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embedTrueTypeFonts="1" saveSubsetFonts="1">
  <p:sldMasterIdLst>
    <p:sldMasterId id="2147483648" r:id="rId1"/>
  </p:sldMasterIdLst>
  <p:notesMasterIdLst>
    <p:notesMasterId r:id="rId27"/>
  </p:notesMasterIdLst>
  <p:sldIdLst>
    <p:sldId id="257" r:id="rId2"/>
    <p:sldId id="334" r:id="rId3"/>
    <p:sldId id="361" r:id="rId4"/>
    <p:sldId id="295" r:id="rId5"/>
    <p:sldId id="335" r:id="rId6"/>
    <p:sldId id="346" r:id="rId7"/>
    <p:sldId id="353" r:id="rId8"/>
    <p:sldId id="306" r:id="rId9"/>
    <p:sldId id="339" r:id="rId10"/>
    <p:sldId id="348" r:id="rId11"/>
    <p:sldId id="347" r:id="rId12"/>
    <p:sldId id="349" r:id="rId13"/>
    <p:sldId id="351" r:id="rId14"/>
    <p:sldId id="352" r:id="rId15"/>
    <p:sldId id="362" r:id="rId16"/>
    <p:sldId id="354" r:id="rId17"/>
    <p:sldId id="307" r:id="rId18"/>
    <p:sldId id="337" r:id="rId19"/>
    <p:sldId id="355" r:id="rId20"/>
    <p:sldId id="356" r:id="rId21"/>
    <p:sldId id="357" r:id="rId22"/>
    <p:sldId id="358" r:id="rId23"/>
    <p:sldId id="301" r:id="rId24"/>
    <p:sldId id="360" r:id="rId25"/>
    <p:sldId id="308"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微软雅黑" panose="020B0503020204020204" pitchFamily="34" charset="-122"/>
      <p:regular r:id="rId32"/>
      <p:bold r:id="rId33"/>
    </p:embeddedFont>
    <p:embeddedFont>
      <p:font typeface="Copperplate Gothic Bold" panose="020E0705020206020404" pitchFamily="34" charset="0"/>
      <p:regular r:id="rId34"/>
    </p:embeddedFont>
  </p:embeddedFontLst>
  <p:defaultTextStyle>
    <a:defPPr>
      <a:defRPr lang="zh-CN"/>
    </a:defPPr>
    <a:lvl1pPr algn="l" rtl="0" fontAlgn="base">
      <a:spcBef>
        <a:spcPct val="0"/>
      </a:spcBef>
      <a:spcAft>
        <a:spcPct val="0"/>
      </a:spcAft>
      <a:defRPr kern="1200">
        <a:solidFill>
          <a:schemeClr val="tx1"/>
        </a:solidFill>
        <a:latin typeface="Copperplate Gothic Bold" panose="020E07050202060204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opperplate Gothic Bold" panose="020E07050202060204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opperplate Gothic Bold" panose="020E07050202060204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opperplate Gothic Bold" panose="020E07050202060204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opperplate Gothic Bold" panose="020E0705020206020404" charset="0"/>
        <a:ea typeface="宋体" panose="02010600030101010101" pitchFamily="2" charset="-122"/>
        <a:cs typeface="+mn-cs"/>
      </a:defRPr>
    </a:lvl5pPr>
    <a:lvl6pPr marL="2286000" algn="l" defTabSz="914400" rtl="0" eaLnBrk="1" latinLnBrk="0" hangingPunct="1">
      <a:defRPr kern="1200">
        <a:solidFill>
          <a:schemeClr val="tx1"/>
        </a:solidFill>
        <a:latin typeface="Copperplate Gothic Bold" panose="020E0705020206020404" charset="0"/>
        <a:ea typeface="宋体" panose="02010600030101010101" pitchFamily="2" charset="-122"/>
        <a:cs typeface="+mn-cs"/>
      </a:defRPr>
    </a:lvl6pPr>
    <a:lvl7pPr marL="2743200" algn="l" defTabSz="914400" rtl="0" eaLnBrk="1" latinLnBrk="0" hangingPunct="1">
      <a:defRPr kern="1200">
        <a:solidFill>
          <a:schemeClr val="tx1"/>
        </a:solidFill>
        <a:latin typeface="Copperplate Gothic Bold" panose="020E0705020206020404" charset="0"/>
        <a:ea typeface="宋体" panose="02010600030101010101" pitchFamily="2" charset="-122"/>
        <a:cs typeface="+mn-cs"/>
      </a:defRPr>
    </a:lvl7pPr>
    <a:lvl8pPr marL="3200400" algn="l" defTabSz="914400" rtl="0" eaLnBrk="1" latinLnBrk="0" hangingPunct="1">
      <a:defRPr kern="1200">
        <a:solidFill>
          <a:schemeClr val="tx1"/>
        </a:solidFill>
        <a:latin typeface="Copperplate Gothic Bold" panose="020E0705020206020404" charset="0"/>
        <a:ea typeface="宋体" panose="02010600030101010101" pitchFamily="2" charset="-122"/>
        <a:cs typeface="+mn-cs"/>
      </a:defRPr>
    </a:lvl8pPr>
    <a:lvl9pPr marL="3657600" algn="l" defTabSz="914400" rtl="0" eaLnBrk="1" latinLnBrk="0" hangingPunct="1">
      <a:defRPr kern="1200">
        <a:solidFill>
          <a:schemeClr val="tx1"/>
        </a:solidFill>
        <a:latin typeface="Copperplate Gothic Bold" panose="020E07050202060204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02">
          <p15:clr>
            <a:srgbClr val="A4A3A4"/>
          </p15:clr>
        </p15:guide>
        <p15:guide id="2" orient="horz" pos="1298">
          <p15:clr>
            <a:srgbClr val="A4A3A4"/>
          </p15:clr>
        </p15:guide>
        <p15:guide id="3" orient="horz" pos="3793">
          <p15:clr>
            <a:srgbClr val="A4A3A4"/>
          </p15:clr>
        </p15:guide>
        <p15:guide id="4" orient="horz" pos="3082">
          <p15:clr>
            <a:srgbClr val="A4A3A4"/>
          </p15:clr>
        </p15:guide>
        <p15:guide id="5" orient="horz" pos="2735">
          <p15:clr>
            <a:srgbClr val="A4A3A4"/>
          </p15:clr>
        </p15:guide>
        <p15:guide id="6" orient="horz" pos="3294">
          <p15:clr>
            <a:srgbClr val="A4A3A4"/>
          </p15:clr>
        </p15:guide>
        <p15:guide id="7" pos="3821">
          <p15:clr>
            <a:srgbClr val="A4A3A4"/>
          </p15:clr>
        </p15:guide>
        <p15:guide id="8" pos="892">
          <p15:clr>
            <a:srgbClr val="A4A3A4"/>
          </p15:clr>
        </p15:guide>
        <p15:guide id="9" pos="7680">
          <p15:clr>
            <a:srgbClr val="A4A3A4"/>
          </p15:clr>
        </p15:guide>
        <p15:guide id="10" pos="7015">
          <p15:clr>
            <a:srgbClr val="A4A3A4"/>
          </p15:clr>
        </p15:guide>
        <p15:guide id="11" pos="1255">
          <p15:clr>
            <a:srgbClr val="A4A3A4"/>
          </p15:clr>
        </p15:guide>
        <p15:guide id="12" pos="63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6F3"/>
    <a:srgbClr val="71C6E4"/>
    <a:srgbClr val="28A9D6"/>
    <a:srgbClr val="5BBDE0"/>
    <a:srgbClr val="8ED2E9"/>
    <a:srgbClr val="6AC3E2"/>
    <a:srgbClr val="7FCCE7"/>
    <a:srgbClr val="4AB7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081" autoAdjust="0"/>
  </p:normalViewPr>
  <p:slideViewPr>
    <p:cSldViewPr>
      <p:cViewPr varScale="1">
        <p:scale>
          <a:sx n="60" d="100"/>
          <a:sy n="60" d="100"/>
        </p:scale>
        <p:origin x="1098" y="48"/>
      </p:cViewPr>
      <p:guideLst>
        <p:guide orient="horz" pos="402"/>
        <p:guide orient="horz" pos="1298"/>
        <p:guide orient="horz" pos="3793"/>
        <p:guide orient="horz" pos="3082"/>
        <p:guide orient="horz" pos="2735"/>
        <p:guide orient="horz" pos="3294"/>
        <p:guide pos="3821"/>
        <p:guide pos="892"/>
        <p:guide pos="7680"/>
        <p:guide pos="7015"/>
        <p:guide pos="1255"/>
        <p:guide pos="6335"/>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A4C84DF0-18D4-4E3D-BD29-6A97078554DC}" type="datetimeFigureOut">
              <a:rPr lang="zh-CN" altLang="en-US"/>
              <a:t>2018/11/8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1C611544-453F-475A-8DD7-80A7C55004A1}" type="slidenum">
              <a:rPr lang="zh-CN" altLang="en-US"/>
              <a:t>‹#›</a:t>
            </a:fld>
            <a:endParaRPr lang="zh-CN" altLang="en-US"/>
          </a:p>
        </p:txBody>
      </p:sp>
    </p:spTree>
    <p:extLst>
      <p:ext uri="{BB962C8B-B14F-4D97-AF65-F5344CB8AC3E}">
        <p14:creationId xmlns:p14="http://schemas.microsoft.com/office/powerpoint/2010/main" val="39032224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611544-453F-475A-8DD7-80A7C55004A1}" type="slidenum">
              <a:rPr lang="zh-CN" altLang="en-US" smtClean="0"/>
              <a:t>0</a:t>
            </a:fld>
            <a:endParaRPr lang="zh-CN" altLang="en-US"/>
          </a:p>
        </p:txBody>
      </p:sp>
    </p:spTree>
    <p:extLst>
      <p:ext uri="{BB962C8B-B14F-4D97-AF65-F5344CB8AC3E}">
        <p14:creationId xmlns:p14="http://schemas.microsoft.com/office/powerpoint/2010/main" val="3111724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1C611544-453F-475A-8DD7-80A7C55004A1}" type="slidenum">
              <a:rPr lang="zh-CN" altLang="en-US" smtClean="0"/>
              <a:t>9</a:t>
            </a:fld>
            <a:endParaRPr lang="zh-CN" altLang="en-US"/>
          </a:p>
        </p:txBody>
      </p:sp>
    </p:spTree>
    <p:extLst>
      <p:ext uri="{BB962C8B-B14F-4D97-AF65-F5344CB8AC3E}">
        <p14:creationId xmlns:p14="http://schemas.microsoft.com/office/powerpoint/2010/main" val="154523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1C611544-453F-475A-8DD7-80A7C55004A1}" type="slidenum">
              <a:rPr lang="zh-CN" altLang="en-US" smtClean="0"/>
              <a:t>10</a:t>
            </a:fld>
            <a:endParaRPr lang="zh-CN" altLang="en-US"/>
          </a:p>
        </p:txBody>
      </p:sp>
    </p:spTree>
    <p:extLst>
      <p:ext uri="{BB962C8B-B14F-4D97-AF65-F5344CB8AC3E}">
        <p14:creationId xmlns:p14="http://schemas.microsoft.com/office/powerpoint/2010/main" val="1300998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件上传 </a:t>
            </a:r>
            <a:r>
              <a:rPr lang="en-US" altLang="zh-CN" sz="1200" b="0" i="0" kern="1200" dirty="0" smtClean="0">
                <a:solidFill>
                  <a:schemeClr val="tx1"/>
                </a:solidFill>
                <a:effectLst/>
                <a:latin typeface="+mn-lt"/>
                <a:ea typeface="+mn-ea"/>
                <a:cs typeface="+mn-cs"/>
              </a:rPr>
              <a:t>HDFS </a:t>
            </a:r>
            <a:r>
              <a:rPr lang="zh-CN" altLang="en-US" sz="1200" b="0" i="0" kern="1200" dirty="0" smtClean="0">
                <a:solidFill>
                  <a:schemeClr val="tx1"/>
                </a:solidFill>
                <a:effectLst/>
                <a:latin typeface="+mn-lt"/>
                <a:ea typeface="+mn-ea"/>
                <a:cs typeface="+mn-cs"/>
              </a:rPr>
              <a:t>的时候，</a:t>
            </a:r>
            <a:r>
              <a:rPr lang="en-US" altLang="zh-CN" sz="1200" b="0" i="0" kern="1200" dirty="0" smtClean="0">
                <a:solidFill>
                  <a:schemeClr val="tx1"/>
                </a:solidFill>
                <a:effectLst/>
                <a:latin typeface="+mn-lt"/>
                <a:ea typeface="+mn-ea"/>
                <a:cs typeface="+mn-cs"/>
              </a:rPr>
              <a:t>Client </a:t>
            </a:r>
            <a:r>
              <a:rPr lang="zh-CN" altLang="en-US" sz="1200" b="0" i="0" kern="1200" dirty="0" smtClean="0">
                <a:solidFill>
                  <a:schemeClr val="tx1"/>
                </a:solidFill>
                <a:effectLst/>
                <a:latin typeface="+mn-lt"/>
                <a:ea typeface="+mn-ea"/>
                <a:cs typeface="+mn-cs"/>
              </a:rPr>
              <a:t>将文件切分成 一个一个的</a:t>
            </a:r>
            <a:r>
              <a:rPr lang="en-US" altLang="zh-CN" sz="1200" b="0" i="0" kern="1200" dirty="0" smtClean="0">
                <a:solidFill>
                  <a:schemeClr val="tx1"/>
                </a:solidFill>
                <a:effectLst/>
                <a:latin typeface="+mn-lt"/>
                <a:ea typeface="+mn-ea"/>
                <a:cs typeface="+mn-cs"/>
              </a:rPr>
              <a:t>Block</a:t>
            </a:r>
            <a:r>
              <a:rPr lang="zh-CN" altLang="en-US" sz="1200" b="0" i="0" kern="1200" dirty="0" smtClean="0">
                <a:solidFill>
                  <a:schemeClr val="tx1"/>
                </a:solidFill>
                <a:effectLst/>
                <a:latin typeface="+mn-lt"/>
                <a:ea typeface="+mn-ea"/>
                <a:cs typeface="+mn-cs"/>
              </a:rPr>
              <a:t>，然后进行存储。</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与 </a:t>
            </a:r>
            <a:r>
              <a:rPr lang="en-US" altLang="zh-CN" sz="1200" b="0" i="0" kern="1200" dirty="0" err="1" smtClean="0">
                <a:solidFill>
                  <a:schemeClr val="tx1"/>
                </a:solidFill>
                <a:effectLst/>
                <a:latin typeface="+mn-lt"/>
                <a:ea typeface="+mn-ea"/>
                <a:cs typeface="+mn-cs"/>
              </a:rPr>
              <a:t>NameNode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交互，获取文件的位置信息</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与 </a:t>
            </a:r>
            <a:r>
              <a:rPr lang="en-US" altLang="zh-CN" sz="1200" b="0" i="0" kern="1200" dirty="0" err="1" smtClean="0">
                <a:solidFill>
                  <a:schemeClr val="tx1"/>
                </a:solidFill>
                <a:effectLst/>
                <a:latin typeface="+mn-lt"/>
                <a:ea typeface="+mn-ea"/>
                <a:cs typeface="+mn-cs"/>
              </a:rPr>
              <a:t>DataNode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交互，读取或者写入数据</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Client </a:t>
            </a:r>
            <a:r>
              <a:rPr lang="zh-CN" altLang="en-US" sz="1200" b="0" i="0" kern="1200" dirty="0" smtClean="0">
                <a:solidFill>
                  <a:schemeClr val="tx1"/>
                </a:solidFill>
                <a:effectLst/>
                <a:latin typeface="+mn-lt"/>
                <a:ea typeface="+mn-ea"/>
                <a:cs typeface="+mn-cs"/>
              </a:rPr>
              <a:t>提供一些命令来管理 </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，比如启动或者关闭</a:t>
            </a:r>
            <a:r>
              <a:rPr lang="en-US" altLang="zh-CN" sz="1200" b="0" i="0" kern="1200" dirty="0" smtClean="0">
                <a:solidFill>
                  <a:schemeClr val="tx1"/>
                </a:solidFill>
                <a:effectLst/>
                <a:latin typeface="+mn-lt"/>
                <a:ea typeface="+mn-ea"/>
                <a:cs typeface="+mn-cs"/>
              </a:rPr>
              <a:t>HDFS</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Client </a:t>
            </a:r>
            <a:r>
              <a:rPr lang="zh-CN" altLang="en-US" sz="1200" b="0" i="0" kern="1200" dirty="0" smtClean="0">
                <a:solidFill>
                  <a:schemeClr val="tx1"/>
                </a:solidFill>
                <a:effectLst/>
                <a:latin typeface="+mn-lt"/>
                <a:ea typeface="+mn-ea"/>
                <a:cs typeface="+mn-cs"/>
              </a:rPr>
              <a:t>可以通过一些命令来访问 </a:t>
            </a:r>
            <a:r>
              <a:rPr lang="en-US" altLang="zh-CN" sz="1200" b="0" i="0" kern="1200" dirty="0" smtClean="0">
                <a:solidFill>
                  <a:schemeClr val="tx1"/>
                </a:solidFill>
                <a:effectLst/>
                <a:latin typeface="+mn-lt"/>
                <a:ea typeface="+mn-ea"/>
                <a:cs typeface="+mn-cs"/>
              </a:rPr>
              <a:t>HDFS</a:t>
            </a:r>
          </a:p>
        </p:txBody>
      </p:sp>
      <p:sp>
        <p:nvSpPr>
          <p:cNvPr id="4" name="灯片编号占位符 3"/>
          <p:cNvSpPr>
            <a:spLocks noGrp="1"/>
          </p:cNvSpPr>
          <p:nvPr>
            <p:ph type="sldNum" sz="quarter" idx="10"/>
          </p:nvPr>
        </p:nvSpPr>
        <p:spPr/>
        <p:txBody>
          <a:bodyPr/>
          <a:lstStyle/>
          <a:p>
            <a:pPr>
              <a:defRPr/>
            </a:pPr>
            <a:fld id="{1C611544-453F-475A-8DD7-80A7C55004A1}" type="slidenum">
              <a:rPr lang="zh-CN" altLang="en-US" smtClean="0"/>
              <a:t>11</a:t>
            </a:fld>
            <a:endParaRPr lang="zh-CN" altLang="en-US"/>
          </a:p>
        </p:txBody>
      </p:sp>
    </p:spTree>
    <p:extLst>
      <p:ext uri="{BB962C8B-B14F-4D97-AF65-F5344CB8AC3E}">
        <p14:creationId xmlns:p14="http://schemas.microsoft.com/office/powerpoint/2010/main" val="1220590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1C611544-453F-475A-8DD7-80A7C55004A1}" type="slidenum">
              <a:rPr lang="zh-CN" altLang="en-US" smtClean="0"/>
              <a:t>12</a:t>
            </a:fld>
            <a:endParaRPr lang="zh-CN" altLang="en-US"/>
          </a:p>
        </p:txBody>
      </p:sp>
    </p:spTree>
    <p:extLst>
      <p:ext uri="{BB962C8B-B14F-4D97-AF65-F5344CB8AC3E}">
        <p14:creationId xmlns:p14="http://schemas.microsoft.com/office/powerpoint/2010/main" val="3888265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1C611544-453F-475A-8DD7-80A7C55004A1}" type="slidenum">
              <a:rPr lang="zh-CN" altLang="en-US" smtClean="0"/>
              <a:t>13</a:t>
            </a:fld>
            <a:endParaRPr lang="zh-CN" altLang="en-US"/>
          </a:p>
        </p:txBody>
      </p:sp>
    </p:spTree>
    <p:extLst>
      <p:ext uri="{BB962C8B-B14F-4D97-AF65-F5344CB8AC3E}">
        <p14:creationId xmlns:p14="http://schemas.microsoft.com/office/powerpoint/2010/main" val="1990147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611544-453F-475A-8DD7-80A7C55004A1}" type="slidenum">
              <a:rPr lang="zh-CN" altLang="en-US" smtClean="0"/>
              <a:t>15</a:t>
            </a:fld>
            <a:endParaRPr lang="zh-CN" altLang="en-US"/>
          </a:p>
        </p:txBody>
      </p:sp>
    </p:spTree>
    <p:extLst>
      <p:ext uri="{BB962C8B-B14F-4D97-AF65-F5344CB8AC3E}">
        <p14:creationId xmlns:p14="http://schemas.microsoft.com/office/powerpoint/2010/main" val="1712972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1</a:t>
            </a:r>
            <a:r>
              <a:rPr lang="zh-CN" altLang="en-US" dirty="0" smtClean="0"/>
              <a:t>：</a:t>
            </a:r>
            <a:r>
              <a:rPr lang="en-US" altLang="zh-CN" dirty="0" smtClean="0"/>
              <a:t>Client</a:t>
            </a:r>
            <a:r>
              <a:rPr lang="zh-CN" altLang="en-US" dirty="0" smtClean="0"/>
              <a:t>通过</a:t>
            </a:r>
            <a:r>
              <a:rPr lang="en-US" altLang="zh-CN" dirty="0" err="1" smtClean="0"/>
              <a:t>FileSystem.open</a:t>
            </a:r>
            <a:r>
              <a:rPr lang="en-US" altLang="zh-CN" dirty="0" smtClean="0"/>
              <a:t>(</a:t>
            </a:r>
            <a:r>
              <a:rPr lang="en-US" altLang="zh-CN" dirty="0" err="1" smtClean="0"/>
              <a:t>filePath</a:t>
            </a:r>
            <a:r>
              <a:rPr lang="en-US" altLang="zh-CN" dirty="0" smtClean="0"/>
              <a:t>)</a:t>
            </a:r>
            <a:r>
              <a:rPr lang="zh-CN" altLang="en-US" dirty="0" smtClean="0"/>
              <a:t>方法</a:t>
            </a:r>
            <a:r>
              <a:rPr lang="en-US" altLang="zh-CN" dirty="0" smtClean="0"/>
              <a:t>,</a:t>
            </a:r>
            <a:r>
              <a:rPr lang="zh-CN" altLang="en-US" dirty="0" smtClean="0"/>
              <a:t>去与</a:t>
            </a:r>
            <a:r>
              <a:rPr lang="en-US" altLang="zh-CN" dirty="0" err="1" smtClean="0"/>
              <a:t>Namenode</a:t>
            </a:r>
            <a:r>
              <a:rPr lang="zh-CN" altLang="en-US" dirty="0" smtClean="0"/>
              <a:t>进行</a:t>
            </a:r>
            <a:r>
              <a:rPr lang="en-US" altLang="zh-CN" dirty="0" err="1" smtClean="0"/>
              <a:t>rpc</a:t>
            </a:r>
            <a:r>
              <a:rPr lang="zh-CN" altLang="en-US" dirty="0" smtClean="0"/>
              <a:t>通信</a:t>
            </a:r>
            <a:r>
              <a:rPr lang="en-US" altLang="zh-CN" dirty="0" smtClean="0"/>
              <a:t>,</a:t>
            </a:r>
            <a:r>
              <a:rPr lang="zh-CN" altLang="en-US" dirty="0" smtClean="0"/>
              <a:t>返回该文件的部分或全部的</a:t>
            </a:r>
            <a:r>
              <a:rPr lang="en-US" altLang="zh-CN" dirty="0" smtClean="0"/>
              <a:t>block</a:t>
            </a:r>
            <a:r>
              <a:rPr lang="zh-CN" altLang="en-US" dirty="0" smtClean="0"/>
              <a:t>列表</a:t>
            </a:r>
            <a:r>
              <a:rPr lang="en-US" altLang="zh-CN" dirty="0" smtClean="0"/>
              <a:t>( </a:t>
            </a:r>
            <a:r>
              <a:rPr lang="zh-CN" altLang="en-US" dirty="0" smtClean="0"/>
              <a:t>也包含该列表各 </a:t>
            </a:r>
            <a:r>
              <a:rPr lang="en-US" altLang="zh-CN" dirty="0" smtClean="0"/>
              <a:t>block </a:t>
            </a:r>
            <a:r>
              <a:rPr lang="zh-CN" altLang="en-US" dirty="0" smtClean="0"/>
              <a:t>的分布在 </a:t>
            </a:r>
            <a:r>
              <a:rPr lang="en-US" altLang="zh-CN" dirty="0" err="1" smtClean="0"/>
              <a:t>Datanode</a:t>
            </a:r>
            <a:r>
              <a:rPr lang="en-US" altLang="zh-CN" dirty="0" smtClean="0"/>
              <a:t> </a:t>
            </a:r>
            <a:r>
              <a:rPr lang="zh-CN" altLang="en-US" dirty="0" smtClean="0"/>
              <a:t>地址的列表</a:t>
            </a:r>
            <a:r>
              <a:rPr lang="en-US" altLang="zh-CN" dirty="0" smtClean="0"/>
              <a:t>),</a:t>
            </a:r>
            <a:r>
              <a:rPr lang="zh-CN" altLang="en-US" dirty="0" smtClean="0"/>
              <a:t>也就是返回</a:t>
            </a:r>
            <a:r>
              <a:rPr lang="en-US" altLang="zh-CN" dirty="0" err="1" smtClean="0"/>
              <a:t>FSDataInputStream</a:t>
            </a:r>
            <a:r>
              <a:rPr lang="zh-CN" altLang="en-US" dirty="0" smtClean="0"/>
              <a:t>对象</a:t>
            </a:r>
            <a:r>
              <a:rPr lang="en-US" altLang="zh-CN" dirty="0" smtClean="0"/>
              <a:t>;   2</a:t>
            </a:r>
            <a:r>
              <a:rPr lang="zh-CN" altLang="en-US" dirty="0" smtClean="0"/>
              <a:t>：</a:t>
            </a:r>
            <a:r>
              <a:rPr lang="en-US" altLang="zh-CN" dirty="0" smtClean="0"/>
              <a:t>Client</a:t>
            </a:r>
            <a:r>
              <a:rPr lang="zh-CN" altLang="en-US" dirty="0" smtClean="0"/>
              <a:t>调用</a:t>
            </a:r>
            <a:r>
              <a:rPr lang="en-US" altLang="zh-CN" dirty="0" err="1" smtClean="0"/>
              <a:t>FSDataInputStream</a:t>
            </a:r>
            <a:r>
              <a:rPr lang="zh-CN" altLang="en-US" dirty="0" smtClean="0"/>
              <a:t>对象的</a:t>
            </a:r>
            <a:r>
              <a:rPr lang="en-US" altLang="zh-CN" dirty="0" smtClean="0"/>
              <a:t>read()</a:t>
            </a:r>
            <a:r>
              <a:rPr lang="zh-CN" altLang="en-US" dirty="0" smtClean="0"/>
              <a:t>方法</a:t>
            </a:r>
            <a:r>
              <a:rPr lang="en-US" altLang="zh-CN" dirty="0" smtClean="0"/>
              <a:t>, a. </a:t>
            </a:r>
            <a:r>
              <a:rPr lang="zh-CN" altLang="en-US" dirty="0" smtClean="0"/>
              <a:t>去与第一个块的最近的</a:t>
            </a:r>
            <a:r>
              <a:rPr lang="en-US" altLang="zh-CN" dirty="0" err="1" smtClean="0"/>
              <a:t>datanode</a:t>
            </a:r>
            <a:r>
              <a:rPr lang="zh-CN" altLang="en-US" dirty="0" smtClean="0"/>
              <a:t>进行</a:t>
            </a:r>
            <a:r>
              <a:rPr lang="en-US" altLang="zh-CN" dirty="0" smtClean="0"/>
              <a:t>read,</a:t>
            </a:r>
            <a:r>
              <a:rPr lang="zh-CN" altLang="en-US" dirty="0" smtClean="0"/>
              <a:t>读取完后</a:t>
            </a:r>
            <a:r>
              <a:rPr lang="en-US" altLang="zh-CN" dirty="0" smtClean="0"/>
              <a:t>,</a:t>
            </a:r>
            <a:r>
              <a:rPr lang="zh-CN" altLang="en-US" dirty="0" smtClean="0"/>
              <a:t>会</a:t>
            </a:r>
            <a:r>
              <a:rPr lang="en-US" altLang="zh-CN" dirty="0" smtClean="0"/>
              <a:t>check</a:t>
            </a:r>
            <a:r>
              <a:rPr lang="zh-CN" altLang="en-US" dirty="0" smtClean="0"/>
              <a:t>（审核）</a:t>
            </a:r>
            <a:r>
              <a:rPr lang="en-US" altLang="zh-CN" dirty="0" smtClean="0"/>
              <a:t>,</a:t>
            </a:r>
            <a:r>
              <a:rPr lang="zh-CN" altLang="en-US" dirty="0" smtClean="0"/>
              <a:t>假如</a:t>
            </a:r>
            <a:r>
              <a:rPr lang="en-US" altLang="zh-CN" dirty="0" smtClean="0"/>
              <a:t>successful</a:t>
            </a:r>
            <a:r>
              <a:rPr lang="zh-CN" altLang="en-US" dirty="0" smtClean="0"/>
              <a:t>（审核通过）</a:t>
            </a:r>
            <a:r>
              <a:rPr lang="en-US" altLang="zh-CN" dirty="0" smtClean="0"/>
              <a:t>,</a:t>
            </a:r>
            <a:r>
              <a:rPr lang="zh-CN" altLang="en-US" dirty="0" smtClean="0"/>
              <a:t>会关闭与当前</a:t>
            </a:r>
            <a:r>
              <a:rPr lang="en-US" altLang="zh-CN" dirty="0" err="1" smtClean="0"/>
              <a:t>Datanode</a:t>
            </a:r>
            <a:r>
              <a:rPr lang="zh-CN" altLang="en-US" dirty="0" smtClean="0"/>
              <a:t>通信</a:t>
            </a:r>
            <a:r>
              <a:rPr lang="en-US" altLang="zh-CN" dirty="0" smtClean="0"/>
              <a:t>;(</a:t>
            </a:r>
            <a:r>
              <a:rPr lang="zh-CN" altLang="en-US" dirty="0" smtClean="0"/>
              <a:t>假如</a:t>
            </a:r>
            <a:r>
              <a:rPr lang="en-US" altLang="zh-CN" dirty="0" smtClean="0"/>
              <a:t>check fail</a:t>
            </a:r>
            <a:r>
              <a:rPr lang="zh-CN" altLang="en-US" dirty="0" smtClean="0"/>
              <a:t>（审核失败）</a:t>
            </a:r>
            <a:r>
              <a:rPr lang="en-US" altLang="zh-CN" dirty="0" smtClean="0"/>
              <a:t>,</a:t>
            </a:r>
            <a:r>
              <a:rPr lang="zh-CN" altLang="en-US" dirty="0" smtClean="0"/>
              <a:t>会记录失败的块</a:t>
            </a:r>
            <a:r>
              <a:rPr lang="en-US" altLang="zh-CN" dirty="0" smtClean="0"/>
              <a:t>+</a:t>
            </a:r>
            <a:r>
              <a:rPr lang="en-US" altLang="zh-CN" dirty="0" err="1" smtClean="0"/>
              <a:t>Datanode</a:t>
            </a:r>
            <a:r>
              <a:rPr lang="zh-CN" altLang="en-US" dirty="0" smtClean="0"/>
              <a:t>信息</a:t>
            </a:r>
            <a:r>
              <a:rPr lang="en-US" altLang="zh-CN" dirty="0" smtClean="0"/>
              <a:t>,</a:t>
            </a:r>
            <a:r>
              <a:rPr lang="zh-CN" altLang="en-US" dirty="0" smtClean="0"/>
              <a:t>下次就不会读取</a:t>
            </a:r>
            <a:r>
              <a:rPr lang="en-US" altLang="zh-CN" dirty="0" smtClean="0"/>
              <a:t>;</a:t>
            </a:r>
            <a:r>
              <a:rPr lang="zh-CN" altLang="en-US" dirty="0" smtClean="0"/>
              <a:t>那么会去该块的第二个</a:t>
            </a:r>
            <a:r>
              <a:rPr lang="en-US" altLang="zh-CN" dirty="0" err="1" smtClean="0"/>
              <a:t>Datanode</a:t>
            </a:r>
            <a:r>
              <a:rPr lang="zh-CN" altLang="en-US" dirty="0" smtClean="0"/>
              <a:t>地址读取</a:t>
            </a:r>
            <a:r>
              <a:rPr lang="en-US" altLang="zh-CN" dirty="0" smtClean="0"/>
              <a:t>)      b. </a:t>
            </a:r>
            <a:r>
              <a:rPr lang="zh-CN" altLang="en-US" dirty="0" smtClean="0"/>
              <a:t>然后去第二个块的最近的</a:t>
            </a:r>
            <a:r>
              <a:rPr lang="en-US" altLang="zh-CN" dirty="0" err="1" smtClean="0"/>
              <a:t>Datanode</a:t>
            </a:r>
            <a:r>
              <a:rPr lang="zh-CN" altLang="en-US" dirty="0" smtClean="0"/>
              <a:t>上的进行读取</a:t>
            </a:r>
            <a:r>
              <a:rPr lang="en-US" altLang="zh-CN" dirty="0" smtClean="0"/>
              <a:t>,check</a:t>
            </a:r>
            <a:r>
              <a:rPr lang="zh-CN" altLang="en-US" dirty="0" smtClean="0"/>
              <a:t>后</a:t>
            </a:r>
            <a:r>
              <a:rPr lang="en-US" altLang="zh-CN" dirty="0" smtClean="0"/>
              <a:t>,</a:t>
            </a:r>
            <a:r>
              <a:rPr lang="zh-CN" altLang="en-US" dirty="0" smtClean="0"/>
              <a:t>会关闭与</a:t>
            </a:r>
            <a:r>
              <a:rPr lang="en-US" altLang="zh-CN" dirty="0" err="1" smtClean="0"/>
              <a:t>datanode</a:t>
            </a:r>
            <a:r>
              <a:rPr lang="zh-CN" altLang="en-US" dirty="0" smtClean="0"/>
              <a:t>的通信。 </a:t>
            </a:r>
            <a:r>
              <a:rPr lang="en-US" altLang="zh-CN" dirty="0" smtClean="0"/>
              <a:t>c. </a:t>
            </a:r>
            <a:r>
              <a:rPr lang="zh-CN" altLang="en-US" dirty="0" smtClean="0"/>
              <a:t>假如</a:t>
            </a:r>
            <a:r>
              <a:rPr lang="en-US" altLang="zh-CN" dirty="0" smtClean="0"/>
              <a:t>block</a:t>
            </a:r>
            <a:r>
              <a:rPr lang="zh-CN" altLang="en-US" dirty="0" smtClean="0"/>
              <a:t>列表读取完了</a:t>
            </a:r>
            <a:r>
              <a:rPr lang="en-US" altLang="zh-CN" dirty="0" smtClean="0"/>
              <a:t>,</a:t>
            </a:r>
            <a:r>
              <a:rPr lang="zh-CN" altLang="en-US" dirty="0" smtClean="0"/>
              <a:t>文件还未结束</a:t>
            </a:r>
            <a:r>
              <a:rPr lang="en-US" altLang="zh-CN" dirty="0" smtClean="0"/>
              <a:t>,</a:t>
            </a:r>
            <a:r>
              <a:rPr lang="zh-CN" altLang="en-US" dirty="0" smtClean="0"/>
              <a:t>那么</a:t>
            </a:r>
            <a:r>
              <a:rPr lang="en-US" altLang="zh-CN" dirty="0" err="1" smtClean="0"/>
              <a:t>FileSystem</a:t>
            </a:r>
            <a:r>
              <a:rPr lang="zh-CN" altLang="en-US" dirty="0" smtClean="0"/>
              <a:t>会从</a:t>
            </a:r>
            <a:r>
              <a:rPr lang="en-US" altLang="zh-CN" dirty="0" err="1" smtClean="0"/>
              <a:t>Namenode</a:t>
            </a:r>
            <a:r>
              <a:rPr lang="zh-CN" altLang="en-US" dirty="0" smtClean="0"/>
              <a:t>获取下一批的</a:t>
            </a:r>
            <a:r>
              <a:rPr lang="en-US" altLang="zh-CN" dirty="0" smtClean="0"/>
              <a:t>block</a:t>
            </a:r>
            <a:r>
              <a:rPr lang="zh-CN" altLang="en-US" dirty="0" smtClean="0"/>
              <a:t>的列表。   </a:t>
            </a:r>
            <a:r>
              <a:rPr lang="en-US" altLang="zh-CN" dirty="0" smtClean="0"/>
              <a:t>3</a:t>
            </a:r>
            <a:r>
              <a:rPr lang="zh-CN" altLang="en-US" dirty="0" smtClean="0"/>
              <a:t>：</a:t>
            </a:r>
            <a:r>
              <a:rPr lang="en-US" altLang="zh-CN" dirty="0" smtClean="0"/>
              <a:t>Client</a:t>
            </a:r>
            <a:r>
              <a:rPr lang="zh-CN" altLang="en-US" dirty="0" smtClean="0"/>
              <a:t>调用</a:t>
            </a:r>
            <a:r>
              <a:rPr lang="en-US" altLang="zh-CN" dirty="0" err="1" smtClean="0"/>
              <a:t>FSDataInputStream.close</a:t>
            </a:r>
            <a:r>
              <a:rPr lang="en-US" altLang="zh-CN" dirty="0" smtClean="0"/>
              <a:t>()</a:t>
            </a:r>
            <a:r>
              <a:rPr lang="zh-CN" altLang="en-US" dirty="0" smtClean="0"/>
              <a:t>方法</a:t>
            </a:r>
            <a:r>
              <a:rPr lang="en-US" altLang="zh-CN" dirty="0" smtClean="0"/>
              <a:t>,</a:t>
            </a:r>
            <a:r>
              <a:rPr lang="zh-CN" altLang="en-US" dirty="0" smtClean="0"/>
              <a:t>关闭输入流</a:t>
            </a:r>
            <a:endParaRPr lang="en-US" altLang="zh-CN" dirty="0" smtClean="0"/>
          </a:p>
        </p:txBody>
      </p:sp>
      <p:sp>
        <p:nvSpPr>
          <p:cNvPr id="4" name="灯片编号占位符 3"/>
          <p:cNvSpPr>
            <a:spLocks noGrp="1"/>
          </p:cNvSpPr>
          <p:nvPr>
            <p:ph type="sldNum" sz="quarter" idx="10"/>
          </p:nvPr>
        </p:nvSpPr>
        <p:spPr/>
        <p:txBody>
          <a:bodyPr/>
          <a:lstStyle/>
          <a:p>
            <a:pPr>
              <a:defRPr/>
            </a:pPr>
            <a:fld id="{1C611544-453F-475A-8DD7-80A7C55004A1}" type="slidenum">
              <a:rPr lang="zh-CN" altLang="en-US" smtClean="0"/>
              <a:t>16</a:t>
            </a:fld>
            <a:endParaRPr lang="zh-CN" altLang="en-US"/>
          </a:p>
        </p:txBody>
      </p:sp>
    </p:spTree>
    <p:extLst>
      <p:ext uri="{BB962C8B-B14F-4D97-AF65-F5344CB8AC3E}">
        <p14:creationId xmlns:p14="http://schemas.microsoft.com/office/powerpoint/2010/main" val="191821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a:t>
            </a:r>
            <a:r>
              <a:rPr lang="en-US" altLang="zh-CN" dirty="0" smtClean="0"/>
              <a:t>Client</a:t>
            </a:r>
            <a:r>
              <a:rPr lang="zh-CN" altLang="en-US" dirty="0" smtClean="0"/>
              <a:t>调用</a:t>
            </a:r>
            <a:r>
              <a:rPr lang="en-US" altLang="zh-CN" dirty="0" err="1" smtClean="0"/>
              <a:t>FileSystem.create</a:t>
            </a:r>
            <a:r>
              <a:rPr lang="en-US" altLang="zh-CN" dirty="0" smtClean="0"/>
              <a:t>(</a:t>
            </a:r>
            <a:r>
              <a:rPr lang="en-US" altLang="zh-CN" dirty="0" err="1" smtClean="0"/>
              <a:t>filePath</a:t>
            </a:r>
            <a:r>
              <a:rPr lang="en-US" altLang="zh-CN" dirty="0" smtClean="0"/>
              <a:t>)</a:t>
            </a:r>
            <a:r>
              <a:rPr lang="zh-CN" altLang="en-US" dirty="0" smtClean="0"/>
              <a:t>方法</a:t>
            </a:r>
            <a:r>
              <a:rPr lang="en-US" altLang="zh-CN" dirty="0" smtClean="0"/>
              <a:t>,</a:t>
            </a:r>
            <a:r>
              <a:rPr lang="zh-CN" altLang="en-US" dirty="0" smtClean="0"/>
              <a:t>去与</a:t>
            </a:r>
            <a:r>
              <a:rPr lang="en-US" altLang="zh-CN" dirty="0" err="1" smtClean="0"/>
              <a:t>Namenode</a:t>
            </a:r>
            <a:r>
              <a:rPr lang="zh-CN" altLang="en-US" dirty="0" smtClean="0"/>
              <a:t>进行</a:t>
            </a:r>
            <a:r>
              <a:rPr lang="en-US" altLang="zh-CN" dirty="0" err="1" smtClean="0"/>
              <a:t>rpc</a:t>
            </a:r>
            <a:r>
              <a:rPr lang="zh-CN" altLang="en-US" dirty="0" smtClean="0"/>
              <a:t>通信</a:t>
            </a:r>
            <a:r>
              <a:rPr lang="en-US" altLang="zh-CN" dirty="0" smtClean="0"/>
              <a:t>, check </a:t>
            </a:r>
            <a:r>
              <a:rPr lang="zh-CN" altLang="en-US" dirty="0" smtClean="0"/>
              <a:t>该路径的文件是否存在以及有没有权限创建该文件</a:t>
            </a:r>
            <a:r>
              <a:rPr lang="en-US" altLang="zh-CN" dirty="0" smtClean="0"/>
              <a:t>,</a:t>
            </a:r>
            <a:r>
              <a:rPr lang="zh-CN" altLang="en-US" dirty="0" smtClean="0"/>
              <a:t>假如</a:t>
            </a:r>
            <a:r>
              <a:rPr lang="en-US" altLang="zh-CN" dirty="0" smtClean="0"/>
              <a:t>ok,</a:t>
            </a:r>
            <a:r>
              <a:rPr lang="zh-CN" altLang="en-US" dirty="0" smtClean="0"/>
              <a:t>就创建一个新文件</a:t>
            </a:r>
            <a:r>
              <a:rPr lang="en-US" altLang="zh-CN" dirty="0" smtClean="0"/>
              <a:t>,</a:t>
            </a:r>
            <a:r>
              <a:rPr lang="zh-CN" altLang="en-US" dirty="0" smtClean="0"/>
              <a:t>但是并不关联任何</a:t>
            </a:r>
            <a:r>
              <a:rPr lang="en-US" altLang="zh-CN" dirty="0" smtClean="0"/>
              <a:t>block,</a:t>
            </a:r>
            <a:r>
              <a:rPr lang="zh-CN" altLang="en-US" dirty="0" smtClean="0"/>
              <a:t>返回一个</a:t>
            </a:r>
            <a:r>
              <a:rPr lang="en-US" altLang="zh-CN" dirty="0" err="1" smtClean="0"/>
              <a:t>FSDataOutputStream</a:t>
            </a:r>
            <a:r>
              <a:rPr lang="zh-CN" altLang="en-US" dirty="0" smtClean="0"/>
              <a:t>对象</a:t>
            </a:r>
            <a:r>
              <a:rPr lang="en-US" altLang="zh-CN" dirty="0" smtClean="0"/>
              <a:t>;(</a:t>
            </a:r>
            <a:r>
              <a:rPr lang="zh-CN" altLang="en-US" dirty="0" smtClean="0"/>
              <a:t>假如</a:t>
            </a:r>
            <a:r>
              <a:rPr lang="en-US" altLang="zh-CN" dirty="0" smtClean="0"/>
              <a:t>not ok,</a:t>
            </a:r>
            <a:r>
              <a:rPr lang="zh-CN" altLang="en-US" dirty="0" smtClean="0"/>
              <a:t>就返回错误信息</a:t>
            </a:r>
            <a:r>
              <a:rPr lang="en-US" altLang="zh-CN" dirty="0" smtClean="0"/>
              <a:t>)2</a:t>
            </a:r>
            <a:r>
              <a:rPr lang="zh-CN" altLang="en-US" dirty="0" smtClean="0"/>
              <a:t>：</a:t>
            </a:r>
            <a:r>
              <a:rPr lang="en-US" altLang="zh-CN" dirty="0" smtClean="0"/>
              <a:t>Client</a:t>
            </a:r>
            <a:r>
              <a:rPr lang="zh-CN" altLang="en-US" dirty="0" smtClean="0"/>
              <a:t>调用</a:t>
            </a:r>
            <a:r>
              <a:rPr lang="en-US" altLang="zh-CN" dirty="0" err="1" smtClean="0"/>
              <a:t>FSDataOutputStream</a:t>
            </a:r>
            <a:r>
              <a:rPr lang="zh-CN" altLang="en-US" dirty="0" smtClean="0"/>
              <a:t>对象的</a:t>
            </a:r>
            <a:r>
              <a:rPr lang="en-US" altLang="zh-CN" dirty="0" smtClean="0"/>
              <a:t>write()</a:t>
            </a:r>
            <a:r>
              <a:rPr lang="zh-CN" altLang="en-US" dirty="0" smtClean="0"/>
              <a:t>方法</a:t>
            </a:r>
            <a:r>
              <a:rPr lang="en-US" altLang="zh-CN" dirty="0" smtClean="0"/>
              <a:t>,</a:t>
            </a:r>
            <a:r>
              <a:rPr lang="zh-CN" altLang="en-US" dirty="0" smtClean="0"/>
              <a:t>会将第一个块写入第一个</a:t>
            </a:r>
            <a:r>
              <a:rPr lang="en-US" altLang="zh-CN" dirty="0" err="1" smtClean="0"/>
              <a:t>Datanode</a:t>
            </a:r>
            <a:r>
              <a:rPr lang="en-US" altLang="zh-CN" dirty="0" smtClean="0"/>
              <a:t>,</a:t>
            </a:r>
            <a:r>
              <a:rPr lang="zh-CN" altLang="en-US" dirty="0" smtClean="0"/>
              <a:t>第一个</a:t>
            </a:r>
            <a:r>
              <a:rPr lang="en-US" altLang="zh-CN" dirty="0" err="1" smtClean="0"/>
              <a:t>Datanode</a:t>
            </a:r>
            <a:r>
              <a:rPr lang="zh-CN" altLang="en-US" dirty="0" smtClean="0"/>
              <a:t>写完传给第二个节点</a:t>
            </a:r>
            <a:r>
              <a:rPr lang="en-US" altLang="zh-CN" dirty="0" smtClean="0"/>
              <a:t>,</a:t>
            </a:r>
            <a:r>
              <a:rPr lang="zh-CN" altLang="en-US" dirty="0" smtClean="0"/>
              <a:t>第二个写完传给第三节点</a:t>
            </a:r>
            <a:r>
              <a:rPr lang="en-US" altLang="zh-CN" dirty="0" smtClean="0"/>
              <a:t>,</a:t>
            </a:r>
            <a:r>
              <a:rPr lang="zh-CN" altLang="en-US" dirty="0" smtClean="0"/>
              <a:t>当第三个节点写完返回一个</a:t>
            </a:r>
            <a:r>
              <a:rPr lang="en-US" altLang="zh-CN" dirty="0" err="1" smtClean="0"/>
              <a:t>ack</a:t>
            </a:r>
            <a:r>
              <a:rPr lang="en-US" altLang="zh-CN" dirty="0" smtClean="0"/>
              <a:t> packet</a:t>
            </a:r>
            <a:r>
              <a:rPr lang="zh-CN" altLang="en-US" dirty="0" smtClean="0"/>
              <a:t>给第二个节点</a:t>
            </a:r>
            <a:r>
              <a:rPr lang="en-US" altLang="zh-CN" dirty="0" smtClean="0"/>
              <a:t>,</a:t>
            </a:r>
            <a:r>
              <a:rPr lang="zh-CN" altLang="en-US" dirty="0" smtClean="0"/>
              <a:t>第二个返回一个</a:t>
            </a:r>
            <a:r>
              <a:rPr lang="en-US" altLang="zh-CN" dirty="0" err="1" smtClean="0"/>
              <a:t>ack</a:t>
            </a:r>
            <a:r>
              <a:rPr lang="en-US" altLang="zh-CN" dirty="0" smtClean="0"/>
              <a:t> packet</a:t>
            </a:r>
            <a:r>
              <a:rPr lang="zh-CN" altLang="en-US" dirty="0" smtClean="0"/>
              <a:t>给第一个节点</a:t>
            </a:r>
            <a:r>
              <a:rPr lang="en-US" altLang="zh-CN" dirty="0" smtClean="0"/>
              <a:t>,</a:t>
            </a:r>
            <a:r>
              <a:rPr lang="zh-CN" altLang="en-US" dirty="0" smtClean="0"/>
              <a:t>第一个节点返回</a:t>
            </a:r>
            <a:r>
              <a:rPr lang="en-US" altLang="zh-CN" dirty="0" err="1" smtClean="0"/>
              <a:t>ack</a:t>
            </a:r>
            <a:r>
              <a:rPr lang="en-US" altLang="zh-CN" dirty="0" smtClean="0"/>
              <a:t> packet</a:t>
            </a:r>
            <a:r>
              <a:rPr lang="zh-CN" altLang="en-US" dirty="0" smtClean="0"/>
              <a:t>给</a:t>
            </a:r>
            <a:r>
              <a:rPr lang="en-US" altLang="zh-CN" dirty="0" err="1" smtClean="0"/>
              <a:t>FSDataOutputStream</a:t>
            </a:r>
            <a:r>
              <a:rPr lang="zh-CN" altLang="en-US" dirty="0" smtClean="0"/>
              <a:t>对象</a:t>
            </a:r>
            <a:r>
              <a:rPr lang="en-US" altLang="zh-CN" dirty="0" smtClean="0"/>
              <a:t>,</a:t>
            </a:r>
            <a:r>
              <a:rPr lang="zh-CN" altLang="en-US" dirty="0" smtClean="0"/>
              <a:t>意思标识第一个块写完</a:t>
            </a:r>
            <a:r>
              <a:rPr lang="en-US" altLang="zh-CN" dirty="0" smtClean="0"/>
              <a:t>,</a:t>
            </a:r>
            <a:r>
              <a:rPr lang="zh-CN" altLang="en-US" dirty="0" smtClean="0"/>
              <a:t>副本数为</a:t>
            </a:r>
            <a:r>
              <a:rPr lang="en-US" altLang="zh-CN" dirty="0" smtClean="0"/>
              <a:t>3;</a:t>
            </a:r>
            <a:r>
              <a:rPr lang="zh-CN" altLang="en-US" dirty="0" smtClean="0"/>
              <a:t>然后剩余的块依次这样写</a:t>
            </a:r>
            <a:r>
              <a:rPr lang="en-US" altLang="zh-CN" dirty="0" smtClean="0"/>
              <a:t>;3</a:t>
            </a:r>
            <a:r>
              <a:rPr lang="zh-CN" altLang="en-US" dirty="0" smtClean="0"/>
              <a:t>：当向文件写入数据完成后</a:t>
            </a:r>
            <a:r>
              <a:rPr lang="en-US" altLang="zh-CN" dirty="0" smtClean="0"/>
              <a:t>,Client</a:t>
            </a:r>
            <a:r>
              <a:rPr lang="zh-CN" altLang="en-US" dirty="0" smtClean="0"/>
              <a:t>调用</a:t>
            </a:r>
            <a:r>
              <a:rPr lang="en-US" altLang="zh-CN" dirty="0" err="1" smtClean="0"/>
              <a:t>FSDataOutputStream.close</a:t>
            </a:r>
            <a:r>
              <a:rPr lang="en-US" altLang="zh-CN" dirty="0" smtClean="0"/>
              <a:t>()</a:t>
            </a:r>
            <a:r>
              <a:rPr lang="zh-CN" altLang="en-US" dirty="0" smtClean="0"/>
              <a:t>方法</a:t>
            </a:r>
            <a:r>
              <a:rPr lang="en-US" altLang="zh-CN" dirty="0" smtClean="0"/>
              <a:t>,</a:t>
            </a:r>
            <a:r>
              <a:rPr lang="zh-CN" altLang="en-US" dirty="0" smtClean="0"/>
              <a:t>关闭输出流</a:t>
            </a:r>
            <a:r>
              <a:rPr lang="en-US" altLang="zh-CN" dirty="0" smtClean="0"/>
              <a:t>,flush</a:t>
            </a:r>
            <a:r>
              <a:rPr lang="zh-CN" altLang="en-US" dirty="0" smtClean="0"/>
              <a:t>缓存区的数据包</a:t>
            </a:r>
            <a:r>
              <a:rPr lang="en-US" altLang="zh-CN" dirty="0" smtClean="0"/>
              <a:t>;4</a:t>
            </a:r>
            <a:r>
              <a:rPr lang="zh-CN" altLang="en-US" dirty="0" smtClean="0"/>
              <a:t>：再调用</a:t>
            </a:r>
            <a:r>
              <a:rPr lang="en-US" altLang="zh-CN" dirty="0" err="1" smtClean="0"/>
              <a:t>FileSystem.complete</a:t>
            </a:r>
            <a:r>
              <a:rPr lang="en-US" altLang="zh-CN" dirty="0" smtClean="0"/>
              <a:t>()</a:t>
            </a:r>
            <a:r>
              <a:rPr lang="zh-CN" altLang="en-US" dirty="0" smtClean="0"/>
              <a:t>方法</a:t>
            </a:r>
            <a:r>
              <a:rPr lang="en-US" altLang="zh-CN" dirty="0" smtClean="0"/>
              <a:t>,</a:t>
            </a:r>
            <a:r>
              <a:rPr lang="zh-CN" altLang="en-US" dirty="0" smtClean="0"/>
              <a:t>告诉</a:t>
            </a:r>
            <a:r>
              <a:rPr lang="en-US" altLang="zh-CN" dirty="0" err="1" smtClean="0"/>
              <a:t>Namenode</a:t>
            </a:r>
            <a:r>
              <a:rPr lang="zh-CN" altLang="en-US" dirty="0" smtClean="0"/>
              <a:t>节点写入成功</a:t>
            </a:r>
          </a:p>
        </p:txBody>
      </p:sp>
      <p:sp>
        <p:nvSpPr>
          <p:cNvPr id="4" name="灯片编号占位符 3"/>
          <p:cNvSpPr>
            <a:spLocks noGrp="1"/>
          </p:cNvSpPr>
          <p:nvPr>
            <p:ph type="sldNum" sz="quarter" idx="10"/>
          </p:nvPr>
        </p:nvSpPr>
        <p:spPr/>
        <p:txBody>
          <a:bodyPr/>
          <a:lstStyle/>
          <a:p>
            <a:pPr>
              <a:defRPr/>
            </a:pPr>
            <a:fld id="{1C611544-453F-475A-8DD7-80A7C55004A1}" type="slidenum">
              <a:rPr lang="zh-CN" altLang="en-US" smtClean="0"/>
              <a:t>17</a:t>
            </a:fld>
            <a:endParaRPr lang="zh-CN" altLang="en-US"/>
          </a:p>
        </p:txBody>
      </p:sp>
    </p:spTree>
    <p:extLst>
      <p:ext uri="{BB962C8B-B14F-4D97-AF65-F5344CB8AC3E}">
        <p14:creationId xmlns:p14="http://schemas.microsoft.com/office/powerpoint/2010/main" val="241036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611544-453F-475A-8DD7-80A7C55004A1}" type="slidenum">
              <a:rPr lang="zh-CN" altLang="en-US" smtClean="0"/>
              <a:t>18</a:t>
            </a:fld>
            <a:endParaRPr lang="zh-CN" altLang="en-US"/>
          </a:p>
        </p:txBody>
      </p:sp>
    </p:spTree>
    <p:extLst>
      <p:ext uri="{BB962C8B-B14F-4D97-AF65-F5344CB8AC3E}">
        <p14:creationId xmlns:p14="http://schemas.microsoft.com/office/powerpoint/2010/main" val="3318018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4400" b="0" i="0" kern="1200" dirty="0" smtClean="0">
                <a:solidFill>
                  <a:schemeClr val="tx1"/>
                </a:solidFill>
                <a:effectLst/>
                <a:latin typeface="+mn-lt"/>
                <a:ea typeface="+mn-ea"/>
                <a:cs typeface="+mn-cs"/>
              </a:rPr>
              <a:t>--</a:t>
            </a:r>
            <a:r>
              <a:rPr lang="en-US" altLang="zh-CN" sz="4400" b="0" i="0" kern="1200" dirty="0" err="1" smtClean="0">
                <a:solidFill>
                  <a:schemeClr val="tx1"/>
                </a:solidFill>
                <a:effectLst/>
                <a:latin typeface="+mn-lt"/>
                <a:ea typeface="+mn-ea"/>
                <a:cs typeface="+mn-cs"/>
              </a:rPr>
              <a:t>config</a:t>
            </a:r>
            <a:r>
              <a:rPr lang="en-US" altLang="zh-CN" sz="4400" b="0" i="0" kern="1200" dirty="0" smtClean="0">
                <a:solidFill>
                  <a:schemeClr val="tx1"/>
                </a:solidFill>
                <a:effectLst/>
                <a:latin typeface="+mn-lt"/>
                <a:ea typeface="+mn-ea"/>
                <a:cs typeface="+mn-cs"/>
              </a:rPr>
              <a:t> </a:t>
            </a:r>
            <a:r>
              <a:rPr lang="en-US" altLang="zh-CN" sz="4400" b="0" i="0" kern="1200" dirty="0" err="1" smtClean="0">
                <a:solidFill>
                  <a:schemeClr val="tx1"/>
                </a:solidFill>
                <a:effectLst/>
                <a:latin typeface="+mn-lt"/>
                <a:ea typeface="+mn-ea"/>
                <a:cs typeface="+mn-cs"/>
              </a:rPr>
              <a:t>confdir</a:t>
            </a:r>
            <a:r>
              <a:rPr lang="en-US" altLang="zh-CN" sz="4400" b="0" i="0" kern="1200" dirty="0" smtClean="0">
                <a:solidFill>
                  <a:schemeClr val="tx1"/>
                </a:solidFill>
                <a:effectLst/>
                <a:latin typeface="+mn-lt"/>
                <a:ea typeface="+mn-ea"/>
                <a:cs typeface="+mn-cs"/>
              </a:rPr>
              <a:t> </a:t>
            </a:r>
            <a:r>
              <a:rPr lang="zh-CN" altLang="en-US" sz="4400" b="0" i="0" kern="1200" dirty="0" smtClean="0">
                <a:solidFill>
                  <a:schemeClr val="tx1"/>
                </a:solidFill>
                <a:effectLst/>
                <a:latin typeface="+mn-lt"/>
                <a:ea typeface="+mn-ea"/>
                <a:cs typeface="+mn-cs"/>
              </a:rPr>
              <a:t>覆盖缺省配置目录。缺省是</a:t>
            </a:r>
            <a:r>
              <a:rPr lang="en-US" altLang="zh-CN" sz="4400" b="0" i="0" kern="1200" dirty="0" smtClean="0">
                <a:solidFill>
                  <a:schemeClr val="tx1"/>
                </a:solidFill>
                <a:effectLst/>
                <a:latin typeface="+mn-lt"/>
                <a:ea typeface="+mn-ea"/>
                <a:cs typeface="+mn-cs"/>
              </a:rPr>
              <a:t>${HADOOP_HOME}/</a:t>
            </a:r>
            <a:r>
              <a:rPr lang="en-US" altLang="zh-CN" sz="4400" b="0" i="0" kern="1200" dirty="0" err="1" smtClean="0">
                <a:solidFill>
                  <a:schemeClr val="tx1"/>
                </a:solidFill>
                <a:effectLst/>
                <a:latin typeface="+mn-lt"/>
                <a:ea typeface="+mn-ea"/>
                <a:cs typeface="+mn-cs"/>
              </a:rPr>
              <a:t>conf</a:t>
            </a:r>
            <a:r>
              <a:rPr lang="zh-CN" altLang="en-US" sz="4400" b="0" i="0" kern="1200" dirty="0" smtClean="0">
                <a:solidFill>
                  <a:schemeClr val="tx1"/>
                </a:solidFill>
                <a:effectLst/>
                <a:latin typeface="+mn-lt"/>
                <a:ea typeface="+mn-ea"/>
                <a:cs typeface="+mn-cs"/>
              </a:rPr>
              <a:t>。 </a:t>
            </a:r>
            <a:r>
              <a:rPr lang="en-US" altLang="zh-CN" sz="4400" dirty="0" smtClean="0"/>
              <a:t/>
            </a:r>
            <a:br>
              <a:rPr lang="en-US" altLang="zh-CN" sz="4400" dirty="0" smtClean="0"/>
            </a:br>
            <a:r>
              <a:rPr lang="en-US" altLang="zh-CN" sz="4400" b="0" i="0" kern="1200" dirty="0" smtClean="0">
                <a:solidFill>
                  <a:schemeClr val="tx1"/>
                </a:solidFill>
                <a:effectLst/>
                <a:latin typeface="+mn-lt"/>
                <a:ea typeface="+mn-ea"/>
                <a:cs typeface="+mn-cs"/>
              </a:rPr>
              <a:t>GENERIC_OPTIONS</a:t>
            </a:r>
            <a:r>
              <a:rPr lang="zh-CN" altLang="en-US" sz="4400" b="0" i="0" kern="1200" dirty="0" smtClean="0">
                <a:solidFill>
                  <a:schemeClr val="tx1"/>
                </a:solidFill>
                <a:effectLst/>
                <a:latin typeface="+mn-lt"/>
                <a:ea typeface="+mn-ea"/>
                <a:cs typeface="+mn-cs"/>
              </a:rPr>
              <a:t>常规选项</a:t>
            </a:r>
            <a:endParaRPr lang="en-US" altLang="zh-CN" sz="4400" b="0" i="0" kern="1200" dirty="0" smtClean="0">
              <a:solidFill>
                <a:schemeClr val="tx1"/>
              </a:solidFill>
              <a:effectLst/>
              <a:latin typeface="+mn-lt"/>
              <a:ea typeface="+mn-ea"/>
              <a:cs typeface="+mn-cs"/>
            </a:endParaRPr>
          </a:p>
          <a:p>
            <a:endParaRPr lang="en-US" altLang="zh-CN" sz="4400" b="0" i="0" kern="1200" dirty="0" smtClean="0">
              <a:solidFill>
                <a:schemeClr val="tx1"/>
              </a:solidFill>
              <a:effectLst/>
              <a:latin typeface="+mn-lt"/>
              <a:ea typeface="+mn-ea"/>
              <a:cs typeface="+mn-cs"/>
            </a:endParaRPr>
          </a:p>
          <a:p>
            <a:endParaRPr lang="en-US" altLang="zh-CN" sz="44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1C611544-453F-475A-8DD7-80A7C55004A1}" type="slidenum">
              <a:rPr lang="zh-CN" altLang="en-US" smtClean="0"/>
              <a:t>19</a:t>
            </a:fld>
            <a:endParaRPr lang="zh-CN" altLang="en-US"/>
          </a:p>
        </p:txBody>
      </p:sp>
    </p:spTree>
    <p:extLst>
      <p:ext uri="{BB962C8B-B14F-4D97-AF65-F5344CB8AC3E}">
        <p14:creationId xmlns:p14="http://schemas.microsoft.com/office/powerpoint/2010/main" val="3849162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611544-453F-475A-8DD7-80A7C55004A1}" type="slidenum">
              <a:rPr lang="zh-CN" altLang="en-US" smtClean="0"/>
              <a:t>1</a:t>
            </a:fld>
            <a:endParaRPr lang="zh-CN" altLang="en-US"/>
          </a:p>
        </p:txBody>
      </p:sp>
    </p:spTree>
    <p:extLst>
      <p:ext uri="{BB962C8B-B14F-4D97-AF65-F5344CB8AC3E}">
        <p14:creationId xmlns:p14="http://schemas.microsoft.com/office/powerpoint/2010/main" val="403575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611544-453F-475A-8DD7-80A7C55004A1}" type="slidenum">
              <a:rPr lang="zh-CN" altLang="en-US" smtClean="0"/>
              <a:t>20</a:t>
            </a:fld>
            <a:endParaRPr lang="zh-CN" altLang="en-US"/>
          </a:p>
        </p:txBody>
      </p:sp>
    </p:spTree>
    <p:extLst>
      <p:ext uri="{BB962C8B-B14F-4D97-AF65-F5344CB8AC3E}">
        <p14:creationId xmlns:p14="http://schemas.microsoft.com/office/powerpoint/2010/main" val="4109448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1C611544-453F-475A-8DD7-80A7C55004A1}" type="slidenum">
              <a:rPr lang="zh-CN" altLang="en-US" smtClean="0"/>
              <a:t>21</a:t>
            </a:fld>
            <a:endParaRPr lang="zh-CN" altLang="en-US"/>
          </a:p>
        </p:txBody>
      </p:sp>
    </p:spTree>
    <p:extLst>
      <p:ext uri="{BB962C8B-B14F-4D97-AF65-F5344CB8AC3E}">
        <p14:creationId xmlns:p14="http://schemas.microsoft.com/office/powerpoint/2010/main" val="2986856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1C611544-453F-475A-8DD7-80A7C55004A1}" type="slidenum">
              <a:rPr lang="zh-CN" altLang="en-US" smtClean="0"/>
              <a:t>23</a:t>
            </a:fld>
            <a:endParaRPr lang="zh-CN" altLang="en-US"/>
          </a:p>
        </p:txBody>
      </p:sp>
    </p:spTree>
    <p:extLst>
      <p:ext uri="{BB962C8B-B14F-4D97-AF65-F5344CB8AC3E}">
        <p14:creationId xmlns:p14="http://schemas.microsoft.com/office/powerpoint/2010/main" val="2833408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611544-453F-475A-8DD7-80A7C55004A1}" type="slidenum">
              <a:rPr lang="zh-CN" altLang="en-US" smtClean="0"/>
              <a:t>24</a:t>
            </a:fld>
            <a:endParaRPr lang="zh-CN" altLang="en-US"/>
          </a:p>
        </p:txBody>
      </p:sp>
    </p:spTree>
    <p:extLst>
      <p:ext uri="{BB962C8B-B14F-4D97-AF65-F5344CB8AC3E}">
        <p14:creationId xmlns:p14="http://schemas.microsoft.com/office/powerpoint/2010/main" val="2826200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611544-453F-475A-8DD7-80A7C55004A1}" type="slidenum">
              <a:rPr lang="zh-CN" altLang="en-US" smtClean="0"/>
              <a:t>2</a:t>
            </a:fld>
            <a:endParaRPr lang="zh-CN" altLang="en-US"/>
          </a:p>
        </p:txBody>
      </p:sp>
    </p:spTree>
    <p:extLst>
      <p:ext uri="{BB962C8B-B14F-4D97-AF65-F5344CB8AC3E}">
        <p14:creationId xmlns:p14="http://schemas.microsoft.com/office/powerpoint/2010/main" val="1678729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HDFS</a:t>
            </a:r>
            <a:r>
              <a:rPr lang="zh-CN" altLang="en-US" dirty="0" smtClean="0"/>
              <a:t>是一个使用</a:t>
            </a:r>
            <a:r>
              <a:rPr lang="en-US" altLang="zh-CN" dirty="0" smtClean="0"/>
              <a:t>Java</a:t>
            </a:r>
            <a:r>
              <a:rPr lang="zh-CN" altLang="en-US" dirty="0" smtClean="0"/>
              <a:t>实现的、分布式的、可横向扩展的文件系统</a:t>
            </a:r>
            <a:endParaRPr lang="en-US" altLang="zh-CN" dirty="0" smtClean="0"/>
          </a:p>
          <a:p>
            <a:r>
              <a:rPr lang="en-US" altLang="zh-CN" dirty="0" smtClean="0"/>
              <a:t>HDFS</a:t>
            </a:r>
            <a:r>
              <a:rPr lang="zh-CN" altLang="en-US" dirty="0" smtClean="0"/>
              <a:t>是</a:t>
            </a:r>
            <a:r>
              <a:rPr lang="en-US" altLang="zh-CN" dirty="0" smtClean="0"/>
              <a:t>Hadoop</a:t>
            </a:r>
            <a:r>
              <a:rPr lang="zh-CN" altLang="en-US" dirty="0" smtClean="0"/>
              <a:t>的核心组件</a:t>
            </a:r>
            <a:endParaRPr lang="en-US" altLang="zh-CN" dirty="0" smtClean="0"/>
          </a:p>
          <a:p>
            <a:r>
              <a:rPr lang="zh-CN" altLang="en-US" dirty="0" smtClean="0"/>
              <a:t>分布式文件系统是把文件分布存储到多个计算机节点即有成千上万的计算机节点构成的计算机集群</a:t>
            </a:r>
            <a:endParaRPr lang="en-US" altLang="zh-CN" dirty="0" smtClean="0"/>
          </a:p>
          <a:p>
            <a:r>
              <a:rPr lang="en-US" altLang="zh-CN" dirty="0" smtClean="0"/>
              <a:t>HDFS</a:t>
            </a:r>
            <a:r>
              <a:rPr lang="zh-CN" altLang="en-US" dirty="0" smtClean="0"/>
              <a:t>基于本地文件系统  </a:t>
            </a:r>
            <a:r>
              <a:rPr lang="en-US" altLang="zh-CN" dirty="0" smtClean="0"/>
              <a:t>ext3 ext4 </a:t>
            </a:r>
            <a:r>
              <a:rPr lang="en-US" altLang="zh-CN" dirty="0" err="1" smtClean="0"/>
              <a:t>xfs</a:t>
            </a:r>
            <a:r>
              <a:rPr lang="en-US" altLang="zh-CN" dirty="0" smtClean="0"/>
              <a:t>(</a:t>
            </a:r>
            <a:r>
              <a:rPr lang="en-US" altLang="zh-CN" dirty="0" err="1" smtClean="0"/>
              <a:t>df</a:t>
            </a:r>
            <a:r>
              <a:rPr lang="en-US" altLang="zh-CN" baseline="0" dirty="0" smtClean="0"/>
              <a:t> –T -h</a:t>
            </a:r>
            <a:r>
              <a:rPr lang="en-US" altLang="zh-CN" dirty="0" smtClean="0"/>
              <a:t>)</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1C611544-453F-475A-8DD7-80A7C55004A1}" type="slidenum">
              <a:rPr lang="zh-CN" altLang="en-US" smtClean="0"/>
              <a:t>3</a:t>
            </a:fld>
            <a:endParaRPr lang="zh-CN" altLang="en-US"/>
          </a:p>
        </p:txBody>
      </p:sp>
    </p:spTree>
    <p:extLst>
      <p:ext uri="{BB962C8B-B14F-4D97-AF65-F5344CB8AC3E}">
        <p14:creationId xmlns:p14="http://schemas.microsoft.com/office/powerpoint/2010/main" val="2761232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一次写入多次读取：数据可以追加进文件，但是之前的数据不能修改</a:t>
            </a:r>
            <a:endParaRPr lang="zh-CN" altLang="en-US" dirty="0"/>
          </a:p>
        </p:txBody>
      </p:sp>
      <p:sp>
        <p:nvSpPr>
          <p:cNvPr id="4" name="灯片编号占位符 3"/>
          <p:cNvSpPr>
            <a:spLocks noGrp="1"/>
          </p:cNvSpPr>
          <p:nvPr>
            <p:ph type="sldNum" sz="quarter" idx="10"/>
          </p:nvPr>
        </p:nvSpPr>
        <p:spPr/>
        <p:txBody>
          <a:bodyPr/>
          <a:lstStyle/>
          <a:p>
            <a:pPr>
              <a:defRPr/>
            </a:pPr>
            <a:fld id="{1C611544-453F-475A-8DD7-80A7C55004A1}" type="slidenum">
              <a:rPr lang="zh-CN" altLang="en-US" smtClean="0"/>
              <a:t>4</a:t>
            </a:fld>
            <a:endParaRPr lang="zh-CN" altLang="en-US"/>
          </a:p>
        </p:txBody>
      </p:sp>
    </p:spTree>
    <p:extLst>
      <p:ext uri="{BB962C8B-B14F-4D97-AF65-F5344CB8AC3E}">
        <p14:creationId xmlns:p14="http://schemas.microsoft.com/office/powerpoint/2010/main" val="2302391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HDFS</a:t>
            </a:r>
            <a:r>
              <a:rPr lang="zh-CN" altLang="en-US" dirty="0" smtClean="0"/>
              <a:t>小文件存储方案</a:t>
            </a:r>
            <a:endParaRPr lang="en-US" altLang="zh-CN" dirty="0" smtClean="0"/>
          </a:p>
          <a:p>
            <a:r>
              <a:rPr lang="en-US" altLang="zh-CN" dirty="0" smtClean="0"/>
              <a:t>HAR</a:t>
            </a:r>
            <a:r>
              <a:rPr lang="zh-CN" altLang="en-US" baseline="0" dirty="0" smtClean="0"/>
              <a:t> </a:t>
            </a:r>
            <a:r>
              <a:rPr lang="en-US" altLang="zh-CN" baseline="0" dirty="0" err="1" smtClean="0"/>
              <a:t>sequenceFile</a:t>
            </a:r>
            <a:r>
              <a:rPr lang="en-US" altLang="zh-CN" baseline="0" dirty="0" smtClean="0"/>
              <a:t> </a:t>
            </a:r>
            <a:r>
              <a:rPr lang="en-US" altLang="zh-CN" sz="1200" b="0" i="0" kern="1200" dirty="0" err="1" smtClean="0">
                <a:solidFill>
                  <a:schemeClr val="tx1"/>
                </a:solidFill>
                <a:effectLst/>
                <a:latin typeface="+mn-lt"/>
                <a:ea typeface="+mn-ea"/>
                <a:cs typeface="+mn-cs"/>
              </a:rPr>
              <a:t>CombinedFile</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HBase</a:t>
            </a:r>
            <a:r>
              <a:rPr lang="en-US" altLang="zh-CN" sz="1200" b="0" i="0" kern="1200" baseline="0" dirty="0" smtClean="0">
                <a:solidFill>
                  <a:schemeClr val="tx1"/>
                </a:solidFill>
                <a:effectLst/>
                <a:latin typeface="+mn-lt"/>
                <a:ea typeface="+mn-ea"/>
                <a:cs typeface="+mn-cs"/>
              </a:rPr>
              <a:t> MOB</a:t>
            </a:r>
            <a:endParaRPr lang="en-US" altLang="zh-CN" dirty="0" smtClean="0"/>
          </a:p>
        </p:txBody>
      </p:sp>
      <p:sp>
        <p:nvSpPr>
          <p:cNvPr id="4" name="灯片编号占位符 3"/>
          <p:cNvSpPr>
            <a:spLocks noGrp="1"/>
          </p:cNvSpPr>
          <p:nvPr>
            <p:ph type="sldNum" sz="quarter" idx="10"/>
          </p:nvPr>
        </p:nvSpPr>
        <p:spPr/>
        <p:txBody>
          <a:bodyPr/>
          <a:lstStyle/>
          <a:p>
            <a:pPr>
              <a:defRPr/>
            </a:pPr>
            <a:fld id="{1C611544-453F-475A-8DD7-80A7C55004A1}" type="slidenum">
              <a:rPr lang="zh-CN" altLang="en-US" smtClean="0"/>
              <a:t>5</a:t>
            </a:fld>
            <a:endParaRPr lang="zh-CN" altLang="en-US"/>
          </a:p>
        </p:txBody>
      </p:sp>
    </p:spTree>
    <p:extLst>
      <p:ext uri="{BB962C8B-B14F-4D97-AF65-F5344CB8AC3E}">
        <p14:creationId xmlns:p14="http://schemas.microsoft.com/office/powerpoint/2010/main" val="2134748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611544-453F-475A-8DD7-80A7C55004A1}" type="slidenum">
              <a:rPr lang="zh-CN" altLang="en-US" smtClean="0"/>
              <a:t>6</a:t>
            </a:fld>
            <a:endParaRPr lang="zh-CN" altLang="en-US"/>
          </a:p>
        </p:txBody>
      </p:sp>
    </p:spTree>
    <p:extLst>
      <p:ext uri="{BB962C8B-B14F-4D97-AF65-F5344CB8AC3E}">
        <p14:creationId xmlns:p14="http://schemas.microsoft.com/office/powerpoint/2010/main" val="3831080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采用主从（</a:t>
            </a:r>
            <a:r>
              <a:rPr lang="en-US" altLang="zh-CN" sz="1200" b="0" i="0" kern="1200" dirty="0" smtClean="0">
                <a:solidFill>
                  <a:schemeClr val="tx1"/>
                </a:solidFill>
                <a:effectLst/>
                <a:latin typeface="+mn-lt"/>
                <a:ea typeface="+mn-ea"/>
                <a:cs typeface="+mn-cs"/>
              </a:rPr>
              <a:t>master/slave</a:t>
            </a:r>
            <a:r>
              <a:rPr lang="zh-CN" altLang="en-US" sz="1200" b="0" i="0" kern="1200" dirty="0" smtClean="0">
                <a:solidFill>
                  <a:schemeClr val="tx1"/>
                </a:solidFill>
                <a:effectLst/>
                <a:latin typeface="+mn-lt"/>
                <a:ea typeface="+mn-ea"/>
                <a:cs typeface="+mn-cs"/>
              </a:rPr>
              <a:t>）结构模型，一个</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集群包含一个</a:t>
            </a:r>
            <a:r>
              <a:rPr lang="en-US" altLang="zh-CN" sz="1200" b="0" i="0" kern="1200" dirty="0" err="1" smtClean="0">
                <a:solidFill>
                  <a:schemeClr val="tx1"/>
                </a:solidFill>
                <a:effectLst/>
                <a:latin typeface="+mn-lt"/>
                <a:ea typeface="+mn-ea"/>
                <a:cs typeface="+mn-cs"/>
              </a:rPr>
              <a:t>namenode</a:t>
            </a:r>
            <a:r>
              <a:rPr lang="zh-CN" altLang="en-US" sz="1200" b="0" i="0" kern="1200" dirty="0" smtClean="0">
                <a:solidFill>
                  <a:schemeClr val="tx1"/>
                </a:solidFill>
                <a:effectLst/>
                <a:latin typeface="+mn-lt"/>
                <a:ea typeface="+mn-ea"/>
                <a:cs typeface="+mn-cs"/>
              </a:rPr>
              <a:t>和若干个</a:t>
            </a:r>
            <a:r>
              <a:rPr lang="en-US" altLang="zh-CN" sz="1200" b="0" i="0" kern="1200" dirty="0" err="1" smtClean="0">
                <a:solidFill>
                  <a:schemeClr val="tx1"/>
                </a:solidFill>
                <a:effectLst/>
                <a:latin typeface="+mn-lt"/>
                <a:ea typeface="+mn-ea"/>
                <a:cs typeface="+mn-cs"/>
              </a:rPr>
              <a:t>datanode</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每个数据节点周期性的向</a:t>
            </a:r>
            <a:r>
              <a:rPr lang="en-US" altLang="zh-CN" sz="1200" b="0" i="0" kern="1200" dirty="0" err="1" smtClean="0">
                <a:solidFill>
                  <a:schemeClr val="tx1"/>
                </a:solidFill>
                <a:effectLst/>
                <a:latin typeface="+mn-lt"/>
                <a:ea typeface="+mn-ea"/>
                <a:cs typeface="+mn-cs"/>
              </a:rPr>
              <a:t>namenode</a:t>
            </a:r>
            <a:r>
              <a:rPr lang="zh-CN" altLang="en-US" sz="1200" b="0" i="0" kern="1200" dirty="0" smtClean="0">
                <a:solidFill>
                  <a:schemeClr val="tx1"/>
                </a:solidFill>
                <a:effectLst/>
                <a:latin typeface="+mn-lt"/>
                <a:ea typeface="+mn-ea"/>
                <a:cs typeface="+mn-cs"/>
              </a:rPr>
              <a:t>节点发送心跳信息，报告自己的状态，没有按时发送心跳信息的</a:t>
            </a:r>
            <a:r>
              <a:rPr lang="en-US" altLang="zh-CN" sz="1200" b="0" i="0" kern="1200" dirty="0" err="1" smtClean="0">
                <a:solidFill>
                  <a:schemeClr val="tx1"/>
                </a:solidFill>
                <a:effectLst/>
                <a:latin typeface="+mn-lt"/>
                <a:ea typeface="+mn-ea"/>
                <a:cs typeface="+mn-cs"/>
              </a:rPr>
              <a:t>datanode</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会被标记为宕机，不会再给他分配任何</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请求</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心跳时间间隔为</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秒，超过</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分钟不发心跳，则标记节点失效</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1C611544-453F-475A-8DD7-80A7C55004A1}" type="slidenum">
              <a:rPr lang="zh-CN" altLang="en-US" smtClean="0"/>
              <a:t>7</a:t>
            </a:fld>
            <a:endParaRPr lang="zh-CN" altLang="en-US"/>
          </a:p>
        </p:txBody>
      </p:sp>
    </p:spTree>
    <p:extLst>
      <p:ext uri="{BB962C8B-B14F-4D97-AF65-F5344CB8AC3E}">
        <p14:creationId xmlns:p14="http://schemas.microsoft.com/office/powerpoint/2010/main" val="3042344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smtClean="0">
                <a:latin typeface="+mn-ea"/>
                <a:ea typeface="+mn-ea"/>
              </a:rPr>
              <a:t>元数据保存在</a:t>
            </a:r>
            <a:r>
              <a:rPr lang="en-US" altLang="zh-CN" sz="1200" b="1" dirty="0" err="1" smtClean="0">
                <a:latin typeface="+mn-ea"/>
                <a:ea typeface="+mn-ea"/>
              </a:rPr>
              <a:t>NameNode</a:t>
            </a:r>
            <a:r>
              <a:rPr lang="zh-CN" altLang="en-US" sz="1200" b="1" dirty="0" smtClean="0">
                <a:latin typeface="+mn-ea"/>
                <a:ea typeface="+mn-ea"/>
              </a:rPr>
              <a:t>的内存中，以便快速查询（</a:t>
            </a:r>
            <a:r>
              <a:rPr lang="en-US" altLang="zh-CN" sz="1200" b="1" dirty="0" smtClean="0">
                <a:latin typeface="+mn-ea"/>
                <a:ea typeface="+mn-ea"/>
              </a:rPr>
              <a:t>1G</a:t>
            </a:r>
            <a:r>
              <a:rPr lang="zh-CN" altLang="en-US" sz="1200" b="1" dirty="0" smtClean="0">
                <a:latin typeface="+mn-ea"/>
                <a:ea typeface="+mn-ea"/>
              </a:rPr>
              <a:t>内存对应</a:t>
            </a:r>
            <a:r>
              <a:rPr lang="en-US" altLang="zh-CN" sz="1200" b="1" dirty="0" smtClean="0">
                <a:latin typeface="+mn-ea"/>
                <a:ea typeface="+mn-ea"/>
              </a:rPr>
              <a:t>100W</a:t>
            </a:r>
            <a:r>
              <a:rPr lang="zh-CN" altLang="en-US" sz="1200" b="1" dirty="0" smtClean="0">
                <a:latin typeface="+mn-ea"/>
                <a:ea typeface="+mn-ea"/>
              </a:rPr>
              <a:t>个</a:t>
            </a:r>
            <a:r>
              <a:rPr lang="en-US" altLang="zh-CN" sz="1200" b="1" dirty="0" smtClean="0">
                <a:latin typeface="+mn-ea"/>
                <a:ea typeface="+mn-ea"/>
              </a:rPr>
              <a:t>block,</a:t>
            </a:r>
            <a:r>
              <a:rPr lang="zh-CN" altLang="en-US" sz="1200" b="1" dirty="0" smtClean="0">
                <a:latin typeface="+mn-ea"/>
                <a:ea typeface="+mn-ea"/>
              </a:rPr>
              <a:t>一个</a:t>
            </a:r>
            <a:r>
              <a:rPr lang="en-US" altLang="zh-CN" sz="1200" b="1" dirty="0" smtClean="0">
                <a:latin typeface="+mn-ea"/>
                <a:ea typeface="+mn-ea"/>
              </a:rPr>
              <a:t>block</a:t>
            </a:r>
            <a:r>
              <a:rPr lang="zh-CN" altLang="en-US" sz="1200" b="1" dirty="0" smtClean="0">
                <a:latin typeface="+mn-ea"/>
                <a:ea typeface="+mn-ea"/>
              </a:rPr>
              <a:t>为</a:t>
            </a:r>
            <a:r>
              <a:rPr lang="en-US" altLang="zh-CN" sz="1200" b="1" dirty="0" smtClean="0">
                <a:latin typeface="+mn-ea"/>
                <a:ea typeface="+mn-ea"/>
              </a:rPr>
              <a:t>128M</a:t>
            </a:r>
            <a:r>
              <a:rPr lang="zh-CN" altLang="en-US" sz="1200" b="1" dirty="0" smtClean="0">
                <a:latin typeface="+mn-ea"/>
                <a:ea typeface="+mn-ea"/>
              </a:rPr>
              <a:t>，实际数据为</a:t>
            </a:r>
            <a:r>
              <a:rPr lang="en-US" altLang="zh-CN" sz="1200" b="1" dirty="0" smtClean="0">
                <a:latin typeface="+mn-ea"/>
                <a:ea typeface="+mn-ea"/>
              </a:rPr>
              <a:t>128T</a:t>
            </a:r>
            <a:r>
              <a:rPr lang="zh-CN" altLang="en-US" sz="1200" b="1" dirty="0" smtClean="0">
                <a:latin typeface="+mn-ea"/>
                <a:ea typeface="+mn-ea"/>
              </a:rPr>
              <a:t>）</a:t>
            </a:r>
            <a:endParaRPr lang="en-US" altLang="zh-CN" sz="1200" b="1" dirty="0" smtClean="0">
              <a:latin typeface="+mn-ea"/>
              <a:ea typeface="+mn-ea"/>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smtClean="0">
                <a:latin typeface="+mn-ea"/>
                <a:ea typeface="+mn-ea"/>
              </a:rPr>
              <a:t>配置副本策略指副本存放在哪些</a:t>
            </a:r>
            <a:r>
              <a:rPr lang="en-US" altLang="zh-CN" sz="1200" b="1" dirty="0" err="1" smtClean="0">
                <a:latin typeface="+mn-ea"/>
                <a:ea typeface="+mn-ea"/>
              </a:rPr>
              <a:t>datanode</a:t>
            </a:r>
            <a:r>
              <a:rPr lang="zh-CN" altLang="en-US" sz="1200" b="1" dirty="0" smtClean="0">
                <a:latin typeface="+mn-ea"/>
                <a:ea typeface="+mn-ea"/>
              </a:rPr>
              <a:t>由</a:t>
            </a:r>
            <a:r>
              <a:rPr lang="en-US" altLang="zh-CN" sz="1200" b="1" dirty="0" err="1" smtClean="0">
                <a:latin typeface="+mn-ea"/>
                <a:ea typeface="+mn-ea"/>
              </a:rPr>
              <a:t>NameNode</a:t>
            </a:r>
            <a:r>
              <a:rPr lang="zh-CN" altLang="en-US" sz="1200" b="1" dirty="0" smtClean="0">
                <a:latin typeface="+mn-ea"/>
                <a:ea typeface="+mn-ea"/>
              </a:rPr>
              <a:t>根据全局情况做出放置决定，读取文件时</a:t>
            </a:r>
            <a:r>
              <a:rPr lang="en-US" altLang="zh-CN" sz="1200" b="1" dirty="0" err="1" smtClean="0">
                <a:latin typeface="+mn-ea"/>
                <a:ea typeface="+mn-ea"/>
              </a:rPr>
              <a:t>Namenode</a:t>
            </a:r>
            <a:r>
              <a:rPr lang="zh-CN" altLang="en-US" sz="1200" b="1" dirty="0" smtClean="0">
                <a:latin typeface="+mn-ea"/>
                <a:ea typeface="+mn-ea"/>
              </a:rPr>
              <a:t>劲量让用户读取就近的副本，以便降低带宽消耗和读延时</a:t>
            </a:r>
            <a:endParaRPr lang="en-US" altLang="zh-CN" sz="1200" b="1" dirty="0" smtClean="0">
              <a:latin typeface="+mn-ea"/>
              <a:ea typeface="+mn-ea"/>
            </a:endParaRPr>
          </a:p>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1C611544-453F-475A-8DD7-80A7C55004A1}" type="slidenum">
              <a:rPr lang="zh-CN" altLang="en-US" smtClean="0"/>
              <a:t>8</a:t>
            </a:fld>
            <a:endParaRPr lang="zh-CN" altLang="en-US"/>
          </a:p>
        </p:txBody>
      </p:sp>
    </p:spTree>
    <p:extLst>
      <p:ext uri="{BB962C8B-B14F-4D97-AF65-F5344CB8AC3E}">
        <p14:creationId xmlns:p14="http://schemas.microsoft.com/office/powerpoint/2010/main" val="2321974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过渡页">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 name="直接连接符 1"/>
          <p:cNvCxnSpPr/>
          <p:nvPr userDrawn="1"/>
        </p:nvCxnSpPr>
        <p:spPr>
          <a:xfrm flipH="1">
            <a:off x="1430338" y="6480175"/>
            <a:ext cx="10620375"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userDrawn="1"/>
        </p:nvCxnSpPr>
        <p:spPr>
          <a:xfrm flipH="1">
            <a:off x="141288" y="6480175"/>
            <a:ext cx="792162"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grpSp>
        <p:nvGrpSpPr>
          <p:cNvPr id="4" name="组合 4"/>
          <p:cNvGrpSpPr/>
          <p:nvPr userDrawn="1"/>
        </p:nvGrpSpPr>
        <p:grpSpPr bwMode="auto">
          <a:xfrm flipH="1">
            <a:off x="974725" y="6269038"/>
            <a:ext cx="414338" cy="422275"/>
            <a:chOff x="7019085" y="157473"/>
            <a:chExt cx="3868830" cy="3952255"/>
          </a:xfrm>
        </p:grpSpPr>
        <p:sp>
          <p:nvSpPr>
            <p:cNvPr id="5" name="椭圆 4"/>
            <p:cNvSpPr/>
            <p:nvPr/>
          </p:nvSpPr>
          <p:spPr>
            <a:xfrm>
              <a:off x="8634806" y="157473"/>
              <a:ext cx="637388" cy="62404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椭圆 5"/>
            <p:cNvSpPr/>
            <p:nvPr/>
          </p:nvSpPr>
          <p:spPr>
            <a:xfrm rot="1542857">
              <a:off x="9361133" y="320907"/>
              <a:ext cx="622570" cy="62404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椭圆 6"/>
            <p:cNvSpPr/>
            <p:nvPr/>
          </p:nvSpPr>
          <p:spPr>
            <a:xfrm rot="3085714">
              <a:off x="9938502" y="782249"/>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椭圆 7"/>
            <p:cNvSpPr/>
            <p:nvPr/>
          </p:nvSpPr>
          <p:spPr>
            <a:xfrm rot="7714286">
              <a:off x="9938502" y="2862383"/>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椭圆 8"/>
            <p:cNvSpPr/>
            <p:nvPr/>
          </p:nvSpPr>
          <p:spPr>
            <a:xfrm rot="4628572">
              <a:off x="10264610" y="1450858"/>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椭圆 9"/>
            <p:cNvSpPr/>
            <p:nvPr/>
          </p:nvSpPr>
          <p:spPr>
            <a:xfrm rot="9257143">
              <a:off x="9361133" y="3322244"/>
              <a:ext cx="622570" cy="62404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椭圆 10"/>
            <p:cNvSpPr/>
            <p:nvPr/>
          </p:nvSpPr>
          <p:spPr>
            <a:xfrm rot="6171428">
              <a:off x="10264610" y="2193764"/>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椭圆 11"/>
            <p:cNvSpPr/>
            <p:nvPr/>
          </p:nvSpPr>
          <p:spPr>
            <a:xfrm rot="10800000">
              <a:off x="8634806" y="3485688"/>
              <a:ext cx="637388" cy="62404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椭圆 12"/>
            <p:cNvSpPr/>
            <p:nvPr/>
          </p:nvSpPr>
          <p:spPr>
            <a:xfrm rot="12342857">
              <a:off x="7923298" y="3322244"/>
              <a:ext cx="622570" cy="62404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椭圆 13"/>
            <p:cNvSpPr/>
            <p:nvPr/>
          </p:nvSpPr>
          <p:spPr>
            <a:xfrm rot="13885714">
              <a:off x="7344458" y="2862383"/>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椭圆 14"/>
            <p:cNvSpPr/>
            <p:nvPr/>
          </p:nvSpPr>
          <p:spPr>
            <a:xfrm rot="20057142">
              <a:off x="7923298" y="320907"/>
              <a:ext cx="622570" cy="62404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椭圆 15"/>
            <p:cNvSpPr/>
            <p:nvPr/>
          </p:nvSpPr>
          <p:spPr>
            <a:xfrm rot="15428571">
              <a:off x="7018350" y="2193764"/>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椭圆 16"/>
            <p:cNvSpPr/>
            <p:nvPr/>
          </p:nvSpPr>
          <p:spPr>
            <a:xfrm rot="16971429">
              <a:off x="7018350" y="1450858"/>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椭圆 17"/>
            <p:cNvSpPr/>
            <p:nvPr/>
          </p:nvSpPr>
          <p:spPr>
            <a:xfrm rot="18514286">
              <a:off x="7344458" y="782249"/>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9" name="Freeform 5"/>
          <p:cNvSpPr>
            <a:spLocks noEditPoints="1"/>
          </p:cNvSpPr>
          <p:nvPr userDrawn="1"/>
        </p:nvSpPr>
        <p:spPr bwMode="auto">
          <a:xfrm>
            <a:off x="7458155" y="5658694"/>
            <a:ext cx="4253066" cy="821142"/>
          </a:xfrm>
          <a:custGeom>
            <a:avLst/>
            <a:gdLst>
              <a:gd name="T0" fmla="*/ 7933 w 8000"/>
              <a:gd name="T1" fmla="*/ 1418 h 1542"/>
              <a:gd name="T2" fmla="*/ 7832 w 8000"/>
              <a:gd name="T3" fmla="*/ 1315 h 1542"/>
              <a:gd name="T4" fmla="*/ 7738 w 8000"/>
              <a:gd name="T5" fmla="*/ 1352 h 1542"/>
              <a:gd name="T6" fmla="*/ 7673 w 8000"/>
              <a:gd name="T7" fmla="*/ 1336 h 1542"/>
              <a:gd name="T8" fmla="*/ 7538 w 8000"/>
              <a:gd name="T9" fmla="*/ 1313 h 1542"/>
              <a:gd name="T10" fmla="*/ 7430 w 8000"/>
              <a:gd name="T11" fmla="*/ 1287 h 1542"/>
              <a:gd name="T12" fmla="*/ 7292 w 8000"/>
              <a:gd name="T13" fmla="*/ 1358 h 1542"/>
              <a:gd name="T14" fmla="*/ 7170 w 8000"/>
              <a:gd name="T15" fmla="*/ 1352 h 1542"/>
              <a:gd name="T16" fmla="*/ 6993 w 8000"/>
              <a:gd name="T17" fmla="*/ 1400 h 1542"/>
              <a:gd name="T18" fmla="*/ 6886 w 8000"/>
              <a:gd name="T19" fmla="*/ 1357 h 1542"/>
              <a:gd name="T20" fmla="*/ 6766 w 8000"/>
              <a:gd name="T21" fmla="*/ 1380 h 1542"/>
              <a:gd name="T22" fmla="*/ 6640 w 8000"/>
              <a:gd name="T23" fmla="*/ 1194 h 1542"/>
              <a:gd name="T24" fmla="*/ 6505 w 8000"/>
              <a:gd name="T25" fmla="*/ 1157 h 1542"/>
              <a:gd name="T26" fmla="*/ 6381 w 8000"/>
              <a:gd name="T27" fmla="*/ 1311 h 1542"/>
              <a:gd name="T28" fmla="*/ 6242 w 8000"/>
              <a:gd name="T29" fmla="*/ 1181 h 1542"/>
              <a:gd name="T30" fmla="*/ 5688 w 8000"/>
              <a:gd name="T31" fmla="*/ 818 h 1542"/>
              <a:gd name="T32" fmla="*/ 5396 w 8000"/>
              <a:gd name="T33" fmla="*/ 674 h 1542"/>
              <a:gd name="T34" fmla="*/ 5346 w 8000"/>
              <a:gd name="T35" fmla="*/ 615 h 1542"/>
              <a:gd name="T36" fmla="*/ 5292 w 8000"/>
              <a:gd name="T37" fmla="*/ 1274 h 1542"/>
              <a:gd name="T38" fmla="*/ 5007 w 8000"/>
              <a:gd name="T39" fmla="*/ 1089 h 1542"/>
              <a:gd name="T40" fmla="*/ 4819 w 8000"/>
              <a:gd name="T41" fmla="*/ 685 h 1542"/>
              <a:gd name="T42" fmla="*/ 4540 w 8000"/>
              <a:gd name="T43" fmla="*/ 1250 h 1542"/>
              <a:gd name="T44" fmla="*/ 4474 w 8000"/>
              <a:gd name="T45" fmla="*/ 1255 h 1542"/>
              <a:gd name="T46" fmla="*/ 4398 w 8000"/>
              <a:gd name="T47" fmla="*/ 1265 h 1542"/>
              <a:gd name="T48" fmla="*/ 4286 w 8000"/>
              <a:gd name="T49" fmla="*/ 1131 h 1542"/>
              <a:gd name="T50" fmla="*/ 4046 w 8000"/>
              <a:gd name="T51" fmla="*/ 1117 h 1542"/>
              <a:gd name="T52" fmla="*/ 3923 w 8000"/>
              <a:gd name="T53" fmla="*/ 975 h 1542"/>
              <a:gd name="T54" fmla="*/ 3742 w 8000"/>
              <a:gd name="T55" fmla="*/ 1095 h 1542"/>
              <a:gd name="T56" fmla="*/ 3585 w 8000"/>
              <a:gd name="T57" fmla="*/ 1415 h 1542"/>
              <a:gd name="T58" fmla="*/ 3463 w 8000"/>
              <a:gd name="T59" fmla="*/ 1255 h 1542"/>
              <a:gd name="T60" fmla="*/ 3390 w 8000"/>
              <a:gd name="T61" fmla="*/ 372 h 1542"/>
              <a:gd name="T62" fmla="*/ 3367 w 8000"/>
              <a:gd name="T63" fmla="*/ 187 h 1542"/>
              <a:gd name="T64" fmla="*/ 3329 w 8000"/>
              <a:gd name="T65" fmla="*/ 695 h 1542"/>
              <a:gd name="T66" fmla="*/ 2997 w 8000"/>
              <a:gd name="T67" fmla="*/ 1479 h 1542"/>
              <a:gd name="T68" fmla="*/ 2797 w 8000"/>
              <a:gd name="T69" fmla="*/ 1119 h 1542"/>
              <a:gd name="T70" fmla="*/ 2628 w 8000"/>
              <a:gd name="T71" fmla="*/ 1372 h 1542"/>
              <a:gd name="T72" fmla="*/ 2470 w 8000"/>
              <a:gd name="T73" fmla="*/ 1378 h 1542"/>
              <a:gd name="T74" fmla="*/ 2310 w 8000"/>
              <a:gd name="T75" fmla="*/ 1440 h 1542"/>
              <a:gd name="T76" fmla="*/ 2152 w 8000"/>
              <a:gd name="T77" fmla="*/ 1391 h 1542"/>
              <a:gd name="T78" fmla="*/ 2055 w 8000"/>
              <a:gd name="T79" fmla="*/ 1463 h 1542"/>
              <a:gd name="T80" fmla="*/ 1975 w 8000"/>
              <a:gd name="T81" fmla="*/ 1479 h 1542"/>
              <a:gd name="T82" fmla="*/ 1805 w 8000"/>
              <a:gd name="T83" fmla="*/ 1456 h 1542"/>
              <a:gd name="T84" fmla="*/ 1673 w 8000"/>
              <a:gd name="T85" fmla="*/ 1469 h 1542"/>
              <a:gd name="T86" fmla="*/ 1531 w 8000"/>
              <a:gd name="T87" fmla="*/ 1408 h 1542"/>
              <a:gd name="T88" fmla="*/ 1443 w 8000"/>
              <a:gd name="T89" fmla="*/ 1265 h 1542"/>
              <a:gd name="T90" fmla="*/ 1253 w 8000"/>
              <a:gd name="T91" fmla="*/ 1421 h 1542"/>
              <a:gd name="T92" fmla="*/ 1155 w 8000"/>
              <a:gd name="T93" fmla="*/ 1401 h 1542"/>
              <a:gd name="T94" fmla="*/ 1051 w 8000"/>
              <a:gd name="T95" fmla="*/ 1389 h 1542"/>
              <a:gd name="T96" fmla="*/ 969 w 8000"/>
              <a:gd name="T97" fmla="*/ 1224 h 1542"/>
              <a:gd name="T98" fmla="*/ 843 w 8000"/>
              <a:gd name="T99" fmla="*/ 1375 h 1542"/>
              <a:gd name="T100" fmla="*/ 664 w 8000"/>
              <a:gd name="T101" fmla="*/ 1427 h 1542"/>
              <a:gd name="T102" fmla="*/ 515 w 8000"/>
              <a:gd name="T103" fmla="*/ 1241 h 1542"/>
              <a:gd name="T104" fmla="*/ 320 w 8000"/>
              <a:gd name="T105" fmla="*/ 1245 h 1542"/>
              <a:gd name="T106" fmla="*/ 218 w 8000"/>
              <a:gd name="T107" fmla="*/ 1342 h 1542"/>
              <a:gd name="T108" fmla="*/ 56 w 8000"/>
              <a:gd name="T109" fmla="*/ 1357 h 1542"/>
              <a:gd name="T110" fmla="*/ 3369 w 8000"/>
              <a:gd name="T111" fmla="*/ 1408 h 1542"/>
              <a:gd name="T112" fmla="*/ 3356 w 8000"/>
              <a:gd name="T113" fmla="*/ 1141 h 1542"/>
              <a:gd name="T114" fmla="*/ 3356 w 8000"/>
              <a:gd name="T115" fmla="*/ 872 h 1542"/>
              <a:gd name="T116" fmla="*/ 3356 w 8000"/>
              <a:gd name="T117" fmla="*/ 756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00" h="1542">
                <a:moveTo>
                  <a:pt x="7978" y="1472"/>
                </a:moveTo>
                <a:cubicBezTo>
                  <a:pt x="7978" y="1462"/>
                  <a:pt x="7978" y="1462"/>
                  <a:pt x="7978" y="1462"/>
                </a:cubicBezTo>
                <a:cubicBezTo>
                  <a:pt x="7966" y="1462"/>
                  <a:pt x="7966" y="1462"/>
                  <a:pt x="7966" y="1462"/>
                </a:cubicBezTo>
                <a:cubicBezTo>
                  <a:pt x="7966" y="1436"/>
                  <a:pt x="7966" y="1436"/>
                  <a:pt x="7966" y="1436"/>
                </a:cubicBezTo>
                <a:cubicBezTo>
                  <a:pt x="7955" y="1436"/>
                  <a:pt x="7955" y="1436"/>
                  <a:pt x="7955" y="1436"/>
                </a:cubicBezTo>
                <a:cubicBezTo>
                  <a:pt x="7955" y="1420"/>
                  <a:pt x="7955" y="1420"/>
                  <a:pt x="7955" y="1420"/>
                </a:cubicBezTo>
                <a:cubicBezTo>
                  <a:pt x="7941" y="1420"/>
                  <a:pt x="7941" y="1420"/>
                  <a:pt x="7941" y="1420"/>
                </a:cubicBezTo>
                <a:cubicBezTo>
                  <a:pt x="7941" y="1428"/>
                  <a:pt x="7941" y="1428"/>
                  <a:pt x="7941" y="1428"/>
                </a:cubicBezTo>
                <a:cubicBezTo>
                  <a:pt x="7933" y="1428"/>
                  <a:pt x="7933" y="1428"/>
                  <a:pt x="7933" y="1428"/>
                </a:cubicBezTo>
                <a:cubicBezTo>
                  <a:pt x="7933" y="1418"/>
                  <a:pt x="7933" y="1418"/>
                  <a:pt x="7933" y="1418"/>
                </a:cubicBezTo>
                <a:cubicBezTo>
                  <a:pt x="7916" y="1418"/>
                  <a:pt x="7916" y="1418"/>
                  <a:pt x="7916" y="1418"/>
                </a:cubicBezTo>
                <a:cubicBezTo>
                  <a:pt x="7916" y="1433"/>
                  <a:pt x="7916" y="1433"/>
                  <a:pt x="7916" y="1433"/>
                </a:cubicBezTo>
                <a:cubicBezTo>
                  <a:pt x="7895" y="1433"/>
                  <a:pt x="7895" y="1433"/>
                  <a:pt x="7895" y="1433"/>
                </a:cubicBezTo>
                <a:cubicBezTo>
                  <a:pt x="7895" y="1335"/>
                  <a:pt x="7895" y="1335"/>
                  <a:pt x="7895" y="1335"/>
                </a:cubicBezTo>
                <a:cubicBezTo>
                  <a:pt x="7879" y="1335"/>
                  <a:pt x="7879" y="1335"/>
                  <a:pt x="7879" y="1335"/>
                </a:cubicBezTo>
                <a:cubicBezTo>
                  <a:pt x="7855" y="1316"/>
                  <a:pt x="7855" y="1316"/>
                  <a:pt x="7855" y="1316"/>
                </a:cubicBezTo>
                <a:cubicBezTo>
                  <a:pt x="7855" y="1300"/>
                  <a:pt x="7855" y="1300"/>
                  <a:pt x="7855" y="1300"/>
                </a:cubicBezTo>
                <a:cubicBezTo>
                  <a:pt x="7843" y="1300"/>
                  <a:pt x="7843" y="1300"/>
                  <a:pt x="7843" y="1300"/>
                </a:cubicBezTo>
                <a:cubicBezTo>
                  <a:pt x="7843" y="1315"/>
                  <a:pt x="7843" y="1315"/>
                  <a:pt x="7843" y="1315"/>
                </a:cubicBezTo>
                <a:cubicBezTo>
                  <a:pt x="7832" y="1315"/>
                  <a:pt x="7832" y="1315"/>
                  <a:pt x="7832" y="1315"/>
                </a:cubicBezTo>
                <a:cubicBezTo>
                  <a:pt x="7832" y="1300"/>
                  <a:pt x="7832" y="1300"/>
                  <a:pt x="7832" y="1300"/>
                </a:cubicBezTo>
                <a:cubicBezTo>
                  <a:pt x="7821" y="1300"/>
                  <a:pt x="7821" y="1300"/>
                  <a:pt x="7821" y="1300"/>
                </a:cubicBezTo>
                <a:cubicBezTo>
                  <a:pt x="7821" y="1315"/>
                  <a:pt x="7821" y="1315"/>
                  <a:pt x="7821" y="1315"/>
                </a:cubicBezTo>
                <a:cubicBezTo>
                  <a:pt x="7806" y="1335"/>
                  <a:pt x="7806" y="1335"/>
                  <a:pt x="7806" y="1335"/>
                </a:cubicBezTo>
                <a:cubicBezTo>
                  <a:pt x="7789" y="1335"/>
                  <a:pt x="7789" y="1335"/>
                  <a:pt x="7789" y="1335"/>
                </a:cubicBezTo>
                <a:cubicBezTo>
                  <a:pt x="7789" y="1436"/>
                  <a:pt x="7789" y="1436"/>
                  <a:pt x="7789" y="1436"/>
                </a:cubicBezTo>
                <a:cubicBezTo>
                  <a:pt x="7749" y="1436"/>
                  <a:pt x="7749" y="1436"/>
                  <a:pt x="7749" y="1436"/>
                </a:cubicBezTo>
                <a:cubicBezTo>
                  <a:pt x="7749" y="1345"/>
                  <a:pt x="7749" y="1345"/>
                  <a:pt x="7749" y="1345"/>
                </a:cubicBezTo>
                <a:cubicBezTo>
                  <a:pt x="7738" y="1345"/>
                  <a:pt x="7738" y="1345"/>
                  <a:pt x="7738" y="1345"/>
                </a:cubicBezTo>
                <a:cubicBezTo>
                  <a:pt x="7738" y="1352"/>
                  <a:pt x="7738" y="1352"/>
                  <a:pt x="7738" y="1352"/>
                </a:cubicBezTo>
                <a:cubicBezTo>
                  <a:pt x="7724" y="1352"/>
                  <a:pt x="7724" y="1352"/>
                  <a:pt x="7724" y="1352"/>
                </a:cubicBezTo>
                <a:cubicBezTo>
                  <a:pt x="7724" y="1337"/>
                  <a:pt x="7724" y="1337"/>
                  <a:pt x="7724" y="1337"/>
                </a:cubicBezTo>
                <a:cubicBezTo>
                  <a:pt x="7713" y="1337"/>
                  <a:pt x="7713" y="1337"/>
                  <a:pt x="7713" y="1337"/>
                </a:cubicBezTo>
                <a:cubicBezTo>
                  <a:pt x="7713" y="1321"/>
                  <a:pt x="7713" y="1321"/>
                  <a:pt x="7713" y="1321"/>
                </a:cubicBezTo>
                <a:cubicBezTo>
                  <a:pt x="7697" y="1321"/>
                  <a:pt x="7697" y="1321"/>
                  <a:pt x="7697" y="1321"/>
                </a:cubicBezTo>
                <a:cubicBezTo>
                  <a:pt x="7697" y="1336"/>
                  <a:pt x="7697" y="1336"/>
                  <a:pt x="7697" y="1336"/>
                </a:cubicBezTo>
                <a:cubicBezTo>
                  <a:pt x="7687" y="1336"/>
                  <a:pt x="7687" y="1336"/>
                  <a:pt x="7687" y="1336"/>
                </a:cubicBezTo>
                <a:cubicBezTo>
                  <a:pt x="7687" y="1324"/>
                  <a:pt x="7687" y="1324"/>
                  <a:pt x="7687" y="1324"/>
                </a:cubicBezTo>
                <a:cubicBezTo>
                  <a:pt x="7673" y="1324"/>
                  <a:pt x="7673" y="1324"/>
                  <a:pt x="7673" y="1324"/>
                </a:cubicBezTo>
                <a:cubicBezTo>
                  <a:pt x="7673" y="1336"/>
                  <a:pt x="7673" y="1336"/>
                  <a:pt x="7673" y="1336"/>
                </a:cubicBezTo>
                <a:cubicBezTo>
                  <a:pt x="7659" y="1336"/>
                  <a:pt x="7659" y="1336"/>
                  <a:pt x="7659" y="1336"/>
                </a:cubicBezTo>
                <a:cubicBezTo>
                  <a:pt x="7659" y="1326"/>
                  <a:pt x="7659" y="1326"/>
                  <a:pt x="7659" y="1326"/>
                </a:cubicBezTo>
                <a:cubicBezTo>
                  <a:pt x="7645" y="1326"/>
                  <a:pt x="7645" y="1326"/>
                  <a:pt x="7645" y="1326"/>
                </a:cubicBezTo>
                <a:cubicBezTo>
                  <a:pt x="7645" y="1356"/>
                  <a:pt x="7645" y="1356"/>
                  <a:pt x="7645" y="1356"/>
                </a:cubicBezTo>
                <a:cubicBezTo>
                  <a:pt x="7616" y="1356"/>
                  <a:pt x="7616" y="1356"/>
                  <a:pt x="7616" y="1356"/>
                </a:cubicBezTo>
                <a:cubicBezTo>
                  <a:pt x="7616" y="1439"/>
                  <a:pt x="7616" y="1439"/>
                  <a:pt x="7616" y="1439"/>
                </a:cubicBezTo>
                <a:cubicBezTo>
                  <a:pt x="7581" y="1439"/>
                  <a:pt x="7581" y="1439"/>
                  <a:pt x="7581" y="1439"/>
                </a:cubicBezTo>
                <a:cubicBezTo>
                  <a:pt x="7581" y="1337"/>
                  <a:pt x="7581" y="1337"/>
                  <a:pt x="7581" y="1337"/>
                </a:cubicBezTo>
                <a:cubicBezTo>
                  <a:pt x="7557" y="1337"/>
                  <a:pt x="7557" y="1337"/>
                  <a:pt x="7557" y="1337"/>
                </a:cubicBezTo>
                <a:cubicBezTo>
                  <a:pt x="7538" y="1313"/>
                  <a:pt x="7538" y="1313"/>
                  <a:pt x="7538" y="1313"/>
                </a:cubicBezTo>
                <a:cubicBezTo>
                  <a:pt x="7497" y="1313"/>
                  <a:pt x="7497" y="1313"/>
                  <a:pt x="7497" y="1313"/>
                </a:cubicBezTo>
                <a:cubicBezTo>
                  <a:pt x="7497" y="1416"/>
                  <a:pt x="7497" y="1416"/>
                  <a:pt x="7497" y="1416"/>
                </a:cubicBezTo>
                <a:cubicBezTo>
                  <a:pt x="7483" y="1416"/>
                  <a:pt x="7483" y="1416"/>
                  <a:pt x="7483" y="1416"/>
                </a:cubicBezTo>
                <a:cubicBezTo>
                  <a:pt x="7483" y="1314"/>
                  <a:pt x="7483" y="1314"/>
                  <a:pt x="7483" y="1314"/>
                </a:cubicBezTo>
                <a:cubicBezTo>
                  <a:pt x="7465" y="1285"/>
                  <a:pt x="7465" y="1285"/>
                  <a:pt x="7465" y="1285"/>
                </a:cubicBezTo>
                <a:cubicBezTo>
                  <a:pt x="7452" y="1285"/>
                  <a:pt x="7452" y="1285"/>
                  <a:pt x="7452" y="1285"/>
                </a:cubicBezTo>
                <a:cubicBezTo>
                  <a:pt x="7452" y="1291"/>
                  <a:pt x="7452" y="1291"/>
                  <a:pt x="7452" y="1291"/>
                </a:cubicBezTo>
                <a:cubicBezTo>
                  <a:pt x="7441" y="1291"/>
                  <a:pt x="7441" y="1291"/>
                  <a:pt x="7441" y="1291"/>
                </a:cubicBezTo>
                <a:cubicBezTo>
                  <a:pt x="7441" y="1287"/>
                  <a:pt x="7441" y="1287"/>
                  <a:pt x="7441" y="1287"/>
                </a:cubicBezTo>
                <a:cubicBezTo>
                  <a:pt x="7430" y="1287"/>
                  <a:pt x="7430" y="1287"/>
                  <a:pt x="7430" y="1287"/>
                </a:cubicBezTo>
                <a:cubicBezTo>
                  <a:pt x="7430" y="1301"/>
                  <a:pt x="7430" y="1301"/>
                  <a:pt x="7430" y="1301"/>
                </a:cubicBezTo>
                <a:cubicBezTo>
                  <a:pt x="7383" y="1301"/>
                  <a:pt x="7383" y="1301"/>
                  <a:pt x="7383" y="1301"/>
                </a:cubicBezTo>
                <a:cubicBezTo>
                  <a:pt x="7383" y="1286"/>
                  <a:pt x="7383" y="1286"/>
                  <a:pt x="7383" y="1286"/>
                </a:cubicBezTo>
                <a:cubicBezTo>
                  <a:pt x="7370" y="1261"/>
                  <a:pt x="7370" y="1261"/>
                  <a:pt x="7370" y="1261"/>
                </a:cubicBezTo>
                <a:cubicBezTo>
                  <a:pt x="7326" y="1261"/>
                  <a:pt x="7326" y="1261"/>
                  <a:pt x="7326" y="1261"/>
                </a:cubicBezTo>
                <a:cubicBezTo>
                  <a:pt x="7326" y="1286"/>
                  <a:pt x="7326" y="1286"/>
                  <a:pt x="7326" y="1286"/>
                </a:cubicBezTo>
                <a:cubicBezTo>
                  <a:pt x="7297" y="1286"/>
                  <a:pt x="7297" y="1286"/>
                  <a:pt x="7297" y="1286"/>
                </a:cubicBezTo>
                <a:cubicBezTo>
                  <a:pt x="7297" y="1303"/>
                  <a:pt x="7297" y="1303"/>
                  <a:pt x="7297" y="1303"/>
                </a:cubicBezTo>
                <a:cubicBezTo>
                  <a:pt x="7292" y="1303"/>
                  <a:pt x="7292" y="1303"/>
                  <a:pt x="7292" y="1303"/>
                </a:cubicBezTo>
                <a:cubicBezTo>
                  <a:pt x="7292" y="1358"/>
                  <a:pt x="7292" y="1358"/>
                  <a:pt x="7292" y="1358"/>
                </a:cubicBezTo>
                <a:cubicBezTo>
                  <a:pt x="7281" y="1358"/>
                  <a:pt x="7281" y="1358"/>
                  <a:pt x="7281" y="1358"/>
                </a:cubicBezTo>
                <a:cubicBezTo>
                  <a:pt x="7281" y="1302"/>
                  <a:pt x="7281" y="1302"/>
                  <a:pt x="7281" y="1302"/>
                </a:cubicBezTo>
                <a:cubicBezTo>
                  <a:pt x="7273" y="1302"/>
                  <a:pt x="7273" y="1302"/>
                  <a:pt x="7273" y="1302"/>
                </a:cubicBezTo>
                <a:cubicBezTo>
                  <a:pt x="7273" y="1279"/>
                  <a:pt x="7273" y="1279"/>
                  <a:pt x="7273" y="1279"/>
                </a:cubicBezTo>
                <a:cubicBezTo>
                  <a:pt x="7210" y="1279"/>
                  <a:pt x="7210" y="1279"/>
                  <a:pt x="7210" y="1279"/>
                </a:cubicBezTo>
                <a:cubicBezTo>
                  <a:pt x="7210" y="1303"/>
                  <a:pt x="7210" y="1303"/>
                  <a:pt x="7210" y="1303"/>
                </a:cubicBezTo>
                <a:cubicBezTo>
                  <a:pt x="7179" y="1303"/>
                  <a:pt x="7179" y="1303"/>
                  <a:pt x="7179" y="1303"/>
                </a:cubicBezTo>
                <a:cubicBezTo>
                  <a:pt x="7179" y="1323"/>
                  <a:pt x="7179" y="1323"/>
                  <a:pt x="7179" y="1323"/>
                </a:cubicBezTo>
                <a:cubicBezTo>
                  <a:pt x="7170" y="1323"/>
                  <a:pt x="7170" y="1323"/>
                  <a:pt x="7170" y="1323"/>
                </a:cubicBezTo>
                <a:cubicBezTo>
                  <a:pt x="7170" y="1352"/>
                  <a:pt x="7170" y="1352"/>
                  <a:pt x="7170" y="1352"/>
                </a:cubicBezTo>
                <a:cubicBezTo>
                  <a:pt x="7090" y="1352"/>
                  <a:pt x="7090" y="1352"/>
                  <a:pt x="7090" y="1352"/>
                </a:cubicBezTo>
                <a:cubicBezTo>
                  <a:pt x="7090" y="1362"/>
                  <a:pt x="7090" y="1362"/>
                  <a:pt x="7090" y="1362"/>
                </a:cubicBezTo>
                <a:cubicBezTo>
                  <a:pt x="7069" y="1362"/>
                  <a:pt x="7069" y="1362"/>
                  <a:pt x="7069" y="1362"/>
                </a:cubicBezTo>
                <a:cubicBezTo>
                  <a:pt x="7069" y="1308"/>
                  <a:pt x="7069" y="1308"/>
                  <a:pt x="7069" y="1308"/>
                </a:cubicBezTo>
                <a:cubicBezTo>
                  <a:pt x="7036" y="1308"/>
                  <a:pt x="7036" y="1308"/>
                  <a:pt x="7036" y="1308"/>
                </a:cubicBezTo>
                <a:cubicBezTo>
                  <a:pt x="7036" y="1291"/>
                  <a:pt x="7036" y="1291"/>
                  <a:pt x="7036" y="1291"/>
                </a:cubicBezTo>
                <a:cubicBezTo>
                  <a:pt x="7010" y="1291"/>
                  <a:pt x="7010" y="1291"/>
                  <a:pt x="7010" y="1291"/>
                </a:cubicBezTo>
                <a:cubicBezTo>
                  <a:pt x="7010" y="1305"/>
                  <a:pt x="7010" y="1305"/>
                  <a:pt x="7010" y="1305"/>
                </a:cubicBezTo>
                <a:cubicBezTo>
                  <a:pt x="6993" y="1305"/>
                  <a:pt x="6993" y="1305"/>
                  <a:pt x="6993" y="1305"/>
                </a:cubicBezTo>
                <a:cubicBezTo>
                  <a:pt x="6993" y="1400"/>
                  <a:pt x="6993" y="1400"/>
                  <a:pt x="6993" y="1400"/>
                </a:cubicBezTo>
                <a:cubicBezTo>
                  <a:pt x="6972" y="1400"/>
                  <a:pt x="6972" y="1400"/>
                  <a:pt x="6972" y="1400"/>
                </a:cubicBezTo>
                <a:cubicBezTo>
                  <a:pt x="6972" y="1391"/>
                  <a:pt x="6972" y="1391"/>
                  <a:pt x="6972" y="1391"/>
                </a:cubicBezTo>
                <a:cubicBezTo>
                  <a:pt x="6952" y="1391"/>
                  <a:pt x="6952" y="1391"/>
                  <a:pt x="6952" y="1391"/>
                </a:cubicBezTo>
                <a:cubicBezTo>
                  <a:pt x="6952" y="1405"/>
                  <a:pt x="6952" y="1405"/>
                  <a:pt x="6952" y="1405"/>
                </a:cubicBezTo>
                <a:cubicBezTo>
                  <a:pt x="6936" y="1405"/>
                  <a:pt x="6936" y="1405"/>
                  <a:pt x="6936" y="1405"/>
                </a:cubicBezTo>
                <a:cubicBezTo>
                  <a:pt x="6936" y="1375"/>
                  <a:pt x="6936" y="1375"/>
                  <a:pt x="6936" y="1375"/>
                </a:cubicBezTo>
                <a:cubicBezTo>
                  <a:pt x="6922" y="1375"/>
                  <a:pt x="6922" y="1375"/>
                  <a:pt x="6922" y="1375"/>
                </a:cubicBezTo>
                <a:cubicBezTo>
                  <a:pt x="6922" y="1357"/>
                  <a:pt x="6922" y="1357"/>
                  <a:pt x="6922" y="1357"/>
                </a:cubicBezTo>
                <a:cubicBezTo>
                  <a:pt x="6906" y="1357"/>
                  <a:pt x="6906" y="1357"/>
                  <a:pt x="6906" y="1357"/>
                </a:cubicBezTo>
                <a:cubicBezTo>
                  <a:pt x="6886" y="1357"/>
                  <a:pt x="6886" y="1357"/>
                  <a:pt x="6886" y="1357"/>
                </a:cubicBezTo>
                <a:cubicBezTo>
                  <a:pt x="6886" y="1348"/>
                  <a:pt x="6886" y="1348"/>
                  <a:pt x="6886" y="1348"/>
                </a:cubicBezTo>
                <a:cubicBezTo>
                  <a:pt x="6852" y="1348"/>
                  <a:pt x="6852" y="1348"/>
                  <a:pt x="6852" y="1348"/>
                </a:cubicBezTo>
                <a:cubicBezTo>
                  <a:pt x="6852" y="1334"/>
                  <a:pt x="6852" y="1334"/>
                  <a:pt x="6852" y="1334"/>
                </a:cubicBezTo>
                <a:cubicBezTo>
                  <a:pt x="6839" y="1334"/>
                  <a:pt x="6839" y="1334"/>
                  <a:pt x="6839" y="1334"/>
                </a:cubicBezTo>
                <a:cubicBezTo>
                  <a:pt x="6839" y="1344"/>
                  <a:pt x="6839" y="1344"/>
                  <a:pt x="6839" y="1344"/>
                </a:cubicBezTo>
                <a:cubicBezTo>
                  <a:pt x="6786" y="1344"/>
                  <a:pt x="6786" y="1344"/>
                  <a:pt x="6786" y="1344"/>
                </a:cubicBezTo>
                <a:cubicBezTo>
                  <a:pt x="6786" y="1355"/>
                  <a:pt x="6786" y="1355"/>
                  <a:pt x="6786" y="1355"/>
                </a:cubicBezTo>
                <a:cubicBezTo>
                  <a:pt x="6776" y="1355"/>
                  <a:pt x="6776" y="1355"/>
                  <a:pt x="6776" y="1355"/>
                </a:cubicBezTo>
                <a:cubicBezTo>
                  <a:pt x="6776" y="1370"/>
                  <a:pt x="6776" y="1370"/>
                  <a:pt x="6776" y="1370"/>
                </a:cubicBezTo>
                <a:cubicBezTo>
                  <a:pt x="6766" y="1380"/>
                  <a:pt x="6766" y="1380"/>
                  <a:pt x="6766" y="1380"/>
                </a:cubicBezTo>
                <a:cubicBezTo>
                  <a:pt x="6766" y="1411"/>
                  <a:pt x="6766" y="1411"/>
                  <a:pt x="6766" y="1411"/>
                </a:cubicBezTo>
                <a:cubicBezTo>
                  <a:pt x="6755" y="1411"/>
                  <a:pt x="6755" y="1411"/>
                  <a:pt x="6755" y="1411"/>
                </a:cubicBezTo>
                <a:cubicBezTo>
                  <a:pt x="6755" y="1381"/>
                  <a:pt x="6755" y="1381"/>
                  <a:pt x="6755" y="1381"/>
                </a:cubicBezTo>
                <a:cubicBezTo>
                  <a:pt x="6744" y="1367"/>
                  <a:pt x="6744" y="1367"/>
                  <a:pt x="6744" y="1367"/>
                </a:cubicBezTo>
                <a:cubicBezTo>
                  <a:pt x="6744" y="1291"/>
                  <a:pt x="6744" y="1291"/>
                  <a:pt x="6744" y="1291"/>
                </a:cubicBezTo>
                <a:cubicBezTo>
                  <a:pt x="6727" y="1291"/>
                  <a:pt x="6727" y="1291"/>
                  <a:pt x="6727" y="1291"/>
                </a:cubicBezTo>
                <a:cubicBezTo>
                  <a:pt x="6727" y="1217"/>
                  <a:pt x="6727" y="1217"/>
                  <a:pt x="6727" y="1217"/>
                </a:cubicBezTo>
                <a:cubicBezTo>
                  <a:pt x="6670" y="1217"/>
                  <a:pt x="6670" y="1217"/>
                  <a:pt x="6670" y="1217"/>
                </a:cubicBezTo>
                <a:cubicBezTo>
                  <a:pt x="6670" y="1194"/>
                  <a:pt x="6670" y="1194"/>
                  <a:pt x="6670" y="1194"/>
                </a:cubicBezTo>
                <a:cubicBezTo>
                  <a:pt x="6640" y="1194"/>
                  <a:pt x="6640" y="1194"/>
                  <a:pt x="6640" y="1194"/>
                </a:cubicBezTo>
                <a:cubicBezTo>
                  <a:pt x="6640" y="1246"/>
                  <a:pt x="6640" y="1246"/>
                  <a:pt x="6640" y="1246"/>
                </a:cubicBezTo>
                <a:cubicBezTo>
                  <a:pt x="6625" y="1246"/>
                  <a:pt x="6625" y="1246"/>
                  <a:pt x="6625" y="1246"/>
                </a:cubicBezTo>
                <a:cubicBezTo>
                  <a:pt x="6625" y="1229"/>
                  <a:pt x="6625" y="1229"/>
                  <a:pt x="6625" y="1229"/>
                </a:cubicBezTo>
                <a:cubicBezTo>
                  <a:pt x="6625" y="1229"/>
                  <a:pt x="6614" y="1229"/>
                  <a:pt x="6609" y="1229"/>
                </a:cubicBezTo>
                <a:cubicBezTo>
                  <a:pt x="6604" y="1229"/>
                  <a:pt x="6604" y="1246"/>
                  <a:pt x="6604" y="1246"/>
                </a:cubicBezTo>
                <a:cubicBezTo>
                  <a:pt x="6604" y="1293"/>
                  <a:pt x="6604" y="1293"/>
                  <a:pt x="6604" y="1293"/>
                </a:cubicBezTo>
                <a:cubicBezTo>
                  <a:pt x="6562" y="1293"/>
                  <a:pt x="6562" y="1293"/>
                  <a:pt x="6562" y="1293"/>
                </a:cubicBezTo>
                <a:cubicBezTo>
                  <a:pt x="6562" y="1130"/>
                  <a:pt x="6562" y="1130"/>
                  <a:pt x="6562" y="1130"/>
                </a:cubicBezTo>
                <a:cubicBezTo>
                  <a:pt x="6505" y="1130"/>
                  <a:pt x="6505" y="1130"/>
                  <a:pt x="6505" y="1130"/>
                </a:cubicBezTo>
                <a:cubicBezTo>
                  <a:pt x="6505" y="1157"/>
                  <a:pt x="6505" y="1157"/>
                  <a:pt x="6505" y="1157"/>
                </a:cubicBezTo>
                <a:cubicBezTo>
                  <a:pt x="6481" y="1157"/>
                  <a:pt x="6477" y="1169"/>
                  <a:pt x="6477" y="1169"/>
                </a:cubicBezTo>
                <a:cubicBezTo>
                  <a:pt x="6450" y="1169"/>
                  <a:pt x="6450" y="1169"/>
                  <a:pt x="6450" y="1169"/>
                </a:cubicBezTo>
                <a:cubicBezTo>
                  <a:pt x="6450" y="1202"/>
                  <a:pt x="6450" y="1202"/>
                  <a:pt x="6450" y="1202"/>
                </a:cubicBezTo>
                <a:cubicBezTo>
                  <a:pt x="6438" y="1202"/>
                  <a:pt x="6438" y="1202"/>
                  <a:pt x="6438" y="1202"/>
                </a:cubicBezTo>
                <a:cubicBezTo>
                  <a:pt x="6438" y="1333"/>
                  <a:pt x="6438" y="1333"/>
                  <a:pt x="6438" y="1333"/>
                </a:cubicBezTo>
                <a:cubicBezTo>
                  <a:pt x="6414" y="1333"/>
                  <a:pt x="6414" y="1333"/>
                  <a:pt x="6414" y="1333"/>
                </a:cubicBezTo>
                <a:cubicBezTo>
                  <a:pt x="6414" y="1314"/>
                  <a:pt x="6414" y="1314"/>
                  <a:pt x="6414" y="1314"/>
                </a:cubicBezTo>
                <a:cubicBezTo>
                  <a:pt x="6401" y="1301"/>
                  <a:pt x="6401" y="1301"/>
                  <a:pt x="6401" y="1301"/>
                </a:cubicBezTo>
                <a:cubicBezTo>
                  <a:pt x="6394" y="1301"/>
                  <a:pt x="6394" y="1301"/>
                  <a:pt x="6394" y="1301"/>
                </a:cubicBezTo>
                <a:cubicBezTo>
                  <a:pt x="6381" y="1311"/>
                  <a:pt x="6381" y="1311"/>
                  <a:pt x="6381" y="1311"/>
                </a:cubicBezTo>
                <a:cubicBezTo>
                  <a:pt x="6381" y="1078"/>
                  <a:pt x="6381" y="1078"/>
                  <a:pt x="6381" y="1078"/>
                </a:cubicBezTo>
                <a:cubicBezTo>
                  <a:pt x="6322" y="1065"/>
                  <a:pt x="6322" y="1065"/>
                  <a:pt x="6322" y="1065"/>
                </a:cubicBezTo>
                <a:cubicBezTo>
                  <a:pt x="6297" y="1065"/>
                  <a:pt x="6297" y="1065"/>
                  <a:pt x="6297" y="1065"/>
                </a:cubicBezTo>
                <a:cubicBezTo>
                  <a:pt x="6297" y="1080"/>
                  <a:pt x="6297" y="1080"/>
                  <a:pt x="6297" y="1080"/>
                </a:cubicBezTo>
                <a:cubicBezTo>
                  <a:pt x="6280" y="1080"/>
                  <a:pt x="6280" y="1080"/>
                  <a:pt x="6280" y="1080"/>
                </a:cubicBezTo>
                <a:cubicBezTo>
                  <a:pt x="6280" y="1135"/>
                  <a:pt x="6280" y="1135"/>
                  <a:pt x="6280" y="1135"/>
                </a:cubicBezTo>
                <a:cubicBezTo>
                  <a:pt x="6264" y="1135"/>
                  <a:pt x="6264" y="1135"/>
                  <a:pt x="6264" y="1135"/>
                </a:cubicBezTo>
                <a:cubicBezTo>
                  <a:pt x="6264" y="1207"/>
                  <a:pt x="6264" y="1207"/>
                  <a:pt x="6264" y="1207"/>
                </a:cubicBezTo>
                <a:cubicBezTo>
                  <a:pt x="6242" y="1207"/>
                  <a:pt x="6242" y="1207"/>
                  <a:pt x="6242" y="1207"/>
                </a:cubicBezTo>
                <a:cubicBezTo>
                  <a:pt x="6242" y="1181"/>
                  <a:pt x="6242" y="1181"/>
                  <a:pt x="6242" y="1181"/>
                </a:cubicBezTo>
                <a:cubicBezTo>
                  <a:pt x="6214" y="1181"/>
                  <a:pt x="6214" y="1181"/>
                  <a:pt x="6214" y="1181"/>
                </a:cubicBezTo>
                <a:cubicBezTo>
                  <a:pt x="6214" y="1098"/>
                  <a:pt x="6214" y="1098"/>
                  <a:pt x="6214" y="1098"/>
                </a:cubicBezTo>
                <a:cubicBezTo>
                  <a:pt x="6196" y="1098"/>
                  <a:pt x="6196" y="1098"/>
                  <a:pt x="6196" y="1098"/>
                </a:cubicBezTo>
                <a:cubicBezTo>
                  <a:pt x="6196" y="1048"/>
                  <a:pt x="6196" y="1048"/>
                  <a:pt x="6196" y="1048"/>
                </a:cubicBezTo>
                <a:cubicBezTo>
                  <a:pt x="6114" y="1039"/>
                  <a:pt x="6114" y="1039"/>
                  <a:pt x="6114" y="1039"/>
                </a:cubicBezTo>
                <a:cubicBezTo>
                  <a:pt x="6114" y="1024"/>
                  <a:pt x="6114" y="1024"/>
                  <a:pt x="6114" y="1024"/>
                </a:cubicBezTo>
                <a:cubicBezTo>
                  <a:pt x="5961" y="1014"/>
                  <a:pt x="5961" y="1014"/>
                  <a:pt x="5961" y="1014"/>
                </a:cubicBezTo>
                <a:cubicBezTo>
                  <a:pt x="5961" y="823"/>
                  <a:pt x="5961" y="823"/>
                  <a:pt x="5961" y="823"/>
                </a:cubicBezTo>
                <a:cubicBezTo>
                  <a:pt x="5826" y="790"/>
                  <a:pt x="5826" y="790"/>
                  <a:pt x="5826" y="790"/>
                </a:cubicBezTo>
                <a:cubicBezTo>
                  <a:pt x="5688" y="818"/>
                  <a:pt x="5688" y="818"/>
                  <a:pt x="5688" y="818"/>
                </a:cubicBezTo>
                <a:cubicBezTo>
                  <a:pt x="5688" y="1359"/>
                  <a:pt x="5688" y="1359"/>
                  <a:pt x="5688" y="1359"/>
                </a:cubicBezTo>
                <a:cubicBezTo>
                  <a:pt x="5605" y="1359"/>
                  <a:pt x="5605" y="1359"/>
                  <a:pt x="5605" y="1359"/>
                </a:cubicBezTo>
                <a:cubicBezTo>
                  <a:pt x="5605" y="451"/>
                  <a:pt x="5605" y="451"/>
                  <a:pt x="5605" y="451"/>
                </a:cubicBezTo>
                <a:cubicBezTo>
                  <a:pt x="5468" y="487"/>
                  <a:pt x="5468" y="487"/>
                  <a:pt x="5468" y="487"/>
                </a:cubicBezTo>
                <a:cubicBezTo>
                  <a:pt x="5468" y="1274"/>
                  <a:pt x="5468" y="1274"/>
                  <a:pt x="5468" y="1274"/>
                </a:cubicBezTo>
                <a:cubicBezTo>
                  <a:pt x="5414" y="1274"/>
                  <a:pt x="5414" y="1274"/>
                  <a:pt x="5414" y="1274"/>
                </a:cubicBezTo>
                <a:cubicBezTo>
                  <a:pt x="5414" y="683"/>
                  <a:pt x="5414" y="683"/>
                  <a:pt x="5414" y="683"/>
                </a:cubicBezTo>
                <a:cubicBezTo>
                  <a:pt x="5404" y="683"/>
                  <a:pt x="5404" y="683"/>
                  <a:pt x="5404" y="683"/>
                </a:cubicBezTo>
                <a:cubicBezTo>
                  <a:pt x="5404" y="674"/>
                  <a:pt x="5404" y="674"/>
                  <a:pt x="5404" y="674"/>
                </a:cubicBezTo>
                <a:cubicBezTo>
                  <a:pt x="5396" y="674"/>
                  <a:pt x="5396" y="674"/>
                  <a:pt x="5396" y="674"/>
                </a:cubicBezTo>
                <a:cubicBezTo>
                  <a:pt x="5396" y="655"/>
                  <a:pt x="5396" y="655"/>
                  <a:pt x="5396" y="655"/>
                </a:cubicBezTo>
                <a:cubicBezTo>
                  <a:pt x="5384" y="655"/>
                  <a:pt x="5384" y="655"/>
                  <a:pt x="5384" y="655"/>
                </a:cubicBezTo>
                <a:cubicBezTo>
                  <a:pt x="5384" y="634"/>
                  <a:pt x="5384" y="634"/>
                  <a:pt x="5384" y="634"/>
                </a:cubicBezTo>
                <a:cubicBezTo>
                  <a:pt x="5367" y="634"/>
                  <a:pt x="5367" y="634"/>
                  <a:pt x="5367" y="634"/>
                </a:cubicBezTo>
                <a:cubicBezTo>
                  <a:pt x="5367" y="615"/>
                  <a:pt x="5367" y="615"/>
                  <a:pt x="5367" y="615"/>
                </a:cubicBezTo>
                <a:cubicBezTo>
                  <a:pt x="5360" y="615"/>
                  <a:pt x="5360" y="615"/>
                  <a:pt x="5360" y="615"/>
                </a:cubicBezTo>
                <a:cubicBezTo>
                  <a:pt x="5360" y="593"/>
                  <a:pt x="5360" y="593"/>
                  <a:pt x="5360" y="593"/>
                </a:cubicBezTo>
                <a:cubicBezTo>
                  <a:pt x="5353" y="532"/>
                  <a:pt x="5353" y="532"/>
                  <a:pt x="5353" y="532"/>
                </a:cubicBezTo>
                <a:cubicBezTo>
                  <a:pt x="5346" y="593"/>
                  <a:pt x="5346" y="593"/>
                  <a:pt x="5346" y="593"/>
                </a:cubicBezTo>
                <a:cubicBezTo>
                  <a:pt x="5346" y="615"/>
                  <a:pt x="5346" y="615"/>
                  <a:pt x="5346" y="615"/>
                </a:cubicBezTo>
                <a:cubicBezTo>
                  <a:pt x="5339" y="615"/>
                  <a:pt x="5339" y="615"/>
                  <a:pt x="5339" y="615"/>
                </a:cubicBezTo>
                <a:cubicBezTo>
                  <a:pt x="5339" y="634"/>
                  <a:pt x="5339" y="634"/>
                  <a:pt x="5339" y="634"/>
                </a:cubicBezTo>
                <a:cubicBezTo>
                  <a:pt x="5322" y="634"/>
                  <a:pt x="5322" y="634"/>
                  <a:pt x="5322" y="634"/>
                </a:cubicBezTo>
                <a:cubicBezTo>
                  <a:pt x="5322" y="655"/>
                  <a:pt x="5322" y="655"/>
                  <a:pt x="5322" y="655"/>
                </a:cubicBezTo>
                <a:cubicBezTo>
                  <a:pt x="5310" y="655"/>
                  <a:pt x="5310" y="655"/>
                  <a:pt x="5310" y="655"/>
                </a:cubicBezTo>
                <a:cubicBezTo>
                  <a:pt x="5310" y="674"/>
                  <a:pt x="5310" y="674"/>
                  <a:pt x="5310" y="674"/>
                </a:cubicBezTo>
                <a:cubicBezTo>
                  <a:pt x="5302" y="674"/>
                  <a:pt x="5302" y="674"/>
                  <a:pt x="5302" y="674"/>
                </a:cubicBezTo>
                <a:cubicBezTo>
                  <a:pt x="5302" y="683"/>
                  <a:pt x="5302" y="683"/>
                  <a:pt x="5302" y="683"/>
                </a:cubicBezTo>
                <a:cubicBezTo>
                  <a:pt x="5292" y="683"/>
                  <a:pt x="5292" y="683"/>
                  <a:pt x="5292" y="683"/>
                </a:cubicBezTo>
                <a:cubicBezTo>
                  <a:pt x="5292" y="1274"/>
                  <a:pt x="5292" y="1274"/>
                  <a:pt x="5292" y="1274"/>
                </a:cubicBezTo>
                <a:cubicBezTo>
                  <a:pt x="5260" y="1274"/>
                  <a:pt x="5260" y="1274"/>
                  <a:pt x="5260" y="1274"/>
                </a:cubicBezTo>
                <a:cubicBezTo>
                  <a:pt x="5260" y="792"/>
                  <a:pt x="5260" y="792"/>
                  <a:pt x="5260" y="792"/>
                </a:cubicBezTo>
                <a:cubicBezTo>
                  <a:pt x="5098" y="792"/>
                  <a:pt x="5098" y="792"/>
                  <a:pt x="5098" y="792"/>
                </a:cubicBezTo>
                <a:cubicBezTo>
                  <a:pt x="5073" y="817"/>
                  <a:pt x="5073" y="817"/>
                  <a:pt x="5073" y="817"/>
                </a:cubicBezTo>
                <a:cubicBezTo>
                  <a:pt x="5073" y="1219"/>
                  <a:pt x="5073" y="1219"/>
                  <a:pt x="5073" y="1219"/>
                </a:cubicBezTo>
                <a:cubicBezTo>
                  <a:pt x="5044" y="1219"/>
                  <a:pt x="5044" y="1219"/>
                  <a:pt x="5044" y="1219"/>
                </a:cubicBezTo>
                <a:cubicBezTo>
                  <a:pt x="5031" y="1237"/>
                  <a:pt x="5031" y="1237"/>
                  <a:pt x="5031" y="1237"/>
                </a:cubicBezTo>
                <a:cubicBezTo>
                  <a:pt x="5031" y="1419"/>
                  <a:pt x="5031" y="1419"/>
                  <a:pt x="5031" y="1419"/>
                </a:cubicBezTo>
                <a:cubicBezTo>
                  <a:pt x="5007" y="1419"/>
                  <a:pt x="5007" y="1419"/>
                  <a:pt x="5007" y="1419"/>
                </a:cubicBezTo>
                <a:cubicBezTo>
                  <a:pt x="5007" y="1089"/>
                  <a:pt x="5007" y="1089"/>
                  <a:pt x="5007" y="1089"/>
                </a:cubicBezTo>
                <a:cubicBezTo>
                  <a:pt x="4993" y="1089"/>
                  <a:pt x="4993" y="1089"/>
                  <a:pt x="4993" y="1089"/>
                </a:cubicBezTo>
                <a:cubicBezTo>
                  <a:pt x="4993" y="1050"/>
                  <a:pt x="4993" y="1050"/>
                  <a:pt x="4993" y="1050"/>
                </a:cubicBezTo>
                <a:cubicBezTo>
                  <a:pt x="4981" y="1050"/>
                  <a:pt x="4981" y="1050"/>
                  <a:pt x="4981" y="1050"/>
                </a:cubicBezTo>
                <a:cubicBezTo>
                  <a:pt x="4981" y="1026"/>
                  <a:pt x="4981" y="1026"/>
                  <a:pt x="4981" y="1026"/>
                </a:cubicBezTo>
                <a:cubicBezTo>
                  <a:pt x="4959" y="1026"/>
                  <a:pt x="4959" y="1026"/>
                  <a:pt x="4959" y="1026"/>
                </a:cubicBezTo>
                <a:cubicBezTo>
                  <a:pt x="4945" y="1016"/>
                  <a:pt x="4945" y="1016"/>
                  <a:pt x="4945" y="1016"/>
                </a:cubicBezTo>
                <a:cubicBezTo>
                  <a:pt x="4945" y="887"/>
                  <a:pt x="4945" y="887"/>
                  <a:pt x="4945" y="887"/>
                </a:cubicBezTo>
                <a:cubicBezTo>
                  <a:pt x="4841" y="919"/>
                  <a:pt x="4841" y="919"/>
                  <a:pt x="4841" y="919"/>
                </a:cubicBezTo>
                <a:cubicBezTo>
                  <a:pt x="4819" y="902"/>
                  <a:pt x="4819" y="902"/>
                  <a:pt x="4819" y="902"/>
                </a:cubicBezTo>
                <a:cubicBezTo>
                  <a:pt x="4819" y="685"/>
                  <a:pt x="4819" y="685"/>
                  <a:pt x="4819" y="685"/>
                </a:cubicBezTo>
                <a:cubicBezTo>
                  <a:pt x="4750" y="668"/>
                  <a:pt x="4750" y="668"/>
                  <a:pt x="4750" y="668"/>
                </a:cubicBezTo>
                <a:cubicBezTo>
                  <a:pt x="4616" y="723"/>
                  <a:pt x="4616" y="723"/>
                  <a:pt x="4616" y="723"/>
                </a:cubicBezTo>
                <a:cubicBezTo>
                  <a:pt x="4616" y="734"/>
                  <a:pt x="4616" y="734"/>
                  <a:pt x="4616" y="734"/>
                </a:cubicBezTo>
                <a:cubicBezTo>
                  <a:pt x="4593" y="720"/>
                  <a:pt x="4593" y="720"/>
                  <a:pt x="4593" y="720"/>
                </a:cubicBezTo>
                <a:cubicBezTo>
                  <a:pt x="4574" y="720"/>
                  <a:pt x="4574" y="720"/>
                  <a:pt x="4574" y="720"/>
                </a:cubicBezTo>
                <a:cubicBezTo>
                  <a:pt x="4574" y="739"/>
                  <a:pt x="4574" y="739"/>
                  <a:pt x="4574" y="739"/>
                </a:cubicBezTo>
                <a:cubicBezTo>
                  <a:pt x="4551" y="739"/>
                  <a:pt x="4551" y="739"/>
                  <a:pt x="4551" y="739"/>
                </a:cubicBezTo>
                <a:cubicBezTo>
                  <a:pt x="4551" y="807"/>
                  <a:pt x="4551" y="807"/>
                  <a:pt x="4551" y="807"/>
                </a:cubicBezTo>
                <a:cubicBezTo>
                  <a:pt x="4540" y="807"/>
                  <a:pt x="4540" y="807"/>
                  <a:pt x="4540" y="807"/>
                </a:cubicBezTo>
                <a:cubicBezTo>
                  <a:pt x="4540" y="1250"/>
                  <a:pt x="4540" y="1250"/>
                  <a:pt x="4540" y="1250"/>
                </a:cubicBezTo>
                <a:cubicBezTo>
                  <a:pt x="4523" y="1250"/>
                  <a:pt x="4523" y="1250"/>
                  <a:pt x="4523" y="1250"/>
                </a:cubicBezTo>
                <a:cubicBezTo>
                  <a:pt x="4516" y="1237"/>
                  <a:pt x="4516" y="1237"/>
                  <a:pt x="4516" y="1237"/>
                </a:cubicBezTo>
                <a:cubicBezTo>
                  <a:pt x="4516" y="1205"/>
                  <a:pt x="4516" y="1205"/>
                  <a:pt x="4516" y="1205"/>
                </a:cubicBezTo>
                <a:cubicBezTo>
                  <a:pt x="4499" y="1205"/>
                  <a:pt x="4499" y="1205"/>
                  <a:pt x="4499" y="1205"/>
                </a:cubicBezTo>
                <a:cubicBezTo>
                  <a:pt x="4499" y="1238"/>
                  <a:pt x="4499" y="1238"/>
                  <a:pt x="4499" y="1238"/>
                </a:cubicBezTo>
                <a:cubicBezTo>
                  <a:pt x="4495" y="1234"/>
                  <a:pt x="4495" y="1234"/>
                  <a:pt x="4495" y="1234"/>
                </a:cubicBezTo>
                <a:cubicBezTo>
                  <a:pt x="4495" y="1245"/>
                  <a:pt x="4495" y="1245"/>
                  <a:pt x="4495" y="1245"/>
                </a:cubicBezTo>
                <a:cubicBezTo>
                  <a:pt x="4482" y="1245"/>
                  <a:pt x="4482" y="1245"/>
                  <a:pt x="4482" y="1245"/>
                </a:cubicBezTo>
                <a:cubicBezTo>
                  <a:pt x="4482" y="1255"/>
                  <a:pt x="4482" y="1255"/>
                  <a:pt x="4482" y="1255"/>
                </a:cubicBezTo>
                <a:cubicBezTo>
                  <a:pt x="4474" y="1255"/>
                  <a:pt x="4474" y="1255"/>
                  <a:pt x="4474" y="1255"/>
                </a:cubicBezTo>
                <a:cubicBezTo>
                  <a:pt x="4474" y="1263"/>
                  <a:pt x="4474" y="1263"/>
                  <a:pt x="4474" y="1263"/>
                </a:cubicBezTo>
                <a:cubicBezTo>
                  <a:pt x="4452" y="1263"/>
                  <a:pt x="4452" y="1263"/>
                  <a:pt x="4452" y="1263"/>
                </a:cubicBezTo>
                <a:cubicBezTo>
                  <a:pt x="4452" y="1251"/>
                  <a:pt x="4452" y="1251"/>
                  <a:pt x="4452" y="1251"/>
                </a:cubicBezTo>
                <a:cubicBezTo>
                  <a:pt x="4468" y="1248"/>
                  <a:pt x="4468" y="1248"/>
                  <a:pt x="4468" y="1248"/>
                </a:cubicBezTo>
                <a:cubicBezTo>
                  <a:pt x="4468" y="1242"/>
                  <a:pt x="4468" y="1242"/>
                  <a:pt x="4468" y="1242"/>
                </a:cubicBezTo>
                <a:cubicBezTo>
                  <a:pt x="4407" y="1242"/>
                  <a:pt x="4407" y="1242"/>
                  <a:pt x="4407" y="1242"/>
                </a:cubicBezTo>
                <a:cubicBezTo>
                  <a:pt x="4409" y="1247"/>
                  <a:pt x="4409" y="1247"/>
                  <a:pt x="4409" y="1247"/>
                </a:cubicBezTo>
                <a:cubicBezTo>
                  <a:pt x="4421" y="1249"/>
                  <a:pt x="4421" y="1249"/>
                  <a:pt x="4421" y="1249"/>
                </a:cubicBezTo>
                <a:cubicBezTo>
                  <a:pt x="4421" y="1260"/>
                  <a:pt x="4421" y="1260"/>
                  <a:pt x="4421" y="1260"/>
                </a:cubicBezTo>
                <a:cubicBezTo>
                  <a:pt x="4398" y="1265"/>
                  <a:pt x="4398" y="1265"/>
                  <a:pt x="4398" y="1265"/>
                </a:cubicBezTo>
                <a:cubicBezTo>
                  <a:pt x="4369" y="1201"/>
                  <a:pt x="4369" y="1201"/>
                  <a:pt x="4369" y="1201"/>
                </a:cubicBezTo>
                <a:cubicBezTo>
                  <a:pt x="4369" y="1161"/>
                  <a:pt x="4369" y="1161"/>
                  <a:pt x="4369" y="1161"/>
                </a:cubicBezTo>
                <a:cubicBezTo>
                  <a:pt x="4369" y="948"/>
                  <a:pt x="4369" y="948"/>
                  <a:pt x="4369" y="948"/>
                </a:cubicBezTo>
                <a:cubicBezTo>
                  <a:pt x="4369" y="948"/>
                  <a:pt x="4379" y="944"/>
                  <a:pt x="4379" y="932"/>
                </a:cubicBezTo>
                <a:cubicBezTo>
                  <a:pt x="4379" y="920"/>
                  <a:pt x="4346" y="917"/>
                  <a:pt x="4333" y="917"/>
                </a:cubicBezTo>
                <a:cubicBezTo>
                  <a:pt x="4320" y="917"/>
                  <a:pt x="4287" y="920"/>
                  <a:pt x="4287" y="932"/>
                </a:cubicBezTo>
                <a:cubicBezTo>
                  <a:pt x="4287" y="944"/>
                  <a:pt x="4297" y="948"/>
                  <a:pt x="4297" y="948"/>
                </a:cubicBezTo>
                <a:cubicBezTo>
                  <a:pt x="4297" y="1161"/>
                  <a:pt x="4297" y="1161"/>
                  <a:pt x="4297" y="1161"/>
                </a:cubicBezTo>
                <a:cubicBezTo>
                  <a:pt x="4286" y="1161"/>
                  <a:pt x="4286" y="1161"/>
                  <a:pt x="4286" y="1161"/>
                </a:cubicBezTo>
                <a:cubicBezTo>
                  <a:pt x="4286" y="1131"/>
                  <a:pt x="4286" y="1131"/>
                  <a:pt x="4286" y="1131"/>
                </a:cubicBezTo>
                <a:cubicBezTo>
                  <a:pt x="4238" y="1091"/>
                  <a:pt x="4238" y="1091"/>
                  <a:pt x="4238" y="1091"/>
                </a:cubicBezTo>
                <a:cubicBezTo>
                  <a:pt x="4238" y="974"/>
                  <a:pt x="4238" y="974"/>
                  <a:pt x="4238" y="974"/>
                </a:cubicBezTo>
                <a:cubicBezTo>
                  <a:pt x="4223" y="974"/>
                  <a:pt x="4223" y="974"/>
                  <a:pt x="4223" y="974"/>
                </a:cubicBezTo>
                <a:cubicBezTo>
                  <a:pt x="4166" y="1010"/>
                  <a:pt x="4166" y="1010"/>
                  <a:pt x="4166" y="1010"/>
                </a:cubicBezTo>
                <a:cubicBezTo>
                  <a:pt x="4166" y="995"/>
                  <a:pt x="4166" y="995"/>
                  <a:pt x="4166" y="995"/>
                </a:cubicBezTo>
                <a:cubicBezTo>
                  <a:pt x="4087" y="995"/>
                  <a:pt x="4087" y="995"/>
                  <a:pt x="4087" y="995"/>
                </a:cubicBezTo>
                <a:cubicBezTo>
                  <a:pt x="4087" y="1012"/>
                  <a:pt x="4087" y="1012"/>
                  <a:pt x="4087" y="1012"/>
                </a:cubicBezTo>
                <a:cubicBezTo>
                  <a:pt x="4069" y="1012"/>
                  <a:pt x="4069" y="1012"/>
                  <a:pt x="4069" y="1012"/>
                </a:cubicBezTo>
                <a:cubicBezTo>
                  <a:pt x="4069" y="1130"/>
                  <a:pt x="4069" y="1130"/>
                  <a:pt x="4069" y="1130"/>
                </a:cubicBezTo>
                <a:cubicBezTo>
                  <a:pt x="4046" y="1117"/>
                  <a:pt x="4046" y="1117"/>
                  <a:pt x="4046" y="1117"/>
                </a:cubicBezTo>
                <a:cubicBezTo>
                  <a:pt x="4046" y="1088"/>
                  <a:pt x="4046" y="1088"/>
                  <a:pt x="4046" y="1088"/>
                </a:cubicBezTo>
                <a:cubicBezTo>
                  <a:pt x="4039" y="1088"/>
                  <a:pt x="4039" y="1088"/>
                  <a:pt x="4039" y="1088"/>
                </a:cubicBezTo>
                <a:cubicBezTo>
                  <a:pt x="4039" y="1118"/>
                  <a:pt x="4039" y="1118"/>
                  <a:pt x="4039" y="1118"/>
                </a:cubicBezTo>
                <a:cubicBezTo>
                  <a:pt x="4032" y="1118"/>
                  <a:pt x="4032" y="1118"/>
                  <a:pt x="4032" y="1118"/>
                </a:cubicBezTo>
                <a:cubicBezTo>
                  <a:pt x="4032" y="1061"/>
                  <a:pt x="4032" y="1061"/>
                  <a:pt x="4032" y="1061"/>
                </a:cubicBezTo>
                <a:cubicBezTo>
                  <a:pt x="3989" y="1061"/>
                  <a:pt x="3989" y="1061"/>
                  <a:pt x="3989" y="1061"/>
                </a:cubicBezTo>
                <a:cubicBezTo>
                  <a:pt x="3989" y="1052"/>
                  <a:pt x="3984" y="1018"/>
                  <a:pt x="3943" y="995"/>
                </a:cubicBezTo>
                <a:cubicBezTo>
                  <a:pt x="3943" y="975"/>
                  <a:pt x="3943" y="975"/>
                  <a:pt x="3943" y="975"/>
                </a:cubicBezTo>
                <a:cubicBezTo>
                  <a:pt x="3933" y="975"/>
                  <a:pt x="3933" y="975"/>
                  <a:pt x="3933" y="975"/>
                </a:cubicBezTo>
                <a:cubicBezTo>
                  <a:pt x="3923" y="975"/>
                  <a:pt x="3923" y="975"/>
                  <a:pt x="3923" y="975"/>
                </a:cubicBezTo>
                <a:cubicBezTo>
                  <a:pt x="3923" y="995"/>
                  <a:pt x="3923" y="995"/>
                  <a:pt x="3923" y="995"/>
                </a:cubicBezTo>
                <a:cubicBezTo>
                  <a:pt x="3882" y="1018"/>
                  <a:pt x="3877" y="1052"/>
                  <a:pt x="3877" y="1061"/>
                </a:cubicBezTo>
                <a:cubicBezTo>
                  <a:pt x="3877" y="1070"/>
                  <a:pt x="3885" y="1078"/>
                  <a:pt x="3885" y="1078"/>
                </a:cubicBezTo>
                <a:cubicBezTo>
                  <a:pt x="3859" y="1078"/>
                  <a:pt x="3859" y="1078"/>
                  <a:pt x="3859" y="1078"/>
                </a:cubicBezTo>
                <a:cubicBezTo>
                  <a:pt x="3846" y="1078"/>
                  <a:pt x="3846" y="1078"/>
                  <a:pt x="3846" y="1078"/>
                </a:cubicBezTo>
                <a:cubicBezTo>
                  <a:pt x="3809" y="1051"/>
                  <a:pt x="3809" y="1051"/>
                  <a:pt x="3809" y="1051"/>
                </a:cubicBezTo>
                <a:cubicBezTo>
                  <a:pt x="3781" y="1070"/>
                  <a:pt x="3781" y="1070"/>
                  <a:pt x="3781" y="1070"/>
                </a:cubicBezTo>
                <a:cubicBezTo>
                  <a:pt x="3770" y="1080"/>
                  <a:pt x="3770" y="1080"/>
                  <a:pt x="3770" y="1080"/>
                </a:cubicBezTo>
                <a:cubicBezTo>
                  <a:pt x="3742" y="1080"/>
                  <a:pt x="3742" y="1080"/>
                  <a:pt x="3742" y="1080"/>
                </a:cubicBezTo>
                <a:cubicBezTo>
                  <a:pt x="3742" y="1095"/>
                  <a:pt x="3742" y="1095"/>
                  <a:pt x="3742" y="1095"/>
                </a:cubicBezTo>
                <a:cubicBezTo>
                  <a:pt x="3759" y="1095"/>
                  <a:pt x="3763" y="1109"/>
                  <a:pt x="3763" y="1109"/>
                </a:cubicBezTo>
                <a:cubicBezTo>
                  <a:pt x="3763" y="1133"/>
                  <a:pt x="3763" y="1133"/>
                  <a:pt x="3763" y="1133"/>
                </a:cubicBezTo>
                <a:cubicBezTo>
                  <a:pt x="3734" y="1133"/>
                  <a:pt x="3734" y="1133"/>
                  <a:pt x="3734" y="1133"/>
                </a:cubicBezTo>
                <a:cubicBezTo>
                  <a:pt x="3734" y="1123"/>
                  <a:pt x="3734" y="1123"/>
                  <a:pt x="3734" y="1123"/>
                </a:cubicBezTo>
                <a:cubicBezTo>
                  <a:pt x="3673" y="1123"/>
                  <a:pt x="3673" y="1123"/>
                  <a:pt x="3673" y="1123"/>
                </a:cubicBezTo>
                <a:cubicBezTo>
                  <a:pt x="3673" y="1147"/>
                  <a:pt x="3673" y="1147"/>
                  <a:pt x="3673" y="1147"/>
                </a:cubicBezTo>
                <a:cubicBezTo>
                  <a:pt x="3635" y="1147"/>
                  <a:pt x="3635" y="1147"/>
                  <a:pt x="3635" y="1147"/>
                </a:cubicBezTo>
                <a:cubicBezTo>
                  <a:pt x="3635" y="1405"/>
                  <a:pt x="3635" y="1405"/>
                  <a:pt x="3635" y="1405"/>
                </a:cubicBezTo>
                <a:cubicBezTo>
                  <a:pt x="3585" y="1405"/>
                  <a:pt x="3585" y="1405"/>
                  <a:pt x="3585" y="1405"/>
                </a:cubicBezTo>
                <a:cubicBezTo>
                  <a:pt x="3585" y="1415"/>
                  <a:pt x="3585" y="1415"/>
                  <a:pt x="3585" y="1415"/>
                </a:cubicBezTo>
                <a:cubicBezTo>
                  <a:pt x="3576" y="1415"/>
                  <a:pt x="3576" y="1415"/>
                  <a:pt x="3576" y="1415"/>
                </a:cubicBezTo>
                <a:cubicBezTo>
                  <a:pt x="3576" y="1437"/>
                  <a:pt x="3576" y="1437"/>
                  <a:pt x="3576" y="1437"/>
                </a:cubicBezTo>
                <a:cubicBezTo>
                  <a:pt x="3565" y="1437"/>
                  <a:pt x="3565" y="1437"/>
                  <a:pt x="3565" y="1437"/>
                </a:cubicBezTo>
                <a:cubicBezTo>
                  <a:pt x="3565" y="1403"/>
                  <a:pt x="3565" y="1403"/>
                  <a:pt x="3565" y="1403"/>
                </a:cubicBezTo>
                <a:cubicBezTo>
                  <a:pt x="3528" y="1403"/>
                  <a:pt x="3528" y="1403"/>
                  <a:pt x="3528" y="1403"/>
                </a:cubicBezTo>
                <a:cubicBezTo>
                  <a:pt x="3528" y="1259"/>
                  <a:pt x="3528" y="1259"/>
                  <a:pt x="3528" y="1259"/>
                </a:cubicBezTo>
                <a:cubicBezTo>
                  <a:pt x="3478" y="1259"/>
                  <a:pt x="3478" y="1259"/>
                  <a:pt x="3478" y="1259"/>
                </a:cubicBezTo>
                <a:cubicBezTo>
                  <a:pt x="3478" y="1245"/>
                  <a:pt x="3478" y="1245"/>
                  <a:pt x="3478" y="1245"/>
                </a:cubicBezTo>
                <a:cubicBezTo>
                  <a:pt x="3463" y="1245"/>
                  <a:pt x="3463" y="1245"/>
                  <a:pt x="3463" y="1245"/>
                </a:cubicBezTo>
                <a:cubicBezTo>
                  <a:pt x="3463" y="1255"/>
                  <a:pt x="3463" y="1255"/>
                  <a:pt x="3463" y="1255"/>
                </a:cubicBezTo>
                <a:cubicBezTo>
                  <a:pt x="3455" y="1255"/>
                  <a:pt x="3455" y="1255"/>
                  <a:pt x="3455" y="1255"/>
                </a:cubicBezTo>
                <a:cubicBezTo>
                  <a:pt x="3456" y="1251"/>
                  <a:pt x="3456" y="1248"/>
                  <a:pt x="3456" y="1245"/>
                </a:cubicBezTo>
                <a:cubicBezTo>
                  <a:pt x="3456" y="1211"/>
                  <a:pt x="3436" y="1182"/>
                  <a:pt x="3407" y="1168"/>
                </a:cubicBezTo>
                <a:cubicBezTo>
                  <a:pt x="3407" y="700"/>
                  <a:pt x="3407" y="700"/>
                  <a:pt x="3407" y="700"/>
                </a:cubicBezTo>
                <a:cubicBezTo>
                  <a:pt x="3431" y="687"/>
                  <a:pt x="3447" y="662"/>
                  <a:pt x="3447" y="634"/>
                </a:cubicBezTo>
                <a:cubicBezTo>
                  <a:pt x="3447" y="597"/>
                  <a:pt x="3421" y="567"/>
                  <a:pt x="3387" y="560"/>
                </a:cubicBezTo>
                <a:cubicBezTo>
                  <a:pt x="3383" y="429"/>
                  <a:pt x="3383" y="429"/>
                  <a:pt x="3383" y="429"/>
                </a:cubicBezTo>
                <a:cubicBezTo>
                  <a:pt x="3391" y="425"/>
                  <a:pt x="3397" y="417"/>
                  <a:pt x="3397" y="407"/>
                </a:cubicBezTo>
                <a:cubicBezTo>
                  <a:pt x="3397" y="400"/>
                  <a:pt x="3394" y="393"/>
                  <a:pt x="3390" y="389"/>
                </a:cubicBezTo>
                <a:cubicBezTo>
                  <a:pt x="3390" y="372"/>
                  <a:pt x="3390" y="372"/>
                  <a:pt x="3390" y="372"/>
                </a:cubicBezTo>
                <a:cubicBezTo>
                  <a:pt x="3382" y="372"/>
                  <a:pt x="3382" y="372"/>
                  <a:pt x="3382" y="372"/>
                </a:cubicBezTo>
                <a:cubicBezTo>
                  <a:pt x="3382" y="269"/>
                  <a:pt x="3382" y="269"/>
                  <a:pt x="3382" y="269"/>
                </a:cubicBezTo>
                <a:cubicBezTo>
                  <a:pt x="3377" y="269"/>
                  <a:pt x="3377" y="269"/>
                  <a:pt x="3377" y="269"/>
                </a:cubicBezTo>
                <a:cubicBezTo>
                  <a:pt x="3377" y="187"/>
                  <a:pt x="3377" y="187"/>
                  <a:pt x="3377" y="187"/>
                </a:cubicBezTo>
                <a:cubicBezTo>
                  <a:pt x="3377" y="187"/>
                  <a:pt x="3385" y="187"/>
                  <a:pt x="3385" y="177"/>
                </a:cubicBezTo>
                <a:cubicBezTo>
                  <a:pt x="3385" y="167"/>
                  <a:pt x="3377" y="170"/>
                  <a:pt x="3377" y="170"/>
                </a:cubicBezTo>
                <a:cubicBezTo>
                  <a:pt x="3372" y="0"/>
                  <a:pt x="3372" y="0"/>
                  <a:pt x="3372" y="0"/>
                </a:cubicBezTo>
                <a:cubicBezTo>
                  <a:pt x="3367" y="170"/>
                  <a:pt x="3367" y="170"/>
                  <a:pt x="3367" y="170"/>
                </a:cubicBezTo>
                <a:cubicBezTo>
                  <a:pt x="3367" y="170"/>
                  <a:pt x="3359" y="167"/>
                  <a:pt x="3359" y="177"/>
                </a:cubicBezTo>
                <a:cubicBezTo>
                  <a:pt x="3359" y="187"/>
                  <a:pt x="3367" y="187"/>
                  <a:pt x="3367" y="187"/>
                </a:cubicBezTo>
                <a:cubicBezTo>
                  <a:pt x="3367" y="269"/>
                  <a:pt x="3367" y="269"/>
                  <a:pt x="3367" y="269"/>
                </a:cubicBezTo>
                <a:cubicBezTo>
                  <a:pt x="3362" y="269"/>
                  <a:pt x="3362" y="269"/>
                  <a:pt x="3362" y="269"/>
                </a:cubicBezTo>
                <a:cubicBezTo>
                  <a:pt x="3362" y="372"/>
                  <a:pt x="3362" y="372"/>
                  <a:pt x="3362" y="372"/>
                </a:cubicBezTo>
                <a:cubicBezTo>
                  <a:pt x="3354" y="372"/>
                  <a:pt x="3354" y="372"/>
                  <a:pt x="3354" y="372"/>
                </a:cubicBezTo>
                <a:cubicBezTo>
                  <a:pt x="3354" y="389"/>
                  <a:pt x="3354" y="389"/>
                  <a:pt x="3354" y="389"/>
                </a:cubicBezTo>
                <a:cubicBezTo>
                  <a:pt x="3350" y="393"/>
                  <a:pt x="3347" y="400"/>
                  <a:pt x="3347" y="407"/>
                </a:cubicBezTo>
                <a:cubicBezTo>
                  <a:pt x="3347" y="417"/>
                  <a:pt x="3353" y="425"/>
                  <a:pt x="3361" y="429"/>
                </a:cubicBezTo>
                <a:cubicBezTo>
                  <a:pt x="3357" y="560"/>
                  <a:pt x="3357" y="560"/>
                  <a:pt x="3357" y="560"/>
                </a:cubicBezTo>
                <a:cubicBezTo>
                  <a:pt x="3323" y="567"/>
                  <a:pt x="3297" y="597"/>
                  <a:pt x="3297" y="634"/>
                </a:cubicBezTo>
                <a:cubicBezTo>
                  <a:pt x="3297" y="659"/>
                  <a:pt x="3310" y="681"/>
                  <a:pt x="3329" y="695"/>
                </a:cubicBezTo>
                <a:cubicBezTo>
                  <a:pt x="3329" y="1173"/>
                  <a:pt x="3329" y="1173"/>
                  <a:pt x="3329" y="1173"/>
                </a:cubicBezTo>
                <a:cubicBezTo>
                  <a:pt x="3304" y="1187"/>
                  <a:pt x="3288" y="1214"/>
                  <a:pt x="3288" y="1245"/>
                </a:cubicBezTo>
                <a:cubicBezTo>
                  <a:pt x="3288" y="1275"/>
                  <a:pt x="3304" y="1302"/>
                  <a:pt x="3329" y="1317"/>
                </a:cubicBezTo>
                <a:cubicBezTo>
                  <a:pt x="3329" y="1343"/>
                  <a:pt x="3329" y="1343"/>
                  <a:pt x="3329" y="1343"/>
                </a:cubicBezTo>
                <a:cubicBezTo>
                  <a:pt x="3287" y="1479"/>
                  <a:pt x="3287" y="1479"/>
                  <a:pt x="3287" y="1479"/>
                </a:cubicBezTo>
                <a:cubicBezTo>
                  <a:pt x="3180" y="1479"/>
                  <a:pt x="3180" y="1479"/>
                  <a:pt x="3180" y="1479"/>
                </a:cubicBezTo>
                <a:cubicBezTo>
                  <a:pt x="3180" y="1420"/>
                  <a:pt x="3180" y="1420"/>
                  <a:pt x="3180" y="1420"/>
                </a:cubicBezTo>
                <a:cubicBezTo>
                  <a:pt x="3132" y="1420"/>
                  <a:pt x="3132" y="1420"/>
                  <a:pt x="3132" y="1420"/>
                </a:cubicBezTo>
                <a:cubicBezTo>
                  <a:pt x="3132" y="1479"/>
                  <a:pt x="3132" y="1479"/>
                  <a:pt x="3132" y="1479"/>
                </a:cubicBezTo>
                <a:cubicBezTo>
                  <a:pt x="2997" y="1479"/>
                  <a:pt x="2997" y="1479"/>
                  <a:pt x="2997" y="1479"/>
                </a:cubicBezTo>
                <a:cubicBezTo>
                  <a:pt x="2997" y="1395"/>
                  <a:pt x="2997" y="1395"/>
                  <a:pt x="2997" y="1395"/>
                </a:cubicBezTo>
                <a:cubicBezTo>
                  <a:pt x="2850" y="1372"/>
                  <a:pt x="2850" y="1372"/>
                  <a:pt x="2850" y="1372"/>
                </a:cubicBezTo>
                <a:cubicBezTo>
                  <a:pt x="2850" y="1279"/>
                  <a:pt x="2850" y="1279"/>
                  <a:pt x="2850" y="1279"/>
                </a:cubicBezTo>
                <a:cubicBezTo>
                  <a:pt x="2844" y="1271"/>
                  <a:pt x="2844" y="1271"/>
                  <a:pt x="2844" y="1271"/>
                </a:cubicBezTo>
                <a:cubicBezTo>
                  <a:pt x="2844" y="1227"/>
                  <a:pt x="2844" y="1227"/>
                  <a:pt x="2844" y="1227"/>
                </a:cubicBezTo>
                <a:cubicBezTo>
                  <a:pt x="2838" y="1223"/>
                  <a:pt x="2838" y="1223"/>
                  <a:pt x="2838" y="1223"/>
                </a:cubicBezTo>
                <a:cubicBezTo>
                  <a:pt x="2838" y="1194"/>
                  <a:pt x="2838" y="1194"/>
                  <a:pt x="2838" y="1194"/>
                </a:cubicBezTo>
                <a:cubicBezTo>
                  <a:pt x="2818" y="1177"/>
                  <a:pt x="2818" y="1177"/>
                  <a:pt x="2818" y="1177"/>
                </a:cubicBezTo>
                <a:cubicBezTo>
                  <a:pt x="2803" y="1177"/>
                  <a:pt x="2803" y="1177"/>
                  <a:pt x="2803" y="1177"/>
                </a:cubicBezTo>
                <a:cubicBezTo>
                  <a:pt x="2797" y="1119"/>
                  <a:pt x="2797" y="1119"/>
                  <a:pt x="2797" y="1119"/>
                </a:cubicBezTo>
                <a:cubicBezTo>
                  <a:pt x="2791" y="1177"/>
                  <a:pt x="2791" y="1177"/>
                  <a:pt x="2791" y="1177"/>
                </a:cubicBezTo>
                <a:cubicBezTo>
                  <a:pt x="2776" y="1177"/>
                  <a:pt x="2776" y="1177"/>
                  <a:pt x="2776" y="1177"/>
                </a:cubicBezTo>
                <a:cubicBezTo>
                  <a:pt x="2756" y="1194"/>
                  <a:pt x="2756" y="1194"/>
                  <a:pt x="2756" y="1194"/>
                </a:cubicBezTo>
                <a:cubicBezTo>
                  <a:pt x="2756" y="1223"/>
                  <a:pt x="2756" y="1223"/>
                  <a:pt x="2756" y="1223"/>
                </a:cubicBezTo>
                <a:cubicBezTo>
                  <a:pt x="2750" y="1227"/>
                  <a:pt x="2750" y="1227"/>
                  <a:pt x="2750" y="1227"/>
                </a:cubicBezTo>
                <a:cubicBezTo>
                  <a:pt x="2750" y="1271"/>
                  <a:pt x="2750" y="1271"/>
                  <a:pt x="2750" y="1271"/>
                </a:cubicBezTo>
                <a:cubicBezTo>
                  <a:pt x="2744" y="1279"/>
                  <a:pt x="2744" y="1279"/>
                  <a:pt x="2744" y="1279"/>
                </a:cubicBezTo>
                <a:cubicBezTo>
                  <a:pt x="2744" y="1341"/>
                  <a:pt x="2744" y="1341"/>
                  <a:pt x="2744" y="1341"/>
                </a:cubicBezTo>
                <a:cubicBezTo>
                  <a:pt x="2744" y="1341"/>
                  <a:pt x="2733" y="1330"/>
                  <a:pt x="2701" y="1330"/>
                </a:cubicBezTo>
                <a:cubicBezTo>
                  <a:pt x="2658" y="1330"/>
                  <a:pt x="2628" y="1372"/>
                  <a:pt x="2628" y="1372"/>
                </a:cubicBezTo>
                <a:cubicBezTo>
                  <a:pt x="2572" y="1372"/>
                  <a:pt x="2572" y="1372"/>
                  <a:pt x="2572" y="1372"/>
                </a:cubicBezTo>
                <a:cubicBezTo>
                  <a:pt x="2572" y="1389"/>
                  <a:pt x="2572" y="1389"/>
                  <a:pt x="2572" y="1389"/>
                </a:cubicBezTo>
                <a:cubicBezTo>
                  <a:pt x="2553" y="1389"/>
                  <a:pt x="2553" y="1389"/>
                  <a:pt x="2553" y="1389"/>
                </a:cubicBezTo>
                <a:cubicBezTo>
                  <a:pt x="2553" y="1382"/>
                  <a:pt x="2553" y="1382"/>
                  <a:pt x="2553" y="1382"/>
                </a:cubicBezTo>
                <a:cubicBezTo>
                  <a:pt x="2510" y="1382"/>
                  <a:pt x="2510" y="1382"/>
                  <a:pt x="2510" y="1382"/>
                </a:cubicBezTo>
                <a:cubicBezTo>
                  <a:pt x="2502" y="1393"/>
                  <a:pt x="2502" y="1393"/>
                  <a:pt x="2502" y="1393"/>
                </a:cubicBezTo>
                <a:cubicBezTo>
                  <a:pt x="2478" y="1393"/>
                  <a:pt x="2478" y="1393"/>
                  <a:pt x="2478" y="1393"/>
                </a:cubicBezTo>
                <a:cubicBezTo>
                  <a:pt x="2478" y="1402"/>
                  <a:pt x="2478" y="1402"/>
                  <a:pt x="2478" y="1402"/>
                </a:cubicBezTo>
                <a:cubicBezTo>
                  <a:pt x="2470" y="1402"/>
                  <a:pt x="2470" y="1402"/>
                  <a:pt x="2470" y="1402"/>
                </a:cubicBezTo>
                <a:cubicBezTo>
                  <a:pt x="2470" y="1378"/>
                  <a:pt x="2470" y="1378"/>
                  <a:pt x="2470" y="1378"/>
                </a:cubicBezTo>
                <a:cubicBezTo>
                  <a:pt x="2443" y="1378"/>
                  <a:pt x="2443" y="1378"/>
                  <a:pt x="2443" y="1378"/>
                </a:cubicBezTo>
                <a:cubicBezTo>
                  <a:pt x="2432" y="1388"/>
                  <a:pt x="2432" y="1388"/>
                  <a:pt x="2432" y="1388"/>
                </a:cubicBezTo>
                <a:cubicBezTo>
                  <a:pt x="2417" y="1388"/>
                  <a:pt x="2417" y="1388"/>
                  <a:pt x="2417" y="1388"/>
                </a:cubicBezTo>
                <a:cubicBezTo>
                  <a:pt x="2408" y="1375"/>
                  <a:pt x="2408" y="1375"/>
                  <a:pt x="2408" y="1375"/>
                </a:cubicBezTo>
                <a:cubicBezTo>
                  <a:pt x="2393" y="1375"/>
                  <a:pt x="2393" y="1375"/>
                  <a:pt x="2393" y="1375"/>
                </a:cubicBezTo>
                <a:cubicBezTo>
                  <a:pt x="2381" y="1388"/>
                  <a:pt x="2381" y="1388"/>
                  <a:pt x="2381" y="1388"/>
                </a:cubicBezTo>
                <a:cubicBezTo>
                  <a:pt x="2365" y="1388"/>
                  <a:pt x="2365" y="1388"/>
                  <a:pt x="2365" y="1388"/>
                </a:cubicBezTo>
                <a:cubicBezTo>
                  <a:pt x="2365" y="1465"/>
                  <a:pt x="2365" y="1465"/>
                  <a:pt x="2365" y="1465"/>
                </a:cubicBezTo>
                <a:cubicBezTo>
                  <a:pt x="2310" y="1465"/>
                  <a:pt x="2310" y="1465"/>
                  <a:pt x="2310" y="1465"/>
                </a:cubicBezTo>
                <a:cubicBezTo>
                  <a:pt x="2310" y="1440"/>
                  <a:pt x="2310" y="1440"/>
                  <a:pt x="2310" y="1440"/>
                </a:cubicBezTo>
                <a:cubicBezTo>
                  <a:pt x="2284" y="1420"/>
                  <a:pt x="2284" y="1420"/>
                  <a:pt x="2284" y="1420"/>
                </a:cubicBezTo>
                <a:cubicBezTo>
                  <a:pt x="2279" y="1380"/>
                  <a:pt x="2279" y="1380"/>
                  <a:pt x="2279" y="1380"/>
                </a:cubicBezTo>
                <a:cubicBezTo>
                  <a:pt x="2273" y="1419"/>
                  <a:pt x="2273" y="1419"/>
                  <a:pt x="2273" y="1419"/>
                </a:cubicBezTo>
                <a:cubicBezTo>
                  <a:pt x="2243" y="1441"/>
                  <a:pt x="2243" y="1441"/>
                  <a:pt x="2243" y="1441"/>
                </a:cubicBezTo>
                <a:cubicBezTo>
                  <a:pt x="2243" y="1457"/>
                  <a:pt x="2243" y="1457"/>
                  <a:pt x="2243" y="1457"/>
                </a:cubicBezTo>
                <a:cubicBezTo>
                  <a:pt x="2199" y="1457"/>
                  <a:pt x="2199" y="1457"/>
                  <a:pt x="2199" y="1457"/>
                </a:cubicBezTo>
                <a:cubicBezTo>
                  <a:pt x="2199" y="1401"/>
                  <a:pt x="2199" y="1401"/>
                  <a:pt x="2199" y="1401"/>
                </a:cubicBezTo>
                <a:cubicBezTo>
                  <a:pt x="2177" y="1401"/>
                  <a:pt x="2177" y="1401"/>
                  <a:pt x="2177" y="1401"/>
                </a:cubicBezTo>
                <a:cubicBezTo>
                  <a:pt x="2177" y="1391"/>
                  <a:pt x="2177" y="1391"/>
                  <a:pt x="2177" y="1391"/>
                </a:cubicBezTo>
                <a:cubicBezTo>
                  <a:pt x="2152" y="1391"/>
                  <a:pt x="2152" y="1391"/>
                  <a:pt x="2152" y="1391"/>
                </a:cubicBezTo>
                <a:cubicBezTo>
                  <a:pt x="2152" y="1409"/>
                  <a:pt x="2152" y="1409"/>
                  <a:pt x="2152" y="1409"/>
                </a:cubicBezTo>
                <a:cubicBezTo>
                  <a:pt x="2139" y="1409"/>
                  <a:pt x="2139" y="1409"/>
                  <a:pt x="2139" y="1409"/>
                </a:cubicBezTo>
                <a:cubicBezTo>
                  <a:pt x="2139" y="1371"/>
                  <a:pt x="2139" y="1371"/>
                  <a:pt x="2139" y="1371"/>
                </a:cubicBezTo>
                <a:cubicBezTo>
                  <a:pt x="2093" y="1371"/>
                  <a:pt x="2093" y="1371"/>
                  <a:pt x="2093" y="1371"/>
                </a:cubicBezTo>
                <a:cubicBezTo>
                  <a:pt x="2093" y="1436"/>
                  <a:pt x="2093" y="1436"/>
                  <a:pt x="2093" y="1436"/>
                </a:cubicBezTo>
                <a:cubicBezTo>
                  <a:pt x="2077" y="1436"/>
                  <a:pt x="2077" y="1436"/>
                  <a:pt x="2077" y="1436"/>
                </a:cubicBezTo>
                <a:cubicBezTo>
                  <a:pt x="2077" y="1453"/>
                  <a:pt x="2077" y="1453"/>
                  <a:pt x="2077" y="1453"/>
                </a:cubicBezTo>
                <a:cubicBezTo>
                  <a:pt x="2068" y="1453"/>
                  <a:pt x="2068" y="1453"/>
                  <a:pt x="2068" y="1453"/>
                </a:cubicBezTo>
                <a:cubicBezTo>
                  <a:pt x="2068" y="1463"/>
                  <a:pt x="2068" y="1463"/>
                  <a:pt x="2068" y="1463"/>
                </a:cubicBezTo>
                <a:cubicBezTo>
                  <a:pt x="2055" y="1463"/>
                  <a:pt x="2055" y="1463"/>
                  <a:pt x="2055" y="1463"/>
                </a:cubicBezTo>
                <a:cubicBezTo>
                  <a:pt x="2055" y="1453"/>
                  <a:pt x="2055" y="1453"/>
                  <a:pt x="2055" y="1453"/>
                </a:cubicBezTo>
                <a:cubicBezTo>
                  <a:pt x="2033" y="1453"/>
                  <a:pt x="2033" y="1453"/>
                  <a:pt x="2033" y="1453"/>
                </a:cubicBezTo>
                <a:cubicBezTo>
                  <a:pt x="2033" y="1461"/>
                  <a:pt x="2033" y="1461"/>
                  <a:pt x="2033" y="1461"/>
                </a:cubicBezTo>
                <a:cubicBezTo>
                  <a:pt x="2004" y="1461"/>
                  <a:pt x="2004" y="1461"/>
                  <a:pt x="2004" y="1461"/>
                </a:cubicBezTo>
                <a:cubicBezTo>
                  <a:pt x="2004" y="1471"/>
                  <a:pt x="2004" y="1471"/>
                  <a:pt x="2004" y="1471"/>
                </a:cubicBezTo>
                <a:cubicBezTo>
                  <a:pt x="1996" y="1471"/>
                  <a:pt x="1996" y="1471"/>
                  <a:pt x="1996" y="1471"/>
                </a:cubicBezTo>
                <a:cubicBezTo>
                  <a:pt x="1996" y="1463"/>
                  <a:pt x="1996" y="1463"/>
                  <a:pt x="1996" y="1463"/>
                </a:cubicBezTo>
                <a:cubicBezTo>
                  <a:pt x="1983" y="1463"/>
                  <a:pt x="1983" y="1463"/>
                  <a:pt x="1983" y="1463"/>
                </a:cubicBezTo>
                <a:cubicBezTo>
                  <a:pt x="1983" y="1479"/>
                  <a:pt x="1983" y="1479"/>
                  <a:pt x="1983" y="1479"/>
                </a:cubicBezTo>
                <a:cubicBezTo>
                  <a:pt x="1975" y="1479"/>
                  <a:pt x="1975" y="1479"/>
                  <a:pt x="1975" y="1479"/>
                </a:cubicBezTo>
                <a:cubicBezTo>
                  <a:pt x="1975" y="1343"/>
                  <a:pt x="1975" y="1343"/>
                  <a:pt x="1975" y="1343"/>
                </a:cubicBezTo>
                <a:cubicBezTo>
                  <a:pt x="1952" y="1343"/>
                  <a:pt x="1952" y="1343"/>
                  <a:pt x="1952" y="1343"/>
                </a:cubicBezTo>
                <a:cubicBezTo>
                  <a:pt x="1952" y="1352"/>
                  <a:pt x="1952" y="1352"/>
                  <a:pt x="1952" y="1352"/>
                </a:cubicBezTo>
                <a:cubicBezTo>
                  <a:pt x="1943" y="1352"/>
                  <a:pt x="1943" y="1352"/>
                  <a:pt x="1943" y="1352"/>
                </a:cubicBezTo>
                <a:cubicBezTo>
                  <a:pt x="1935" y="1335"/>
                  <a:pt x="1935" y="1335"/>
                  <a:pt x="1935" y="1335"/>
                </a:cubicBezTo>
                <a:cubicBezTo>
                  <a:pt x="1921" y="1335"/>
                  <a:pt x="1921" y="1335"/>
                  <a:pt x="1921" y="1335"/>
                </a:cubicBezTo>
                <a:cubicBezTo>
                  <a:pt x="1912" y="1352"/>
                  <a:pt x="1912" y="1352"/>
                  <a:pt x="1912" y="1352"/>
                </a:cubicBezTo>
                <a:cubicBezTo>
                  <a:pt x="1877" y="1352"/>
                  <a:pt x="1877" y="1352"/>
                  <a:pt x="1877" y="1352"/>
                </a:cubicBezTo>
                <a:cubicBezTo>
                  <a:pt x="1877" y="1456"/>
                  <a:pt x="1877" y="1456"/>
                  <a:pt x="1877" y="1456"/>
                </a:cubicBezTo>
                <a:cubicBezTo>
                  <a:pt x="1805" y="1456"/>
                  <a:pt x="1805" y="1456"/>
                  <a:pt x="1805" y="1456"/>
                </a:cubicBezTo>
                <a:cubicBezTo>
                  <a:pt x="1791" y="1441"/>
                  <a:pt x="1791" y="1441"/>
                  <a:pt x="1791" y="1441"/>
                </a:cubicBezTo>
                <a:cubicBezTo>
                  <a:pt x="1781" y="1452"/>
                  <a:pt x="1781" y="1452"/>
                  <a:pt x="1781" y="1452"/>
                </a:cubicBezTo>
                <a:cubicBezTo>
                  <a:pt x="1771" y="1452"/>
                  <a:pt x="1771" y="1452"/>
                  <a:pt x="1771" y="1452"/>
                </a:cubicBezTo>
                <a:cubicBezTo>
                  <a:pt x="1756" y="1437"/>
                  <a:pt x="1756" y="1437"/>
                  <a:pt x="1756" y="1437"/>
                </a:cubicBezTo>
                <a:cubicBezTo>
                  <a:pt x="1744" y="1437"/>
                  <a:pt x="1744" y="1437"/>
                  <a:pt x="1744" y="1437"/>
                </a:cubicBezTo>
                <a:cubicBezTo>
                  <a:pt x="1731" y="1448"/>
                  <a:pt x="1731" y="1448"/>
                  <a:pt x="1731" y="1448"/>
                </a:cubicBezTo>
                <a:cubicBezTo>
                  <a:pt x="1699" y="1448"/>
                  <a:pt x="1699" y="1448"/>
                  <a:pt x="1699" y="1448"/>
                </a:cubicBezTo>
                <a:cubicBezTo>
                  <a:pt x="1699" y="1437"/>
                  <a:pt x="1699" y="1437"/>
                  <a:pt x="1699" y="1437"/>
                </a:cubicBezTo>
                <a:cubicBezTo>
                  <a:pt x="1673" y="1437"/>
                  <a:pt x="1673" y="1437"/>
                  <a:pt x="1673" y="1437"/>
                </a:cubicBezTo>
                <a:cubicBezTo>
                  <a:pt x="1673" y="1469"/>
                  <a:pt x="1673" y="1469"/>
                  <a:pt x="1673" y="1469"/>
                </a:cubicBezTo>
                <a:cubicBezTo>
                  <a:pt x="1656" y="1469"/>
                  <a:pt x="1656" y="1469"/>
                  <a:pt x="1656" y="1469"/>
                </a:cubicBezTo>
                <a:cubicBezTo>
                  <a:pt x="1656" y="1459"/>
                  <a:pt x="1656" y="1459"/>
                  <a:pt x="1656" y="1459"/>
                </a:cubicBezTo>
                <a:cubicBezTo>
                  <a:pt x="1619" y="1459"/>
                  <a:pt x="1619" y="1459"/>
                  <a:pt x="1619" y="1459"/>
                </a:cubicBezTo>
                <a:cubicBezTo>
                  <a:pt x="1619" y="1448"/>
                  <a:pt x="1619" y="1448"/>
                  <a:pt x="1619" y="1448"/>
                </a:cubicBezTo>
                <a:cubicBezTo>
                  <a:pt x="1587" y="1448"/>
                  <a:pt x="1587" y="1448"/>
                  <a:pt x="1587" y="1448"/>
                </a:cubicBezTo>
                <a:cubicBezTo>
                  <a:pt x="1587" y="1459"/>
                  <a:pt x="1587" y="1459"/>
                  <a:pt x="1587" y="1459"/>
                </a:cubicBezTo>
                <a:cubicBezTo>
                  <a:pt x="1563" y="1459"/>
                  <a:pt x="1563" y="1459"/>
                  <a:pt x="1563" y="1459"/>
                </a:cubicBezTo>
                <a:cubicBezTo>
                  <a:pt x="1563" y="1407"/>
                  <a:pt x="1563" y="1407"/>
                  <a:pt x="1563" y="1407"/>
                </a:cubicBezTo>
                <a:cubicBezTo>
                  <a:pt x="1531" y="1393"/>
                  <a:pt x="1531" y="1393"/>
                  <a:pt x="1531" y="1393"/>
                </a:cubicBezTo>
                <a:cubicBezTo>
                  <a:pt x="1531" y="1408"/>
                  <a:pt x="1531" y="1408"/>
                  <a:pt x="1531" y="1408"/>
                </a:cubicBezTo>
                <a:cubicBezTo>
                  <a:pt x="1524" y="1408"/>
                  <a:pt x="1524" y="1408"/>
                  <a:pt x="1524" y="1408"/>
                </a:cubicBezTo>
                <a:cubicBezTo>
                  <a:pt x="1524" y="1331"/>
                  <a:pt x="1524" y="1331"/>
                  <a:pt x="1524" y="1331"/>
                </a:cubicBezTo>
                <a:cubicBezTo>
                  <a:pt x="1507" y="1331"/>
                  <a:pt x="1507" y="1331"/>
                  <a:pt x="1507" y="1331"/>
                </a:cubicBezTo>
                <a:cubicBezTo>
                  <a:pt x="1507" y="1307"/>
                  <a:pt x="1507" y="1307"/>
                  <a:pt x="1507" y="1307"/>
                </a:cubicBezTo>
                <a:cubicBezTo>
                  <a:pt x="1479" y="1307"/>
                  <a:pt x="1479" y="1307"/>
                  <a:pt x="1479" y="1307"/>
                </a:cubicBezTo>
                <a:cubicBezTo>
                  <a:pt x="1479" y="1281"/>
                  <a:pt x="1479" y="1281"/>
                  <a:pt x="1479" y="1281"/>
                </a:cubicBezTo>
                <a:cubicBezTo>
                  <a:pt x="1465" y="1281"/>
                  <a:pt x="1465" y="1281"/>
                  <a:pt x="1465" y="1281"/>
                </a:cubicBezTo>
                <a:cubicBezTo>
                  <a:pt x="1465" y="1307"/>
                  <a:pt x="1465" y="1307"/>
                  <a:pt x="1465" y="1307"/>
                </a:cubicBezTo>
                <a:cubicBezTo>
                  <a:pt x="1443" y="1307"/>
                  <a:pt x="1443" y="1307"/>
                  <a:pt x="1443" y="1307"/>
                </a:cubicBezTo>
                <a:cubicBezTo>
                  <a:pt x="1443" y="1265"/>
                  <a:pt x="1443" y="1265"/>
                  <a:pt x="1443" y="1265"/>
                </a:cubicBezTo>
                <a:cubicBezTo>
                  <a:pt x="1443" y="1265"/>
                  <a:pt x="1412" y="1232"/>
                  <a:pt x="1389" y="1232"/>
                </a:cubicBezTo>
                <a:cubicBezTo>
                  <a:pt x="1367" y="1232"/>
                  <a:pt x="1337" y="1269"/>
                  <a:pt x="1337" y="1269"/>
                </a:cubicBezTo>
                <a:cubicBezTo>
                  <a:pt x="1337" y="1359"/>
                  <a:pt x="1337" y="1359"/>
                  <a:pt x="1337" y="1359"/>
                </a:cubicBezTo>
                <a:cubicBezTo>
                  <a:pt x="1315" y="1359"/>
                  <a:pt x="1315" y="1359"/>
                  <a:pt x="1315" y="1359"/>
                </a:cubicBezTo>
                <a:cubicBezTo>
                  <a:pt x="1315" y="1417"/>
                  <a:pt x="1315" y="1417"/>
                  <a:pt x="1315" y="1417"/>
                </a:cubicBezTo>
                <a:cubicBezTo>
                  <a:pt x="1275" y="1432"/>
                  <a:pt x="1275" y="1432"/>
                  <a:pt x="1275" y="1432"/>
                </a:cubicBezTo>
                <a:cubicBezTo>
                  <a:pt x="1275" y="1445"/>
                  <a:pt x="1275" y="1445"/>
                  <a:pt x="1275" y="1445"/>
                </a:cubicBezTo>
                <a:cubicBezTo>
                  <a:pt x="1267" y="1445"/>
                  <a:pt x="1267" y="1445"/>
                  <a:pt x="1267" y="1445"/>
                </a:cubicBezTo>
                <a:cubicBezTo>
                  <a:pt x="1267" y="1421"/>
                  <a:pt x="1267" y="1421"/>
                  <a:pt x="1267" y="1421"/>
                </a:cubicBezTo>
                <a:cubicBezTo>
                  <a:pt x="1253" y="1421"/>
                  <a:pt x="1253" y="1421"/>
                  <a:pt x="1253" y="1421"/>
                </a:cubicBezTo>
                <a:cubicBezTo>
                  <a:pt x="1235" y="1395"/>
                  <a:pt x="1235" y="1395"/>
                  <a:pt x="1235" y="1395"/>
                </a:cubicBezTo>
                <a:cubicBezTo>
                  <a:pt x="1213" y="1416"/>
                  <a:pt x="1213" y="1416"/>
                  <a:pt x="1213" y="1416"/>
                </a:cubicBezTo>
                <a:cubicBezTo>
                  <a:pt x="1213" y="1399"/>
                  <a:pt x="1213" y="1399"/>
                  <a:pt x="1213" y="1399"/>
                </a:cubicBezTo>
                <a:cubicBezTo>
                  <a:pt x="1200" y="1399"/>
                  <a:pt x="1200" y="1399"/>
                  <a:pt x="1200" y="1399"/>
                </a:cubicBezTo>
                <a:cubicBezTo>
                  <a:pt x="1200" y="1409"/>
                  <a:pt x="1200" y="1409"/>
                  <a:pt x="1200" y="1409"/>
                </a:cubicBezTo>
                <a:cubicBezTo>
                  <a:pt x="1189" y="1409"/>
                  <a:pt x="1189" y="1409"/>
                  <a:pt x="1189" y="1409"/>
                </a:cubicBezTo>
                <a:cubicBezTo>
                  <a:pt x="1189" y="1392"/>
                  <a:pt x="1189" y="1392"/>
                  <a:pt x="1189" y="1392"/>
                </a:cubicBezTo>
                <a:cubicBezTo>
                  <a:pt x="1164" y="1392"/>
                  <a:pt x="1164" y="1392"/>
                  <a:pt x="1164" y="1392"/>
                </a:cubicBezTo>
                <a:cubicBezTo>
                  <a:pt x="1164" y="1401"/>
                  <a:pt x="1164" y="1401"/>
                  <a:pt x="1164" y="1401"/>
                </a:cubicBezTo>
                <a:cubicBezTo>
                  <a:pt x="1155" y="1401"/>
                  <a:pt x="1155" y="1401"/>
                  <a:pt x="1155" y="1401"/>
                </a:cubicBezTo>
                <a:cubicBezTo>
                  <a:pt x="1155" y="1417"/>
                  <a:pt x="1155" y="1417"/>
                  <a:pt x="1155" y="1417"/>
                </a:cubicBezTo>
                <a:cubicBezTo>
                  <a:pt x="1133" y="1417"/>
                  <a:pt x="1133" y="1417"/>
                  <a:pt x="1133" y="1417"/>
                </a:cubicBezTo>
                <a:cubicBezTo>
                  <a:pt x="1133" y="1397"/>
                  <a:pt x="1133" y="1397"/>
                  <a:pt x="1133" y="1397"/>
                </a:cubicBezTo>
                <a:cubicBezTo>
                  <a:pt x="1123" y="1397"/>
                  <a:pt x="1123" y="1397"/>
                  <a:pt x="1123" y="1397"/>
                </a:cubicBezTo>
                <a:cubicBezTo>
                  <a:pt x="1112" y="1385"/>
                  <a:pt x="1112" y="1385"/>
                  <a:pt x="1112" y="1385"/>
                </a:cubicBezTo>
                <a:cubicBezTo>
                  <a:pt x="1104" y="1391"/>
                  <a:pt x="1104" y="1391"/>
                  <a:pt x="1104" y="1391"/>
                </a:cubicBezTo>
                <a:cubicBezTo>
                  <a:pt x="1095" y="1391"/>
                  <a:pt x="1095" y="1391"/>
                  <a:pt x="1095" y="1391"/>
                </a:cubicBezTo>
                <a:cubicBezTo>
                  <a:pt x="1076" y="1368"/>
                  <a:pt x="1076" y="1368"/>
                  <a:pt x="1076" y="1368"/>
                </a:cubicBezTo>
                <a:cubicBezTo>
                  <a:pt x="1063" y="1389"/>
                  <a:pt x="1063" y="1389"/>
                  <a:pt x="1063" y="1389"/>
                </a:cubicBezTo>
                <a:cubicBezTo>
                  <a:pt x="1051" y="1389"/>
                  <a:pt x="1051" y="1389"/>
                  <a:pt x="1051" y="1389"/>
                </a:cubicBezTo>
                <a:cubicBezTo>
                  <a:pt x="1051" y="1371"/>
                  <a:pt x="1051" y="1371"/>
                  <a:pt x="1051" y="1371"/>
                </a:cubicBezTo>
                <a:cubicBezTo>
                  <a:pt x="1031" y="1371"/>
                  <a:pt x="1031" y="1371"/>
                  <a:pt x="1031" y="1371"/>
                </a:cubicBezTo>
                <a:cubicBezTo>
                  <a:pt x="1031" y="1391"/>
                  <a:pt x="1031" y="1391"/>
                  <a:pt x="1031" y="1391"/>
                </a:cubicBezTo>
                <a:cubicBezTo>
                  <a:pt x="1020" y="1403"/>
                  <a:pt x="1020" y="1403"/>
                  <a:pt x="1020" y="1403"/>
                </a:cubicBezTo>
                <a:cubicBezTo>
                  <a:pt x="1012" y="1403"/>
                  <a:pt x="1012" y="1403"/>
                  <a:pt x="1012" y="1403"/>
                </a:cubicBezTo>
                <a:cubicBezTo>
                  <a:pt x="1012" y="1376"/>
                  <a:pt x="1012" y="1376"/>
                  <a:pt x="1012" y="1376"/>
                </a:cubicBezTo>
                <a:cubicBezTo>
                  <a:pt x="999" y="1376"/>
                  <a:pt x="999" y="1376"/>
                  <a:pt x="999" y="1376"/>
                </a:cubicBezTo>
                <a:cubicBezTo>
                  <a:pt x="988" y="1359"/>
                  <a:pt x="988" y="1359"/>
                  <a:pt x="988" y="1359"/>
                </a:cubicBezTo>
                <a:cubicBezTo>
                  <a:pt x="969" y="1381"/>
                  <a:pt x="969" y="1381"/>
                  <a:pt x="969" y="1381"/>
                </a:cubicBezTo>
                <a:cubicBezTo>
                  <a:pt x="969" y="1224"/>
                  <a:pt x="969" y="1224"/>
                  <a:pt x="969" y="1224"/>
                </a:cubicBezTo>
                <a:cubicBezTo>
                  <a:pt x="943" y="1224"/>
                  <a:pt x="943" y="1224"/>
                  <a:pt x="943" y="1224"/>
                </a:cubicBezTo>
                <a:cubicBezTo>
                  <a:pt x="943" y="1212"/>
                  <a:pt x="943" y="1212"/>
                  <a:pt x="943" y="1212"/>
                </a:cubicBezTo>
                <a:cubicBezTo>
                  <a:pt x="969" y="1212"/>
                  <a:pt x="969" y="1212"/>
                  <a:pt x="969" y="1212"/>
                </a:cubicBezTo>
                <a:cubicBezTo>
                  <a:pt x="969" y="1204"/>
                  <a:pt x="969" y="1204"/>
                  <a:pt x="969" y="1204"/>
                </a:cubicBezTo>
                <a:cubicBezTo>
                  <a:pt x="847" y="1204"/>
                  <a:pt x="847" y="1204"/>
                  <a:pt x="847" y="1204"/>
                </a:cubicBezTo>
                <a:cubicBezTo>
                  <a:pt x="847" y="1211"/>
                  <a:pt x="847" y="1211"/>
                  <a:pt x="847" y="1211"/>
                </a:cubicBezTo>
                <a:cubicBezTo>
                  <a:pt x="857" y="1211"/>
                  <a:pt x="857" y="1211"/>
                  <a:pt x="857" y="1211"/>
                </a:cubicBezTo>
                <a:cubicBezTo>
                  <a:pt x="857" y="1224"/>
                  <a:pt x="857" y="1224"/>
                  <a:pt x="857" y="1224"/>
                </a:cubicBezTo>
                <a:cubicBezTo>
                  <a:pt x="843" y="1224"/>
                  <a:pt x="843" y="1224"/>
                  <a:pt x="843" y="1224"/>
                </a:cubicBezTo>
                <a:cubicBezTo>
                  <a:pt x="843" y="1375"/>
                  <a:pt x="843" y="1375"/>
                  <a:pt x="843" y="1375"/>
                </a:cubicBezTo>
                <a:cubicBezTo>
                  <a:pt x="828" y="1375"/>
                  <a:pt x="828" y="1375"/>
                  <a:pt x="828" y="1375"/>
                </a:cubicBezTo>
                <a:cubicBezTo>
                  <a:pt x="828" y="1387"/>
                  <a:pt x="828" y="1387"/>
                  <a:pt x="828" y="1387"/>
                </a:cubicBezTo>
                <a:cubicBezTo>
                  <a:pt x="816" y="1387"/>
                  <a:pt x="816" y="1387"/>
                  <a:pt x="816" y="1387"/>
                </a:cubicBezTo>
                <a:cubicBezTo>
                  <a:pt x="816" y="1403"/>
                  <a:pt x="816" y="1403"/>
                  <a:pt x="816" y="1403"/>
                </a:cubicBezTo>
                <a:cubicBezTo>
                  <a:pt x="804" y="1403"/>
                  <a:pt x="804" y="1403"/>
                  <a:pt x="804" y="1403"/>
                </a:cubicBezTo>
                <a:cubicBezTo>
                  <a:pt x="787" y="1393"/>
                  <a:pt x="787" y="1393"/>
                  <a:pt x="787" y="1393"/>
                </a:cubicBezTo>
                <a:cubicBezTo>
                  <a:pt x="787" y="1193"/>
                  <a:pt x="787" y="1193"/>
                  <a:pt x="787" y="1193"/>
                </a:cubicBezTo>
                <a:cubicBezTo>
                  <a:pt x="691" y="1193"/>
                  <a:pt x="691" y="1193"/>
                  <a:pt x="691" y="1193"/>
                </a:cubicBezTo>
                <a:cubicBezTo>
                  <a:pt x="691" y="1427"/>
                  <a:pt x="691" y="1427"/>
                  <a:pt x="691" y="1427"/>
                </a:cubicBezTo>
                <a:cubicBezTo>
                  <a:pt x="664" y="1427"/>
                  <a:pt x="664" y="1427"/>
                  <a:pt x="664" y="1427"/>
                </a:cubicBezTo>
                <a:cubicBezTo>
                  <a:pt x="664" y="1445"/>
                  <a:pt x="664" y="1445"/>
                  <a:pt x="664" y="1445"/>
                </a:cubicBezTo>
                <a:cubicBezTo>
                  <a:pt x="640" y="1445"/>
                  <a:pt x="640" y="1445"/>
                  <a:pt x="640" y="1445"/>
                </a:cubicBezTo>
                <a:cubicBezTo>
                  <a:pt x="640" y="1436"/>
                  <a:pt x="640" y="1436"/>
                  <a:pt x="640" y="1436"/>
                </a:cubicBezTo>
                <a:cubicBezTo>
                  <a:pt x="625" y="1436"/>
                  <a:pt x="625" y="1436"/>
                  <a:pt x="625" y="1436"/>
                </a:cubicBezTo>
                <a:cubicBezTo>
                  <a:pt x="625" y="1237"/>
                  <a:pt x="625" y="1237"/>
                  <a:pt x="625" y="1237"/>
                </a:cubicBezTo>
                <a:cubicBezTo>
                  <a:pt x="601" y="1237"/>
                  <a:pt x="601" y="1237"/>
                  <a:pt x="601" y="1237"/>
                </a:cubicBezTo>
                <a:cubicBezTo>
                  <a:pt x="601" y="1228"/>
                  <a:pt x="601" y="1228"/>
                  <a:pt x="601" y="1228"/>
                </a:cubicBezTo>
                <a:cubicBezTo>
                  <a:pt x="536" y="1228"/>
                  <a:pt x="536" y="1228"/>
                  <a:pt x="536" y="1228"/>
                </a:cubicBezTo>
                <a:cubicBezTo>
                  <a:pt x="536" y="1241"/>
                  <a:pt x="536" y="1241"/>
                  <a:pt x="536" y="1241"/>
                </a:cubicBezTo>
                <a:cubicBezTo>
                  <a:pt x="515" y="1241"/>
                  <a:pt x="515" y="1241"/>
                  <a:pt x="515" y="1241"/>
                </a:cubicBezTo>
                <a:cubicBezTo>
                  <a:pt x="515" y="1227"/>
                  <a:pt x="515" y="1227"/>
                  <a:pt x="515" y="1227"/>
                </a:cubicBezTo>
                <a:cubicBezTo>
                  <a:pt x="501" y="1227"/>
                  <a:pt x="501" y="1227"/>
                  <a:pt x="501" y="1227"/>
                </a:cubicBezTo>
                <a:cubicBezTo>
                  <a:pt x="501" y="1227"/>
                  <a:pt x="487" y="1169"/>
                  <a:pt x="456" y="1169"/>
                </a:cubicBezTo>
                <a:cubicBezTo>
                  <a:pt x="425" y="1169"/>
                  <a:pt x="401" y="1224"/>
                  <a:pt x="401" y="1224"/>
                </a:cubicBezTo>
                <a:cubicBezTo>
                  <a:pt x="392" y="1224"/>
                  <a:pt x="392" y="1224"/>
                  <a:pt x="392" y="1224"/>
                </a:cubicBezTo>
                <a:cubicBezTo>
                  <a:pt x="392" y="1243"/>
                  <a:pt x="392" y="1243"/>
                  <a:pt x="392" y="1243"/>
                </a:cubicBezTo>
                <a:cubicBezTo>
                  <a:pt x="373" y="1243"/>
                  <a:pt x="373" y="1243"/>
                  <a:pt x="373" y="1243"/>
                </a:cubicBezTo>
                <a:cubicBezTo>
                  <a:pt x="373" y="1233"/>
                  <a:pt x="373" y="1233"/>
                  <a:pt x="373" y="1233"/>
                </a:cubicBezTo>
                <a:cubicBezTo>
                  <a:pt x="320" y="1233"/>
                  <a:pt x="320" y="1233"/>
                  <a:pt x="320" y="1233"/>
                </a:cubicBezTo>
                <a:cubicBezTo>
                  <a:pt x="320" y="1245"/>
                  <a:pt x="320" y="1245"/>
                  <a:pt x="320" y="1245"/>
                </a:cubicBezTo>
                <a:cubicBezTo>
                  <a:pt x="303" y="1245"/>
                  <a:pt x="303" y="1245"/>
                  <a:pt x="303" y="1245"/>
                </a:cubicBezTo>
                <a:cubicBezTo>
                  <a:pt x="288" y="1257"/>
                  <a:pt x="288" y="1257"/>
                  <a:pt x="288" y="1257"/>
                </a:cubicBezTo>
                <a:cubicBezTo>
                  <a:pt x="288" y="1331"/>
                  <a:pt x="288" y="1331"/>
                  <a:pt x="288" y="1331"/>
                </a:cubicBezTo>
                <a:cubicBezTo>
                  <a:pt x="268" y="1331"/>
                  <a:pt x="268" y="1331"/>
                  <a:pt x="268" y="1331"/>
                </a:cubicBezTo>
                <a:cubicBezTo>
                  <a:pt x="268" y="1373"/>
                  <a:pt x="268" y="1373"/>
                  <a:pt x="268" y="1373"/>
                </a:cubicBezTo>
                <a:cubicBezTo>
                  <a:pt x="252" y="1373"/>
                  <a:pt x="252" y="1373"/>
                  <a:pt x="252" y="1373"/>
                </a:cubicBezTo>
                <a:cubicBezTo>
                  <a:pt x="252" y="1325"/>
                  <a:pt x="252" y="1325"/>
                  <a:pt x="252" y="1325"/>
                </a:cubicBezTo>
                <a:cubicBezTo>
                  <a:pt x="236" y="1325"/>
                  <a:pt x="236" y="1325"/>
                  <a:pt x="236" y="1325"/>
                </a:cubicBezTo>
                <a:cubicBezTo>
                  <a:pt x="236" y="1342"/>
                  <a:pt x="236" y="1342"/>
                  <a:pt x="236" y="1342"/>
                </a:cubicBezTo>
                <a:cubicBezTo>
                  <a:pt x="218" y="1342"/>
                  <a:pt x="218" y="1342"/>
                  <a:pt x="218" y="1342"/>
                </a:cubicBezTo>
                <a:cubicBezTo>
                  <a:pt x="218" y="1331"/>
                  <a:pt x="218" y="1331"/>
                  <a:pt x="218" y="1331"/>
                </a:cubicBezTo>
                <a:cubicBezTo>
                  <a:pt x="195" y="1331"/>
                  <a:pt x="195" y="1331"/>
                  <a:pt x="195" y="1331"/>
                </a:cubicBezTo>
                <a:cubicBezTo>
                  <a:pt x="195" y="1312"/>
                  <a:pt x="195" y="1312"/>
                  <a:pt x="195" y="1312"/>
                </a:cubicBezTo>
                <a:cubicBezTo>
                  <a:pt x="182" y="1299"/>
                  <a:pt x="182" y="1299"/>
                  <a:pt x="182" y="1299"/>
                </a:cubicBezTo>
                <a:cubicBezTo>
                  <a:pt x="168" y="1283"/>
                  <a:pt x="168" y="1283"/>
                  <a:pt x="168" y="1283"/>
                </a:cubicBezTo>
                <a:cubicBezTo>
                  <a:pt x="134" y="1283"/>
                  <a:pt x="134" y="1283"/>
                  <a:pt x="134" y="1283"/>
                </a:cubicBezTo>
                <a:cubicBezTo>
                  <a:pt x="102" y="1307"/>
                  <a:pt x="102" y="1307"/>
                  <a:pt x="102" y="1307"/>
                </a:cubicBezTo>
                <a:cubicBezTo>
                  <a:pt x="78" y="1307"/>
                  <a:pt x="78" y="1307"/>
                  <a:pt x="78" y="1307"/>
                </a:cubicBezTo>
                <a:cubicBezTo>
                  <a:pt x="78" y="1401"/>
                  <a:pt x="78" y="1401"/>
                  <a:pt x="78" y="1401"/>
                </a:cubicBezTo>
                <a:cubicBezTo>
                  <a:pt x="56" y="1357"/>
                  <a:pt x="56" y="1357"/>
                  <a:pt x="56" y="1357"/>
                </a:cubicBezTo>
                <a:cubicBezTo>
                  <a:pt x="56" y="1333"/>
                  <a:pt x="56" y="1333"/>
                  <a:pt x="56" y="1333"/>
                </a:cubicBezTo>
                <a:cubicBezTo>
                  <a:pt x="0" y="1333"/>
                  <a:pt x="0" y="1333"/>
                  <a:pt x="0" y="1333"/>
                </a:cubicBezTo>
                <a:cubicBezTo>
                  <a:pt x="0" y="1542"/>
                  <a:pt x="0" y="1542"/>
                  <a:pt x="0" y="1542"/>
                </a:cubicBezTo>
                <a:cubicBezTo>
                  <a:pt x="8000" y="1542"/>
                  <a:pt x="8000" y="1542"/>
                  <a:pt x="8000" y="1542"/>
                </a:cubicBezTo>
                <a:cubicBezTo>
                  <a:pt x="8000" y="1472"/>
                  <a:pt x="8000" y="1472"/>
                  <a:pt x="8000" y="1472"/>
                </a:cubicBezTo>
                <a:lnTo>
                  <a:pt x="7978" y="1472"/>
                </a:lnTo>
                <a:close/>
                <a:moveTo>
                  <a:pt x="3369" y="1457"/>
                </a:moveTo>
                <a:cubicBezTo>
                  <a:pt x="3356" y="1457"/>
                  <a:pt x="3356" y="1457"/>
                  <a:pt x="3356" y="1457"/>
                </a:cubicBezTo>
                <a:cubicBezTo>
                  <a:pt x="3356" y="1408"/>
                  <a:pt x="3356" y="1408"/>
                  <a:pt x="3356" y="1408"/>
                </a:cubicBezTo>
                <a:cubicBezTo>
                  <a:pt x="3369" y="1408"/>
                  <a:pt x="3369" y="1408"/>
                  <a:pt x="3369" y="1408"/>
                </a:cubicBezTo>
                <a:lnTo>
                  <a:pt x="3369" y="1457"/>
                </a:lnTo>
                <a:close/>
                <a:moveTo>
                  <a:pt x="3369" y="1389"/>
                </a:moveTo>
                <a:cubicBezTo>
                  <a:pt x="3356" y="1389"/>
                  <a:pt x="3356" y="1389"/>
                  <a:pt x="3356" y="1389"/>
                </a:cubicBezTo>
                <a:cubicBezTo>
                  <a:pt x="3356" y="1335"/>
                  <a:pt x="3356" y="1335"/>
                  <a:pt x="3356" y="1335"/>
                </a:cubicBezTo>
                <a:cubicBezTo>
                  <a:pt x="3369" y="1335"/>
                  <a:pt x="3369" y="1335"/>
                  <a:pt x="3369" y="1335"/>
                </a:cubicBezTo>
                <a:lnTo>
                  <a:pt x="3369" y="1389"/>
                </a:lnTo>
                <a:close/>
                <a:moveTo>
                  <a:pt x="3356" y="1141"/>
                </a:moveTo>
                <a:cubicBezTo>
                  <a:pt x="3356" y="1098"/>
                  <a:pt x="3356" y="1098"/>
                  <a:pt x="3356" y="1098"/>
                </a:cubicBezTo>
                <a:cubicBezTo>
                  <a:pt x="3356" y="1098"/>
                  <a:pt x="3373" y="1103"/>
                  <a:pt x="3373" y="1119"/>
                </a:cubicBezTo>
                <a:cubicBezTo>
                  <a:pt x="3373" y="1136"/>
                  <a:pt x="3356" y="1141"/>
                  <a:pt x="3356" y="1141"/>
                </a:cubicBezTo>
                <a:close/>
                <a:moveTo>
                  <a:pt x="3356" y="1060"/>
                </a:moveTo>
                <a:cubicBezTo>
                  <a:pt x="3356" y="1024"/>
                  <a:pt x="3356" y="1024"/>
                  <a:pt x="3356" y="1024"/>
                </a:cubicBezTo>
                <a:cubicBezTo>
                  <a:pt x="3356" y="1024"/>
                  <a:pt x="3373" y="1029"/>
                  <a:pt x="3373" y="1042"/>
                </a:cubicBezTo>
                <a:cubicBezTo>
                  <a:pt x="3373" y="1055"/>
                  <a:pt x="3356" y="1060"/>
                  <a:pt x="3356" y="1060"/>
                </a:cubicBezTo>
                <a:close/>
                <a:moveTo>
                  <a:pt x="3356" y="988"/>
                </a:moveTo>
                <a:cubicBezTo>
                  <a:pt x="3356" y="950"/>
                  <a:pt x="3356" y="950"/>
                  <a:pt x="3356" y="950"/>
                </a:cubicBezTo>
                <a:cubicBezTo>
                  <a:pt x="3356" y="950"/>
                  <a:pt x="3373" y="953"/>
                  <a:pt x="3373" y="969"/>
                </a:cubicBezTo>
                <a:cubicBezTo>
                  <a:pt x="3373" y="985"/>
                  <a:pt x="3356" y="988"/>
                  <a:pt x="3356" y="988"/>
                </a:cubicBezTo>
                <a:close/>
                <a:moveTo>
                  <a:pt x="3356" y="911"/>
                </a:moveTo>
                <a:cubicBezTo>
                  <a:pt x="3356" y="872"/>
                  <a:pt x="3356" y="872"/>
                  <a:pt x="3356" y="872"/>
                </a:cubicBezTo>
                <a:cubicBezTo>
                  <a:pt x="3356" y="872"/>
                  <a:pt x="3373" y="878"/>
                  <a:pt x="3373" y="891"/>
                </a:cubicBezTo>
                <a:cubicBezTo>
                  <a:pt x="3373" y="905"/>
                  <a:pt x="3356" y="911"/>
                  <a:pt x="3356" y="911"/>
                </a:cubicBezTo>
                <a:close/>
                <a:moveTo>
                  <a:pt x="3356" y="835"/>
                </a:moveTo>
                <a:cubicBezTo>
                  <a:pt x="3356" y="796"/>
                  <a:pt x="3356" y="796"/>
                  <a:pt x="3356" y="796"/>
                </a:cubicBezTo>
                <a:cubicBezTo>
                  <a:pt x="3356" y="796"/>
                  <a:pt x="3373" y="800"/>
                  <a:pt x="3373" y="815"/>
                </a:cubicBezTo>
                <a:cubicBezTo>
                  <a:pt x="3373" y="831"/>
                  <a:pt x="3356" y="835"/>
                  <a:pt x="3356" y="835"/>
                </a:cubicBezTo>
                <a:close/>
                <a:moveTo>
                  <a:pt x="3356" y="756"/>
                </a:moveTo>
                <a:cubicBezTo>
                  <a:pt x="3356" y="718"/>
                  <a:pt x="3356" y="718"/>
                  <a:pt x="3356" y="718"/>
                </a:cubicBezTo>
                <a:cubicBezTo>
                  <a:pt x="3356" y="718"/>
                  <a:pt x="3373" y="720"/>
                  <a:pt x="3373" y="737"/>
                </a:cubicBezTo>
                <a:cubicBezTo>
                  <a:pt x="3373" y="754"/>
                  <a:pt x="3356" y="756"/>
                  <a:pt x="3356" y="756"/>
                </a:cubicBezTo>
                <a:close/>
                <a:moveTo>
                  <a:pt x="5556" y="570"/>
                </a:moveTo>
                <a:cubicBezTo>
                  <a:pt x="5508" y="582"/>
                  <a:pt x="5508" y="582"/>
                  <a:pt x="5508" y="582"/>
                </a:cubicBezTo>
                <a:cubicBezTo>
                  <a:pt x="5490" y="529"/>
                  <a:pt x="5490" y="529"/>
                  <a:pt x="5490" y="529"/>
                </a:cubicBezTo>
                <a:cubicBezTo>
                  <a:pt x="5566" y="508"/>
                  <a:pt x="5566" y="508"/>
                  <a:pt x="5566" y="508"/>
                </a:cubicBezTo>
                <a:lnTo>
                  <a:pt x="5556" y="570"/>
                </a:lnTo>
                <a:close/>
              </a:path>
            </a:pathLst>
          </a:custGeom>
          <a:noFill/>
          <a:ln>
            <a:gradFill>
              <a:gsLst>
                <a:gs pos="0">
                  <a:schemeClr val="accent1">
                    <a:lumMod val="5000"/>
                    <a:lumOff val="95000"/>
                  </a:schemeClr>
                </a:gs>
                <a:gs pos="100000">
                  <a:srgbClr val="28A9D6">
                    <a:alpha val="75000"/>
                  </a:srgbClr>
                </a:gs>
              </a:gsLst>
              <a:lin ang="5400000" scaled="1"/>
            </a:gradFill>
          </a:ln>
          <a:effectLst/>
        </p:spPr>
        <p:txBody>
          <a:bodyPr lIns="121920" tIns="60960" rIns="121920" bIns="60960"/>
          <a:lstStyle/>
          <a:p>
            <a:pPr fontAlgn="auto">
              <a:spcBef>
                <a:spcPts val="0"/>
              </a:spcBef>
              <a:spcAft>
                <a:spcPts val="0"/>
              </a:spcAft>
              <a:defRPr/>
            </a:pPr>
            <a:endParaRPr lang="zh-CN" altLang="en-US" sz="2400">
              <a:latin typeface="+mn-lt"/>
              <a:ea typeface="+mn-ea"/>
            </a:endParaRPr>
          </a:p>
        </p:txBody>
      </p:sp>
      <p:cxnSp>
        <p:nvCxnSpPr>
          <p:cNvPr id="20" name="直接连接符 19" hidden="1"/>
          <p:cNvCxnSpPr/>
          <p:nvPr userDrawn="1"/>
        </p:nvCxnSpPr>
        <p:spPr>
          <a:xfrm>
            <a:off x="3181350" y="431800"/>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1" name="任意多边形 20"/>
          <p:cNvSpPr/>
          <p:nvPr userDrawn="1"/>
        </p:nvSpPr>
        <p:spPr>
          <a:xfrm flipV="1">
            <a:off x="174625" y="423863"/>
            <a:ext cx="1385888" cy="4318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灯片编号占位符 3"/>
          <p:cNvSpPr>
            <a:spLocks noGrp="1"/>
          </p:cNvSpPr>
          <p:nvPr>
            <p:ph type="sldNum" sz="quarter" idx="10"/>
          </p:nvPr>
        </p:nvSpPr>
        <p:spPr>
          <a:xfrm>
            <a:off x="1036638" y="6334125"/>
            <a:ext cx="292100" cy="284163"/>
          </a:xfrm>
        </p:spPr>
        <p:txBody>
          <a:bodyPr anchor="ctr" anchorCtr="1"/>
          <a:lstStyle>
            <a:lvl1pPr algn="ctr">
              <a:defRPr sz="1200" smtClean="0">
                <a:solidFill>
                  <a:schemeClr val="tx1"/>
                </a:solidFill>
              </a:defRPr>
            </a:lvl1pPr>
          </a:lstStyle>
          <a:p>
            <a:pPr>
              <a:defRPr/>
            </a:pPr>
            <a:fld id="{1A26503F-D37B-489B-8EC0-E42C7B562D0F}" type="slidenum">
              <a:rPr lang="zh-CN" altLang="en-US"/>
              <a:t>‹#›</a:t>
            </a:fld>
            <a:endParaRPr lang="zh-CN" altLang="en-US" dirty="0"/>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过渡页">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 name="直接连接符 1"/>
          <p:cNvCxnSpPr/>
          <p:nvPr userDrawn="1"/>
        </p:nvCxnSpPr>
        <p:spPr>
          <a:xfrm flipH="1">
            <a:off x="1430338" y="6480175"/>
            <a:ext cx="10620375"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userDrawn="1"/>
        </p:nvCxnSpPr>
        <p:spPr>
          <a:xfrm flipH="1">
            <a:off x="141288" y="6480175"/>
            <a:ext cx="792162"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grpSp>
        <p:nvGrpSpPr>
          <p:cNvPr id="4" name="组合 4"/>
          <p:cNvGrpSpPr/>
          <p:nvPr userDrawn="1"/>
        </p:nvGrpSpPr>
        <p:grpSpPr bwMode="auto">
          <a:xfrm flipH="1">
            <a:off x="974725" y="6269038"/>
            <a:ext cx="414338" cy="422275"/>
            <a:chOff x="7019085" y="157473"/>
            <a:chExt cx="3868830" cy="3952255"/>
          </a:xfrm>
        </p:grpSpPr>
        <p:sp>
          <p:nvSpPr>
            <p:cNvPr id="5" name="椭圆 4"/>
            <p:cNvSpPr/>
            <p:nvPr/>
          </p:nvSpPr>
          <p:spPr>
            <a:xfrm>
              <a:off x="8634806" y="157473"/>
              <a:ext cx="637388" cy="62404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椭圆 5"/>
            <p:cNvSpPr/>
            <p:nvPr/>
          </p:nvSpPr>
          <p:spPr>
            <a:xfrm rot="1542857">
              <a:off x="9361133" y="320907"/>
              <a:ext cx="622570" cy="62404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椭圆 6"/>
            <p:cNvSpPr/>
            <p:nvPr/>
          </p:nvSpPr>
          <p:spPr>
            <a:xfrm rot="3085714">
              <a:off x="9938502" y="782249"/>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椭圆 7"/>
            <p:cNvSpPr/>
            <p:nvPr/>
          </p:nvSpPr>
          <p:spPr>
            <a:xfrm rot="7714286">
              <a:off x="9938502" y="2862383"/>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椭圆 8"/>
            <p:cNvSpPr/>
            <p:nvPr/>
          </p:nvSpPr>
          <p:spPr>
            <a:xfrm rot="4628572">
              <a:off x="10264610" y="1450858"/>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椭圆 9"/>
            <p:cNvSpPr/>
            <p:nvPr/>
          </p:nvSpPr>
          <p:spPr>
            <a:xfrm rot="9257143">
              <a:off x="9361133" y="3322244"/>
              <a:ext cx="622570" cy="62404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椭圆 10"/>
            <p:cNvSpPr/>
            <p:nvPr/>
          </p:nvSpPr>
          <p:spPr>
            <a:xfrm rot="6171428">
              <a:off x="10264610" y="2193764"/>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椭圆 11"/>
            <p:cNvSpPr/>
            <p:nvPr/>
          </p:nvSpPr>
          <p:spPr>
            <a:xfrm rot="10800000">
              <a:off x="8634806" y="3485688"/>
              <a:ext cx="637388" cy="62404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椭圆 12"/>
            <p:cNvSpPr/>
            <p:nvPr/>
          </p:nvSpPr>
          <p:spPr>
            <a:xfrm rot="12342857">
              <a:off x="7923298" y="3322244"/>
              <a:ext cx="622570" cy="62404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椭圆 13"/>
            <p:cNvSpPr/>
            <p:nvPr/>
          </p:nvSpPr>
          <p:spPr>
            <a:xfrm rot="13885714">
              <a:off x="7344458" y="2862383"/>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椭圆 14"/>
            <p:cNvSpPr/>
            <p:nvPr/>
          </p:nvSpPr>
          <p:spPr>
            <a:xfrm rot="20057142">
              <a:off x="7923298" y="320907"/>
              <a:ext cx="622570" cy="62404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椭圆 15"/>
            <p:cNvSpPr/>
            <p:nvPr/>
          </p:nvSpPr>
          <p:spPr>
            <a:xfrm rot="15428571">
              <a:off x="7018350" y="2193764"/>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椭圆 16"/>
            <p:cNvSpPr/>
            <p:nvPr/>
          </p:nvSpPr>
          <p:spPr>
            <a:xfrm rot="16971429">
              <a:off x="7018350" y="1450858"/>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椭圆 17"/>
            <p:cNvSpPr/>
            <p:nvPr/>
          </p:nvSpPr>
          <p:spPr>
            <a:xfrm rot="18514286">
              <a:off x="7344458" y="782249"/>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9" name="Freeform 5"/>
          <p:cNvSpPr>
            <a:spLocks noEditPoints="1"/>
          </p:cNvSpPr>
          <p:nvPr userDrawn="1"/>
        </p:nvSpPr>
        <p:spPr bwMode="auto">
          <a:xfrm>
            <a:off x="7458155" y="5658694"/>
            <a:ext cx="4253066" cy="821142"/>
          </a:xfrm>
          <a:custGeom>
            <a:avLst/>
            <a:gdLst>
              <a:gd name="T0" fmla="*/ 7933 w 8000"/>
              <a:gd name="T1" fmla="*/ 1418 h 1542"/>
              <a:gd name="T2" fmla="*/ 7832 w 8000"/>
              <a:gd name="T3" fmla="*/ 1315 h 1542"/>
              <a:gd name="T4" fmla="*/ 7738 w 8000"/>
              <a:gd name="T5" fmla="*/ 1352 h 1542"/>
              <a:gd name="T6" fmla="*/ 7673 w 8000"/>
              <a:gd name="T7" fmla="*/ 1336 h 1542"/>
              <a:gd name="T8" fmla="*/ 7538 w 8000"/>
              <a:gd name="T9" fmla="*/ 1313 h 1542"/>
              <a:gd name="T10" fmla="*/ 7430 w 8000"/>
              <a:gd name="T11" fmla="*/ 1287 h 1542"/>
              <a:gd name="T12" fmla="*/ 7292 w 8000"/>
              <a:gd name="T13" fmla="*/ 1358 h 1542"/>
              <a:gd name="T14" fmla="*/ 7170 w 8000"/>
              <a:gd name="T15" fmla="*/ 1352 h 1542"/>
              <a:gd name="T16" fmla="*/ 6993 w 8000"/>
              <a:gd name="T17" fmla="*/ 1400 h 1542"/>
              <a:gd name="T18" fmla="*/ 6886 w 8000"/>
              <a:gd name="T19" fmla="*/ 1357 h 1542"/>
              <a:gd name="T20" fmla="*/ 6766 w 8000"/>
              <a:gd name="T21" fmla="*/ 1380 h 1542"/>
              <a:gd name="T22" fmla="*/ 6640 w 8000"/>
              <a:gd name="T23" fmla="*/ 1194 h 1542"/>
              <a:gd name="T24" fmla="*/ 6505 w 8000"/>
              <a:gd name="T25" fmla="*/ 1157 h 1542"/>
              <a:gd name="T26" fmla="*/ 6381 w 8000"/>
              <a:gd name="T27" fmla="*/ 1311 h 1542"/>
              <a:gd name="T28" fmla="*/ 6242 w 8000"/>
              <a:gd name="T29" fmla="*/ 1181 h 1542"/>
              <a:gd name="T30" fmla="*/ 5688 w 8000"/>
              <a:gd name="T31" fmla="*/ 818 h 1542"/>
              <a:gd name="T32" fmla="*/ 5396 w 8000"/>
              <a:gd name="T33" fmla="*/ 674 h 1542"/>
              <a:gd name="T34" fmla="*/ 5346 w 8000"/>
              <a:gd name="T35" fmla="*/ 615 h 1542"/>
              <a:gd name="T36" fmla="*/ 5292 w 8000"/>
              <a:gd name="T37" fmla="*/ 1274 h 1542"/>
              <a:gd name="T38" fmla="*/ 5007 w 8000"/>
              <a:gd name="T39" fmla="*/ 1089 h 1542"/>
              <a:gd name="T40" fmla="*/ 4819 w 8000"/>
              <a:gd name="T41" fmla="*/ 685 h 1542"/>
              <a:gd name="T42" fmla="*/ 4540 w 8000"/>
              <a:gd name="T43" fmla="*/ 1250 h 1542"/>
              <a:gd name="T44" fmla="*/ 4474 w 8000"/>
              <a:gd name="T45" fmla="*/ 1255 h 1542"/>
              <a:gd name="T46" fmla="*/ 4398 w 8000"/>
              <a:gd name="T47" fmla="*/ 1265 h 1542"/>
              <a:gd name="T48" fmla="*/ 4286 w 8000"/>
              <a:gd name="T49" fmla="*/ 1131 h 1542"/>
              <a:gd name="T50" fmla="*/ 4046 w 8000"/>
              <a:gd name="T51" fmla="*/ 1117 h 1542"/>
              <a:gd name="T52" fmla="*/ 3923 w 8000"/>
              <a:gd name="T53" fmla="*/ 975 h 1542"/>
              <a:gd name="T54" fmla="*/ 3742 w 8000"/>
              <a:gd name="T55" fmla="*/ 1095 h 1542"/>
              <a:gd name="T56" fmla="*/ 3585 w 8000"/>
              <a:gd name="T57" fmla="*/ 1415 h 1542"/>
              <a:gd name="T58" fmla="*/ 3463 w 8000"/>
              <a:gd name="T59" fmla="*/ 1255 h 1542"/>
              <a:gd name="T60" fmla="*/ 3390 w 8000"/>
              <a:gd name="T61" fmla="*/ 372 h 1542"/>
              <a:gd name="T62" fmla="*/ 3367 w 8000"/>
              <a:gd name="T63" fmla="*/ 187 h 1542"/>
              <a:gd name="T64" fmla="*/ 3329 w 8000"/>
              <a:gd name="T65" fmla="*/ 695 h 1542"/>
              <a:gd name="T66" fmla="*/ 2997 w 8000"/>
              <a:gd name="T67" fmla="*/ 1479 h 1542"/>
              <a:gd name="T68" fmla="*/ 2797 w 8000"/>
              <a:gd name="T69" fmla="*/ 1119 h 1542"/>
              <a:gd name="T70" fmla="*/ 2628 w 8000"/>
              <a:gd name="T71" fmla="*/ 1372 h 1542"/>
              <a:gd name="T72" fmla="*/ 2470 w 8000"/>
              <a:gd name="T73" fmla="*/ 1378 h 1542"/>
              <a:gd name="T74" fmla="*/ 2310 w 8000"/>
              <a:gd name="T75" fmla="*/ 1440 h 1542"/>
              <a:gd name="T76" fmla="*/ 2152 w 8000"/>
              <a:gd name="T77" fmla="*/ 1391 h 1542"/>
              <a:gd name="T78" fmla="*/ 2055 w 8000"/>
              <a:gd name="T79" fmla="*/ 1463 h 1542"/>
              <a:gd name="T80" fmla="*/ 1975 w 8000"/>
              <a:gd name="T81" fmla="*/ 1479 h 1542"/>
              <a:gd name="T82" fmla="*/ 1805 w 8000"/>
              <a:gd name="T83" fmla="*/ 1456 h 1542"/>
              <a:gd name="T84" fmla="*/ 1673 w 8000"/>
              <a:gd name="T85" fmla="*/ 1469 h 1542"/>
              <a:gd name="T86" fmla="*/ 1531 w 8000"/>
              <a:gd name="T87" fmla="*/ 1408 h 1542"/>
              <a:gd name="T88" fmla="*/ 1443 w 8000"/>
              <a:gd name="T89" fmla="*/ 1265 h 1542"/>
              <a:gd name="T90" fmla="*/ 1253 w 8000"/>
              <a:gd name="T91" fmla="*/ 1421 h 1542"/>
              <a:gd name="T92" fmla="*/ 1155 w 8000"/>
              <a:gd name="T93" fmla="*/ 1401 h 1542"/>
              <a:gd name="T94" fmla="*/ 1051 w 8000"/>
              <a:gd name="T95" fmla="*/ 1389 h 1542"/>
              <a:gd name="T96" fmla="*/ 969 w 8000"/>
              <a:gd name="T97" fmla="*/ 1224 h 1542"/>
              <a:gd name="T98" fmla="*/ 843 w 8000"/>
              <a:gd name="T99" fmla="*/ 1375 h 1542"/>
              <a:gd name="T100" fmla="*/ 664 w 8000"/>
              <a:gd name="T101" fmla="*/ 1427 h 1542"/>
              <a:gd name="T102" fmla="*/ 515 w 8000"/>
              <a:gd name="T103" fmla="*/ 1241 h 1542"/>
              <a:gd name="T104" fmla="*/ 320 w 8000"/>
              <a:gd name="T105" fmla="*/ 1245 h 1542"/>
              <a:gd name="T106" fmla="*/ 218 w 8000"/>
              <a:gd name="T107" fmla="*/ 1342 h 1542"/>
              <a:gd name="T108" fmla="*/ 56 w 8000"/>
              <a:gd name="T109" fmla="*/ 1357 h 1542"/>
              <a:gd name="T110" fmla="*/ 3369 w 8000"/>
              <a:gd name="T111" fmla="*/ 1408 h 1542"/>
              <a:gd name="T112" fmla="*/ 3356 w 8000"/>
              <a:gd name="T113" fmla="*/ 1141 h 1542"/>
              <a:gd name="T114" fmla="*/ 3356 w 8000"/>
              <a:gd name="T115" fmla="*/ 872 h 1542"/>
              <a:gd name="T116" fmla="*/ 3356 w 8000"/>
              <a:gd name="T117" fmla="*/ 756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00" h="1542">
                <a:moveTo>
                  <a:pt x="7978" y="1472"/>
                </a:moveTo>
                <a:cubicBezTo>
                  <a:pt x="7978" y="1462"/>
                  <a:pt x="7978" y="1462"/>
                  <a:pt x="7978" y="1462"/>
                </a:cubicBezTo>
                <a:cubicBezTo>
                  <a:pt x="7966" y="1462"/>
                  <a:pt x="7966" y="1462"/>
                  <a:pt x="7966" y="1462"/>
                </a:cubicBezTo>
                <a:cubicBezTo>
                  <a:pt x="7966" y="1436"/>
                  <a:pt x="7966" y="1436"/>
                  <a:pt x="7966" y="1436"/>
                </a:cubicBezTo>
                <a:cubicBezTo>
                  <a:pt x="7955" y="1436"/>
                  <a:pt x="7955" y="1436"/>
                  <a:pt x="7955" y="1436"/>
                </a:cubicBezTo>
                <a:cubicBezTo>
                  <a:pt x="7955" y="1420"/>
                  <a:pt x="7955" y="1420"/>
                  <a:pt x="7955" y="1420"/>
                </a:cubicBezTo>
                <a:cubicBezTo>
                  <a:pt x="7941" y="1420"/>
                  <a:pt x="7941" y="1420"/>
                  <a:pt x="7941" y="1420"/>
                </a:cubicBezTo>
                <a:cubicBezTo>
                  <a:pt x="7941" y="1428"/>
                  <a:pt x="7941" y="1428"/>
                  <a:pt x="7941" y="1428"/>
                </a:cubicBezTo>
                <a:cubicBezTo>
                  <a:pt x="7933" y="1428"/>
                  <a:pt x="7933" y="1428"/>
                  <a:pt x="7933" y="1428"/>
                </a:cubicBezTo>
                <a:cubicBezTo>
                  <a:pt x="7933" y="1418"/>
                  <a:pt x="7933" y="1418"/>
                  <a:pt x="7933" y="1418"/>
                </a:cubicBezTo>
                <a:cubicBezTo>
                  <a:pt x="7916" y="1418"/>
                  <a:pt x="7916" y="1418"/>
                  <a:pt x="7916" y="1418"/>
                </a:cubicBezTo>
                <a:cubicBezTo>
                  <a:pt x="7916" y="1433"/>
                  <a:pt x="7916" y="1433"/>
                  <a:pt x="7916" y="1433"/>
                </a:cubicBezTo>
                <a:cubicBezTo>
                  <a:pt x="7895" y="1433"/>
                  <a:pt x="7895" y="1433"/>
                  <a:pt x="7895" y="1433"/>
                </a:cubicBezTo>
                <a:cubicBezTo>
                  <a:pt x="7895" y="1335"/>
                  <a:pt x="7895" y="1335"/>
                  <a:pt x="7895" y="1335"/>
                </a:cubicBezTo>
                <a:cubicBezTo>
                  <a:pt x="7879" y="1335"/>
                  <a:pt x="7879" y="1335"/>
                  <a:pt x="7879" y="1335"/>
                </a:cubicBezTo>
                <a:cubicBezTo>
                  <a:pt x="7855" y="1316"/>
                  <a:pt x="7855" y="1316"/>
                  <a:pt x="7855" y="1316"/>
                </a:cubicBezTo>
                <a:cubicBezTo>
                  <a:pt x="7855" y="1300"/>
                  <a:pt x="7855" y="1300"/>
                  <a:pt x="7855" y="1300"/>
                </a:cubicBezTo>
                <a:cubicBezTo>
                  <a:pt x="7843" y="1300"/>
                  <a:pt x="7843" y="1300"/>
                  <a:pt x="7843" y="1300"/>
                </a:cubicBezTo>
                <a:cubicBezTo>
                  <a:pt x="7843" y="1315"/>
                  <a:pt x="7843" y="1315"/>
                  <a:pt x="7843" y="1315"/>
                </a:cubicBezTo>
                <a:cubicBezTo>
                  <a:pt x="7832" y="1315"/>
                  <a:pt x="7832" y="1315"/>
                  <a:pt x="7832" y="1315"/>
                </a:cubicBezTo>
                <a:cubicBezTo>
                  <a:pt x="7832" y="1300"/>
                  <a:pt x="7832" y="1300"/>
                  <a:pt x="7832" y="1300"/>
                </a:cubicBezTo>
                <a:cubicBezTo>
                  <a:pt x="7821" y="1300"/>
                  <a:pt x="7821" y="1300"/>
                  <a:pt x="7821" y="1300"/>
                </a:cubicBezTo>
                <a:cubicBezTo>
                  <a:pt x="7821" y="1315"/>
                  <a:pt x="7821" y="1315"/>
                  <a:pt x="7821" y="1315"/>
                </a:cubicBezTo>
                <a:cubicBezTo>
                  <a:pt x="7806" y="1335"/>
                  <a:pt x="7806" y="1335"/>
                  <a:pt x="7806" y="1335"/>
                </a:cubicBezTo>
                <a:cubicBezTo>
                  <a:pt x="7789" y="1335"/>
                  <a:pt x="7789" y="1335"/>
                  <a:pt x="7789" y="1335"/>
                </a:cubicBezTo>
                <a:cubicBezTo>
                  <a:pt x="7789" y="1436"/>
                  <a:pt x="7789" y="1436"/>
                  <a:pt x="7789" y="1436"/>
                </a:cubicBezTo>
                <a:cubicBezTo>
                  <a:pt x="7749" y="1436"/>
                  <a:pt x="7749" y="1436"/>
                  <a:pt x="7749" y="1436"/>
                </a:cubicBezTo>
                <a:cubicBezTo>
                  <a:pt x="7749" y="1345"/>
                  <a:pt x="7749" y="1345"/>
                  <a:pt x="7749" y="1345"/>
                </a:cubicBezTo>
                <a:cubicBezTo>
                  <a:pt x="7738" y="1345"/>
                  <a:pt x="7738" y="1345"/>
                  <a:pt x="7738" y="1345"/>
                </a:cubicBezTo>
                <a:cubicBezTo>
                  <a:pt x="7738" y="1352"/>
                  <a:pt x="7738" y="1352"/>
                  <a:pt x="7738" y="1352"/>
                </a:cubicBezTo>
                <a:cubicBezTo>
                  <a:pt x="7724" y="1352"/>
                  <a:pt x="7724" y="1352"/>
                  <a:pt x="7724" y="1352"/>
                </a:cubicBezTo>
                <a:cubicBezTo>
                  <a:pt x="7724" y="1337"/>
                  <a:pt x="7724" y="1337"/>
                  <a:pt x="7724" y="1337"/>
                </a:cubicBezTo>
                <a:cubicBezTo>
                  <a:pt x="7713" y="1337"/>
                  <a:pt x="7713" y="1337"/>
                  <a:pt x="7713" y="1337"/>
                </a:cubicBezTo>
                <a:cubicBezTo>
                  <a:pt x="7713" y="1321"/>
                  <a:pt x="7713" y="1321"/>
                  <a:pt x="7713" y="1321"/>
                </a:cubicBezTo>
                <a:cubicBezTo>
                  <a:pt x="7697" y="1321"/>
                  <a:pt x="7697" y="1321"/>
                  <a:pt x="7697" y="1321"/>
                </a:cubicBezTo>
                <a:cubicBezTo>
                  <a:pt x="7697" y="1336"/>
                  <a:pt x="7697" y="1336"/>
                  <a:pt x="7697" y="1336"/>
                </a:cubicBezTo>
                <a:cubicBezTo>
                  <a:pt x="7687" y="1336"/>
                  <a:pt x="7687" y="1336"/>
                  <a:pt x="7687" y="1336"/>
                </a:cubicBezTo>
                <a:cubicBezTo>
                  <a:pt x="7687" y="1324"/>
                  <a:pt x="7687" y="1324"/>
                  <a:pt x="7687" y="1324"/>
                </a:cubicBezTo>
                <a:cubicBezTo>
                  <a:pt x="7673" y="1324"/>
                  <a:pt x="7673" y="1324"/>
                  <a:pt x="7673" y="1324"/>
                </a:cubicBezTo>
                <a:cubicBezTo>
                  <a:pt x="7673" y="1336"/>
                  <a:pt x="7673" y="1336"/>
                  <a:pt x="7673" y="1336"/>
                </a:cubicBezTo>
                <a:cubicBezTo>
                  <a:pt x="7659" y="1336"/>
                  <a:pt x="7659" y="1336"/>
                  <a:pt x="7659" y="1336"/>
                </a:cubicBezTo>
                <a:cubicBezTo>
                  <a:pt x="7659" y="1326"/>
                  <a:pt x="7659" y="1326"/>
                  <a:pt x="7659" y="1326"/>
                </a:cubicBezTo>
                <a:cubicBezTo>
                  <a:pt x="7645" y="1326"/>
                  <a:pt x="7645" y="1326"/>
                  <a:pt x="7645" y="1326"/>
                </a:cubicBezTo>
                <a:cubicBezTo>
                  <a:pt x="7645" y="1356"/>
                  <a:pt x="7645" y="1356"/>
                  <a:pt x="7645" y="1356"/>
                </a:cubicBezTo>
                <a:cubicBezTo>
                  <a:pt x="7616" y="1356"/>
                  <a:pt x="7616" y="1356"/>
                  <a:pt x="7616" y="1356"/>
                </a:cubicBezTo>
                <a:cubicBezTo>
                  <a:pt x="7616" y="1439"/>
                  <a:pt x="7616" y="1439"/>
                  <a:pt x="7616" y="1439"/>
                </a:cubicBezTo>
                <a:cubicBezTo>
                  <a:pt x="7581" y="1439"/>
                  <a:pt x="7581" y="1439"/>
                  <a:pt x="7581" y="1439"/>
                </a:cubicBezTo>
                <a:cubicBezTo>
                  <a:pt x="7581" y="1337"/>
                  <a:pt x="7581" y="1337"/>
                  <a:pt x="7581" y="1337"/>
                </a:cubicBezTo>
                <a:cubicBezTo>
                  <a:pt x="7557" y="1337"/>
                  <a:pt x="7557" y="1337"/>
                  <a:pt x="7557" y="1337"/>
                </a:cubicBezTo>
                <a:cubicBezTo>
                  <a:pt x="7538" y="1313"/>
                  <a:pt x="7538" y="1313"/>
                  <a:pt x="7538" y="1313"/>
                </a:cubicBezTo>
                <a:cubicBezTo>
                  <a:pt x="7497" y="1313"/>
                  <a:pt x="7497" y="1313"/>
                  <a:pt x="7497" y="1313"/>
                </a:cubicBezTo>
                <a:cubicBezTo>
                  <a:pt x="7497" y="1416"/>
                  <a:pt x="7497" y="1416"/>
                  <a:pt x="7497" y="1416"/>
                </a:cubicBezTo>
                <a:cubicBezTo>
                  <a:pt x="7483" y="1416"/>
                  <a:pt x="7483" y="1416"/>
                  <a:pt x="7483" y="1416"/>
                </a:cubicBezTo>
                <a:cubicBezTo>
                  <a:pt x="7483" y="1314"/>
                  <a:pt x="7483" y="1314"/>
                  <a:pt x="7483" y="1314"/>
                </a:cubicBezTo>
                <a:cubicBezTo>
                  <a:pt x="7465" y="1285"/>
                  <a:pt x="7465" y="1285"/>
                  <a:pt x="7465" y="1285"/>
                </a:cubicBezTo>
                <a:cubicBezTo>
                  <a:pt x="7452" y="1285"/>
                  <a:pt x="7452" y="1285"/>
                  <a:pt x="7452" y="1285"/>
                </a:cubicBezTo>
                <a:cubicBezTo>
                  <a:pt x="7452" y="1291"/>
                  <a:pt x="7452" y="1291"/>
                  <a:pt x="7452" y="1291"/>
                </a:cubicBezTo>
                <a:cubicBezTo>
                  <a:pt x="7441" y="1291"/>
                  <a:pt x="7441" y="1291"/>
                  <a:pt x="7441" y="1291"/>
                </a:cubicBezTo>
                <a:cubicBezTo>
                  <a:pt x="7441" y="1287"/>
                  <a:pt x="7441" y="1287"/>
                  <a:pt x="7441" y="1287"/>
                </a:cubicBezTo>
                <a:cubicBezTo>
                  <a:pt x="7430" y="1287"/>
                  <a:pt x="7430" y="1287"/>
                  <a:pt x="7430" y="1287"/>
                </a:cubicBezTo>
                <a:cubicBezTo>
                  <a:pt x="7430" y="1301"/>
                  <a:pt x="7430" y="1301"/>
                  <a:pt x="7430" y="1301"/>
                </a:cubicBezTo>
                <a:cubicBezTo>
                  <a:pt x="7383" y="1301"/>
                  <a:pt x="7383" y="1301"/>
                  <a:pt x="7383" y="1301"/>
                </a:cubicBezTo>
                <a:cubicBezTo>
                  <a:pt x="7383" y="1286"/>
                  <a:pt x="7383" y="1286"/>
                  <a:pt x="7383" y="1286"/>
                </a:cubicBezTo>
                <a:cubicBezTo>
                  <a:pt x="7370" y="1261"/>
                  <a:pt x="7370" y="1261"/>
                  <a:pt x="7370" y="1261"/>
                </a:cubicBezTo>
                <a:cubicBezTo>
                  <a:pt x="7326" y="1261"/>
                  <a:pt x="7326" y="1261"/>
                  <a:pt x="7326" y="1261"/>
                </a:cubicBezTo>
                <a:cubicBezTo>
                  <a:pt x="7326" y="1286"/>
                  <a:pt x="7326" y="1286"/>
                  <a:pt x="7326" y="1286"/>
                </a:cubicBezTo>
                <a:cubicBezTo>
                  <a:pt x="7297" y="1286"/>
                  <a:pt x="7297" y="1286"/>
                  <a:pt x="7297" y="1286"/>
                </a:cubicBezTo>
                <a:cubicBezTo>
                  <a:pt x="7297" y="1303"/>
                  <a:pt x="7297" y="1303"/>
                  <a:pt x="7297" y="1303"/>
                </a:cubicBezTo>
                <a:cubicBezTo>
                  <a:pt x="7292" y="1303"/>
                  <a:pt x="7292" y="1303"/>
                  <a:pt x="7292" y="1303"/>
                </a:cubicBezTo>
                <a:cubicBezTo>
                  <a:pt x="7292" y="1358"/>
                  <a:pt x="7292" y="1358"/>
                  <a:pt x="7292" y="1358"/>
                </a:cubicBezTo>
                <a:cubicBezTo>
                  <a:pt x="7281" y="1358"/>
                  <a:pt x="7281" y="1358"/>
                  <a:pt x="7281" y="1358"/>
                </a:cubicBezTo>
                <a:cubicBezTo>
                  <a:pt x="7281" y="1302"/>
                  <a:pt x="7281" y="1302"/>
                  <a:pt x="7281" y="1302"/>
                </a:cubicBezTo>
                <a:cubicBezTo>
                  <a:pt x="7273" y="1302"/>
                  <a:pt x="7273" y="1302"/>
                  <a:pt x="7273" y="1302"/>
                </a:cubicBezTo>
                <a:cubicBezTo>
                  <a:pt x="7273" y="1279"/>
                  <a:pt x="7273" y="1279"/>
                  <a:pt x="7273" y="1279"/>
                </a:cubicBezTo>
                <a:cubicBezTo>
                  <a:pt x="7210" y="1279"/>
                  <a:pt x="7210" y="1279"/>
                  <a:pt x="7210" y="1279"/>
                </a:cubicBezTo>
                <a:cubicBezTo>
                  <a:pt x="7210" y="1303"/>
                  <a:pt x="7210" y="1303"/>
                  <a:pt x="7210" y="1303"/>
                </a:cubicBezTo>
                <a:cubicBezTo>
                  <a:pt x="7179" y="1303"/>
                  <a:pt x="7179" y="1303"/>
                  <a:pt x="7179" y="1303"/>
                </a:cubicBezTo>
                <a:cubicBezTo>
                  <a:pt x="7179" y="1323"/>
                  <a:pt x="7179" y="1323"/>
                  <a:pt x="7179" y="1323"/>
                </a:cubicBezTo>
                <a:cubicBezTo>
                  <a:pt x="7170" y="1323"/>
                  <a:pt x="7170" y="1323"/>
                  <a:pt x="7170" y="1323"/>
                </a:cubicBezTo>
                <a:cubicBezTo>
                  <a:pt x="7170" y="1352"/>
                  <a:pt x="7170" y="1352"/>
                  <a:pt x="7170" y="1352"/>
                </a:cubicBezTo>
                <a:cubicBezTo>
                  <a:pt x="7090" y="1352"/>
                  <a:pt x="7090" y="1352"/>
                  <a:pt x="7090" y="1352"/>
                </a:cubicBezTo>
                <a:cubicBezTo>
                  <a:pt x="7090" y="1362"/>
                  <a:pt x="7090" y="1362"/>
                  <a:pt x="7090" y="1362"/>
                </a:cubicBezTo>
                <a:cubicBezTo>
                  <a:pt x="7069" y="1362"/>
                  <a:pt x="7069" y="1362"/>
                  <a:pt x="7069" y="1362"/>
                </a:cubicBezTo>
                <a:cubicBezTo>
                  <a:pt x="7069" y="1308"/>
                  <a:pt x="7069" y="1308"/>
                  <a:pt x="7069" y="1308"/>
                </a:cubicBezTo>
                <a:cubicBezTo>
                  <a:pt x="7036" y="1308"/>
                  <a:pt x="7036" y="1308"/>
                  <a:pt x="7036" y="1308"/>
                </a:cubicBezTo>
                <a:cubicBezTo>
                  <a:pt x="7036" y="1291"/>
                  <a:pt x="7036" y="1291"/>
                  <a:pt x="7036" y="1291"/>
                </a:cubicBezTo>
                <a:cubicBezTo>
                  <a:pt x="7010" y="1291"/>
                  <a:pt x="7010" y="1291"/>
                  <a:pt x="7010" y="1291"/>
                </a:cubicBezTo>
                <a:cubicBezTo>
                  <a:pt x="7010" y="1305"/>
                  <a:pt x="7010" y="1305"/>
                  <a:pt x="7010" y="1305"/>
                </a:cubicBezTo>
                <a:cubicBezTo>
                  <a:pt x="6993" y="1305"/>
                  <a:pt x="6993" y="1305"/>
                  <a:pt x="6993" y="1305"/>
                </a:cubicBezTo>
                <a:cubicBezTo>
                  <a:pt x="6993" y="1400"/>
                  <a:pt x="6993" y="1400"/>
                  <a:pt x="6993" y="1400"/>
                </a:cubicBezTo>
                <a:cubicBezTo>
                  <a:pt x="6972" y="1400"/>
                  <a:pt x="6972" y="1400"/>
                  <a:pt x="6972" y="1400"/>
                </a:cubicBezTo>
                <a:cubicBezTo>
                  <a:pt x="6972" y="1391"/>
                  <a:pt x="6972" y="1391"/>
                  <a:pt x="6972" y="1391"/>
                </a:cubicBezTo>
                <a:cubicBezTo>
                  <a:pt x="6952" y="1391"/>
                  <a:pt x="6952" y="1391"/>
                  <a:pt x="6952" y="1391"/>
                </a:cubicBezTo>
                <a:cubicBezTo>
                  <a:pt x="6952" y="1405"/>
                  <a:pt x="6952" y="1405"/>
                  <a:pt x="6952" y="1405"/>
                </a:cubicBezTo>
                <a:cubicBezTo>
                  <a:pt x="6936" y="1405"/>
                  <a:pt x="6936" y="1405"/>
                  <a:pt x="6936" y="1405"/>
                </a:cubicBezTo>
                <a:cubicBezTo>
                  <a:pt x="6936" y="1375"/>
                  <a:pt x="6936" y="1375"/>
                  <a:pt x="6936" y="1375"/>
                </a:cubicBezTo>
                <a:cubicBezTo>
                  <a:pt x="6922" y="1375"/>
                  <a:pt x="6922" y="1375"/>
                  <a:pt x="6922" y="1375"/>
                </a:cubicBezTo>
                <a:cubicBezTo>
                  <a:pt x="6922" y="1357"/>
                  <a:pt x="6922" y="1357"/>
                  <a:pt x="6922" y="1357"/>
                </a:cubicBezTo>
                <a:cubicBezTo>
                  <a:pt x="6906" y="1357"/>
                  <a:pt x="6906" y="1357"/>
                  <a:pt x="6906" y="1357"/>
                </a:cubicBezTo>
                <a:cubicBezTo>
                  <a:pt x="6886" y="1357"/>
                  <a:pt x="6886" y="1357"/>
                  <a:pt x="6886" y="1357"/>
                </a:cubicBezTo>
                <a:cubicBezTo>
                  <a:pt x="6886" y="1348"/>
                  <a:pt x="6886" y="1348"/>
                  <a:pt x="6886" y="1348"/>
                </a:cubicBezTo>
                <a:cubicBezTo>
                  <a:pt x="6852" y="1348"/>
                  <a:pt x="6852" y="1348"/>
                  <a:pt x="6852" y="1348"/>
                </a:cubicBezTo>
                <a:cubicBezTo>
                  <a:pt x="6852" y="1334"/>
                  <a:pt x="6852" y="1334"/>
                  <a:pt x="6852" y="1334"/>
                </a:cubicBezTo>
                <a:cubicBezTo>
                  <a:pt x="6839" y="1334"/>
                  <a:pt x="6839" y="1334"/>
                  <a:pt x="6839" y="1334"/>
                </a:cubicBezTo>
                <a:cubicBezTo>
                  <a:pt x="6839" y="1344"/>
                  <a:pt x="6839" y="1344"/>
                  <a:pt x="6839" y="1344"/>
                </a:cubicBezTo>
                <a:cubicBezTo>
                  <a:pt x="6786" y="1344"/>
                  <a:pt x="6786" y="1344"/>
                  <a:pt x="6786" y="1344"/>
                </a:cubicBezTo>
                <a:cubicBezTo>
                  <a:pt x="6786" y="1355"/>
                  <a:pt x="6786" y="1355"/>
                  <a:pt x="6786" y="1355"/>
                </a:cubicBezTo>
                <a:cubicBezTo>
                  <a:pt x="6776" y="1355"/>
                  <a:pt x="6776" y="1355"/>
                  <a:pt x="6776" y="1355"/>
                </a:cubicBezTo>
                <a:cubicBezTo>
                  <a:pt x="6776" y="1370"/>
                  <a:pt x="6776" y="1370"/>
                  <a:pt x="6776" y="1370"/>
                </a:cubicBezTo>
                <a:cubicBezTo>
                  <a:pt x="6766" y="1380"/>
                  <a:pt x="6766" y="1380"/>
                  <a:pt x="6766" y="1380"/>
                </a:cubicBezTo>
                <a:cubicBezTo>
                  <a:pt x="6766" y="1411"/>
                  <a:pt x="6766" y="1411"/>
                  <a:pt x="6766" y="1411"/>
                </a:cubicBezTo>
                <a:cubicBezTo>
                  <a:pt x="6755" y="1411"/>
                  <a:pt x="6755" y="1411"/>
                  <a:pt x="6755" y="1411"/>
                </a:cubicBezTo>
                <a:cubicBezTo>
                  <a:pt x="6755" y="1381"/>
                  <a:pt x="6755" y="1381"/>
                  <a:pt x="6755" y="1381"/>
                </a:cubicBezTo>
                <a:cubicBezTo>
                  <a:pt x="6744" y="1367"/>
                  <a:pt x="6744" y="1367"/>
                  <a:pt x="6744" y="1367"/>
                </a:cubicBezTo>
                <a:cubicBezTo>
                  <a:pt x="6744" y="1291"/>
                  <a:pt x="6744" y="1291"/>
                  <a:pt x="6744" y="1291"/>
                </a:cubicBezTo>
                <a:cubicBezTo>
                  <a:pt x="6727" y="1291"/>
                  <a:pt x="6727" y="1291"/>
                  <a:pt x="6727" y="1291"/>
                </a:cubicBezTo>
                <a:cubicBezTo>
                  <a:pt x="6727" y="1217"/>
                  <a:pt x="6727" y="1217"/>
                  <a:pt x="6727" y="1217"/>
                </a:cubicBezTo>
                <a:cubicBezTo>
                  <a:pt x="6670" y="1217"/>
                  <a:pt x="6670" y="1217"/>
                  <a:pt x="6670" y="1217"/>
                </a:cubicBezTo>
                <a:cubicBezTo>
                  <a:pt x="6670" y="1194"/>
                  <a:pt x="6670" y="1194"/>
                  <a:pt x="6670" y="1194"/>
                </a:cubicBezTo>
                <a:cubicBezTo>
                  <a:pt x="6640" y="1194"/>
                  <a:pt x="6640" y="1194"/>
                  <a:pt x="6640" y="1194"/>
                </a:cubicBezTo>
                <a:cubicBezTo>
                  <a:pt x="6640" y="1246"/>
                  <a:pt x="6640" y="1246"/>
                  <a:pt x="6640" y="1246"/>
                </a:cubicBezTo>
                <a:cubicBezTo>
                  <a:pt x="6625" y="1246"/>
                  <a:pt x="6625" y="1246"/>
                  <a:pt x="6625" y="1246"/>
                </a:cubicBezTo>
                <a:cubicBezTo>
                  <a:pt x="6625" y="1229"/>
                  <a:pt x="6625" y="1229"/>
                  <a:pt x="6625" y="1229"/>
                </a:cubicBezTo>
                <a:cubicBezTo>
                  <a:pt x="6625" y="1229"/>
                  <a:pt x="6614" y="1229"/>
                  <a:pt x="6609" y="1229"/>
                </a:cubicBezTo>
                <a:cubicBezTo>
                  <a:pt x="6604" y="1229"/>
                  <a:pt x="6604" y="1246"/>
                  <a:pt x="6604" y="1246"/>
                </a:cubicBezTo>
                <a:cubicBezTo>
                  <a:pt x="6604" y="1293"/>
                  <a:pt x="6604" y="1293"/>
                  <a:pt x="6604" y="1293"/>
                </a:cubicBezTo>
                <a:cubicBezTo>
                  <a:pt x="6562" y="1293"/>
                  <a:pt x="6562" y="1293"/>
                  <a:pt x="6562" y="1293"/>
                </a:cubicBezTo>
                <a:cubicBezTo>
                  <a:pt x="6562" y="1130"/>
                  <a:pt x="6562" y="1130"/>
                  <a:pt x="6562" y="1130"/>
                </a:cubicBezTo>
                <a:cubicBezTo>
                  <a:pt x="6505" y="1130"/>
                  <a:pt x="6505" y="1130"/>
                  <a:pt x="6505" y="1130"/>
                </a:cubicBezTo>
                <a:cubicBezTo>
                  <a:pt x="6505" y="1157"/>
                  <a:pt x="6505" y="1157"/>
                  <a:pt x="6505" y="1157"/>
                </a:cubicBezTo>
                <a:cubicBezTo>
                  <a:pt x="6481" y="1157"/>
                  <a:pt x="6477" y="1169"/>
                  <a:pt x="6477" y="1169"/>
                </a:cubicBezTo>
                <a:cubicBezTo>
                  <a:pt x="6450" y="1169"/>
                  <a:pt x="6450" y="1169"/>
                  <a:pt x="6450" y="1169"/>
                </a:cubicBezTo>
                <a:cubicBezTo>
                  <a:pt x="6450" y="1202"/>
                  <a:pt x="6450" y="1202"/>
                  <a:pt x="6450" y="1202"/>
                </a:cubicBezTo>
                <a:cubicBezTo>
                  <a:pt x="6438" y="1202"/>
                  <a:pt x="6438" y="1202"/>
                  <a:pt x="6438" y="1202"/>
                </a:cubicBezTo>
                <a:cubicBezTo>
                  <a:pt x="6438" y="1333"/>
                  <a:pt x="6438" y="1333"/>
                  <a:pt x="6438" y="1333"/>
                </a:cubicBezTo>
                <a:cubicBezTo>
                  <a:pt x="6414" y="1333"/>
                  <a:pt x="6414" y="1333"/>
                  <a:pt x="6414" y="1333"/>
                </a:cubicBezTo>
                <a:cubicBezTo>
                  <a:pt x="6414" y="1314"/>
                  <a:pt x="6414" y="1314"/>
                  <a:pt x="6414" y="1314"/>
                </a:cubicBezTo>
                <a:cubicBezTo>
                  <a:pt x="6401" y="1301"/>
                  <a:pt x="6401" y="1301"/>
                  <a:pt x="6401" y="1301"/>
                </a:cubicBezTo>
                <a:cubicBezTo>
                  <a:pt x="6394" y="1301"/>
                  <a:pt x="6394" y="1301"/>
                  <a:pt x="6394" y="1301"/>
                </a:cubicBezTo>
                <a:cubicBezTo>
                  <a:pt x="6381" y="1311"/>
                  <a:pt x="6381" y="1311"/>
                  <a:pt x="6381" y="1311"/>
                </a:cubicBezTo>
                <a:cubicBezTo>
                  <a:pt x="6381" y="1078"/>
                  <a:pt x="6381" y="1078"/>
                  <a:pt x="6381" y="1078"/>
                </a:cubicBezTo>
                <a:cubicBezTo>
                  <a:pt x="6322" y="1065"/>
                  <a:pt x="6322" y="1065"/>
                  <a:pt x="6322" y="1065"/>
                </a:cubicBezTo>
                <a:cubicBezTo>
                  <a:pt x="6297" y="1065"/>
                  <a:pt x="6297" y="1065"/>
                  <a:pt x="6297" y="1065"/>
                </a:cubicBezTo>
                <a:cubicBezTo>
                  <a:pt x="6297" y="1080"/>
                  <a:pt x="6297" y="1080"/>
                  <a:pt x="6297" y="1080"/>
                </a:cubicBezTo>
                <a:cubicBezTo>
                  <a:pt x="6280" y="1080"/>
                  <a:pt x="6280" y="1080"/>
                  <a:pt x="6280" y="1080"/>
                </a:cubicBezTo>
                <a:cubicBezTo>
                  <a:pt x="6280" y="1135"/>
                  <a:pt x="6280" y="1135"/>
                  <a:pt x="6280" y="1135"/>
                </a:cubicBezTo>
                <a:cubicBezTo>
                  <a:pt x="6264" y="1135"/>
                  <a:pt x="6264" y="1135"/>
                  <a:pt x="6264" y="1135"/>
                </a:cubicBezTo>
                <a:cubicBezTo>
                  <a:pt x="6264" y="1207"/>
                  <a:pt x="6264" y="1207"/>
                  <a:pt x="6264" y="1207"/>
                </a:cubicBezTo>
                <a:cubicBezTo>
                  <a:pt x="6242" y="1207"/>
                  <a:pt x="6242" y="1207"/>
                  <a:pt x="6242" y="1207"/>
                </a:cubicBezTo>
                <a:cubicBezTo>
                  <a:pt x="6242" y="1181"/>
                  <a:pt x="6242" y="1181"/>
                  <a:pt x="6242" y="1181"/>
                </a:cubicBezTo>
                <a:cubicBezTo>
                  <a:pt x="6214" y="1181"/>
                  <a:pt x="6214" y="1181"/>
                  <a:pt x="6214" y="1181"/>
                </a:cubicBezTo>
                <a:cubicBezTo>
                  <a:pt x="6214" y="1098"/>
                  <a:pt x="6214" y="1098"/>
                  <a:pt x="6214" y="1098"/>
                </a:cubicBezTo>
                <a:cubicBezTo>
                  <a:pt x="6196" y="1098"/>
                  <a:pt x="6196" y="1098"/>
                  <a:pt x="6196" y="1098"/>
                </a:cubicBezTo>
                <a:cubicBezTo>
                  <a:pt x="6196" y="1048"/>
                  <a:pt x="6196" y="1048"/>
                  <a:pt x="6196" y="1048"/>
                </a:cubicBezTo>
                <a:cubicBezTo>
                  <a:pt x="6114" y="1039"/>
                  <a:pt x="6114" y="1039"/>
                  <a:pt x="6114" y="1039"/>
                </a:cubicBezTo>
                <a:cubicBezTo>
                  <a:pt x="6114" y="1024"/>
                  <a:pt x="6114" y="1024"/>
                  <a:pt x="6114" y="1024"/>
                </a:cubicBezTo>
                <a:cubicBezTo>
                  <a:pt x="5961" y="1014"/>
                  <a:pt x="5961" y="1014"/>
                  <a:pt x="5961" y="1014"/>
                </a:cubicBezTo>
                <a:cubicBezTo>
                  <a:pt x="5961" y="823"/>
                  <a:pt x="5961" y="823"/>
                  <a:pt x="5961" y="823"/>
                </a:cubicBezTo>
                <a:cubicBezTo>
                  <a:pt x="5826" y="790"/>
                  <a:pt x="5826" y="790"/>
                  <a:pt x="5826" y="790"/>
                </a:cubicBezTo>
                <a:cubicBezTo>
                  <a:pt x="5688" y="818"/>
                  <a:pt x="5688" y="818"/>
                  <a:pt x="5688" y="818"/>
                </a:cubicBezTo>
                <a:cubicBezTo>
                  <a:pt x="5688" y="1359"/>
                  <a:pt x="5688" y="1359"/>
                  <a:pt x="5688" y="1359"/>
                </a:cubicBezTo>
                <a:cubicBezTo>
                  <a:pt x="5605" y="1359"/>
                  <a:pt x="5605" y="1359"/>
                  <a:pt x="5605" y="1359"/>
                </a:cubicBezTo>
                <a:cubicBezTo>
                  <a:pt x="5605" y="451"/>
                  <a:pt x="5605" y="451"/>
                  <a:pt x="5605" y="451"/>
                </a:cubicBezTo>
                <a:cubicBezTo>
                  <a:pt x="5468" y="487"/>
                  <a:pt x="5468" y="487"/>
                  <a:pt x="5468" y="487"/>
                </a:cubicBezTo>
                <a:cubicBezTo>
                  <a:pt x="5468" y="1274"/>
                  <a:pt x="5468" y="1274"/>
                  <a:pt x="5468" y="1274"/>
                </a:cubicBezTo>
                <a:cubicBezTo>
                  <a:pt x="5414" y="1274"/>
                  <a:pt x="5414" y="1274"/>
                  <a:pt x="5414" y="1274"/>
                </a:cubicBezTo>
                <a:cubicBezTo>
                  <a:pt x="5414" y="683"/>
                  <a:pt x="5414" y="683"/>
                  <a:pt x="5414" y="683"/>
                </a:cubicBezTo>
                <a:cubicBezTo>
                  <a:pt x="5404" y="683"/>
                  <a:pt x="5404" y="683"/>
                  <a:pt x="5404" y="683"/>
                </a:cubicBezTo>
                <a:cubicBezTo>
                  <a:pt x="5404" y="674"/>
                  <a:pt x="5404" y="674"/>
                  <a:pt x="5404" y="674"/>
                </a:cubicBezTo>
                <a:cubicBezTo>
                  <a:pt x="5396" y="674"/>
                  <a:pt x="5396" y="674"/>
                  <a:pt x="5396" y="674"/>
                </a:cubicBezTo>
                <a:cubicBezTo>
                  <a:pt x="5396" y="655"/>
                  <a:pt x="5396" y="655"/>
                  <a:pt x="5396" y="655"/>
                </a:cubicBezTo>
                <a:cubicBezTo>
                  <a:pt x="5384" y="655"/>
                  <a:pt x="5384" y="655"/>
                  <a:pt x="5384" y="655"/>
                </a:cubicBezTo>
                <a:cubicBezTo>
                  <a:pt x="5384" y="634"/>
                  <a:pt x="5384" y="634"/>
                  <a:pt x="5384" y="634"/>
                </a:cubicBezTo>
                <a:cubicBezTo>
                  <a:pt x="5367" y="634"/>
                  <a:pt x="5367" y="634"/>
                  <a:pt x="5367" y="634"/>
                </a:cubicBezTo>
                <a:cubicBezTo>
                  <a:pt x="5367" y="615"/>
                  <a:pt x="5367" y="615"/>
                  <a:pt x="5367" y="615"/>
                </a:cubicBezTo>
                <a:cubicBezTo>
                  <a:pt x="5360" y="615"/>
                  <a:pt x="5360" y="615"/>
                  <a:pt x="5360" y="615"/>
                </a:cubicBezTo>
                <a:cubicBezTo>
                  <a:pt x="5360" y="593"/>
                  <a:pt x="5360" y="593"/>
                  <a:pt x="5360" y="593"/>
                </a:cubicBezTo>
                <a:cubicBezTo>
                  <a:pt x="5353" y="532"/>
                  <a:pt x="5353" y="532"/>
                  <a:pt x="5353" y="532"/>
                </a:cubicBezTo>
                <a:cubicBezTo>
                  <a:pt x="5346" y="593"/>
                  <a:pt x="5346" y="593"/>
                  <a:pt x="5346" y="593"/>
                </a:cubicBezTo>
                <a:cubicBezTo>
                  <a:pt x="5346" y="615"/>
                  <a:pt x="5346" y="615"/>
                  <a:pt x="5346" y="615"/>
                </a:cubicBezTo>
                <a:cubicBezTo>
                  <a:pt x="5339" y="615"/>
                  <a:pt x="5339" y="615"/>
                  <a:pt x="5339" y="615"/>
                </a:cubicBezTo>
                <a:cubicBezTo>
                  <a:pt x="5339" y="634"/>
                  <a:pt x="5339" y="634"/>
                  <a:pt x="5339" y="634"/>
                </a:cubicBezTo>
                <a:cubicBezTo>
                  <a:pt x="5322" y="634"/>
                  <a:pt x="5322" y="634"/>
                  <a:pt x="5322" y="634"/>
                </a:cubicBezTo>
                <a:cubicBezTo>
                  <a:pt x="5322" y="655"/>
                  <a:pt x="5322" y="655"/>
                  <a:pt x="5322" y="655"/>
                </a:cubicBezTo>
                <a:cubicBezTo>
                  <a:pt x="5310" y="655"/>
                  <a:pt x="5310" y="655"/>
                  <a:pt x="5310" y="655"/>
                </a:cubicBezTo>
                <a:cubicBezTo>
                  <a:pt x="5310" y="674"/>
                  <a:pt x="5310" y="674"/>
                  <a:pt x="5310" y="674"/>
                </a:cubicBezTo>
                <a:cubicBezTo>
                  <a:pt x="5302" y="674"/>
                  <a:pt x="5302" y="674"/>
                  <a:pt x="5302" y="674"/>
                </a:cubicBezTo>
                <a:cubicBezTo>
                  <a:pt x="5302" y="683"/>
                  <a:pt x="5302" y="683"/>
                  <a:pt x="5302" y="683"/>
                </a:cubicBezTo>
                <a:cubicBezTo>
                  <a:pt x="5292" y="683"/>
                  <a:pt x="5292" y="683"/>
                  <a:pt x="5292" y="683"/>
                </a:cubicBezTo>
                <a:cubicBezTo>
                  <a:pt x="5292" y="1274"/>
                  <a:pt x="5292" y="1274"/>
                  <a:pt x="5292" y="1274"/>
                </a:cubicBezTo>
                <a:cubicBezTo>
                  <a:pt x="5260" y="1274"/>
                  <a:pt x="5260" y="1274"/>
                  <a:pt x="5260" y="1274"/>
                </a:cubicBezTo>
                <a:cubicBezTo>
                  <a:pt x="5260" y="792"/>
                  <a:pt x="5260" y="792"/>
                  <a:pt x="5260" y="792"/>
                </a:cubicBezTo>
                <a:cubicBezTo>
                  <a:pt x="5098" y="792"/>
                  <a:pt x="5098" y="792"/>
                  <a:pt x="5098" y="792"/>
                </a:cubicBezTo>
                <a:cubicBezTo>
                  <a:pt x="5073" y="817"/>
                  <a:pt x="5073" y="817"/>
                  <a:pt x="5073" y="817"/>
                </a:cubicBezTo>
                <a:cubicBezTo>
                  <a:pt x="5073" y="1219"/>
                  <a:pt x="5073" y="1219"/>
                  <a:pt x="5073" y="1219"/>
                </a:cubicBezTo>
                <a:cubicBezTo>
                  <a:pt x="5044" y="1219"/>
                  <a:pt x="5044" y="1219"/>
                  <a:pt x="5044" y="1219"/>
                </a:cubicBezTo>
                <a:cubicBezTo>
                  <a:pt x="5031" y="1237"/>
                  <a:pt x="5031" y="1237"/>
                  <a:pt x="5031" y="1237"/>
                </a:cubicBezTo>
                <a:cubicBezTo>
                  <a:pt x="5031" y="1419"/>
                  <a:pt x="5031" y="1419"/>
                  <a:pt x="5031" y="1419"/>
                </a:cubicBezTo>
                <a:cubicBezTo>
                  <a:pt x="5007" y="1419"/>
                  <a:pt x="5007" y="1419"/>
                  <a:pt x="5007" y="1419"/>
                </a:cubicBezTo>
                <a:cubicBezTo>
                  <a:pt x="5007" y="1089"/>
                  <a:pt x="5007" y="1089"/>
                  <a:pt x="5007" y="1089"/>
                </a:cubicBezTo>
                <a:cubicBezTo>
                  <a:pt x="4993" y="1089"/>
                  <a:pt x="4993" y="1089"/>
                  <a:pt x="4993" y="1089"/>
                </a:cubicBezTo>
                <a:cubicBezTo>
                  <a:pt x="4993" y="1050"/>
                  <a:pt x="4993" y="1050"/>
                  <a:pt x="4993" y="1050"/>
                </a:cubicBezTo>
                <a:cubicBezTo>
                  <a:pt x="4981" y="1050"/>
                  <a:pt x="4981" y="1050"/>
                  <a:pt x="4981" y="1050"/>
                </a:cubicBezTo>
                <a:cubicBezTo>
                  <a:pt x="4981" y="1026"/>
                  <a:pt x="4981" y="1026"/>
                  <a:pt x="4981" y="1026"/>
                </a:cubicBezTo>
                <a:cubicBezTo>
                  <a:pt x="4959" y="1026"/>
                  <a:pt x="4959" y="1026"/>
                  <a:pt x="4959" y="1026"/>
                </a:cubicBezTo>
                <a:cubicBezTo>
                  <a:pt x="4945" y="1016"/>
                  <a:pt x="4945" y="1016"/>
                  <a:pt x="4945" y="1016"/>
                </a:cubicBezTo>
                <a:cubicBezTo>
                  <a:pt x="4945" y="887"/>
                  <a:pt x="4945" y="887"/>
                  <a:pt x="4945" y="887"/>
                </a:cubicBezTo>
                <a:cubicBezTo>
                  <a:pt x="4841" y="919"/>
                  <a:pt x="4841" y="919"/>
                  <a:pt x="4841" y="919"/>
                </a:cubicBezTo>
                <a:cubicBezTo>
                  <a:pt x="4819" y="902"/>
                  <a:pt x="4819" y="902"/>
                  <a:pt x="4819" y="902"/>
                </a:cubicBezTo>
                <a:cubicBezTo>
                  <a:pt x="4819" y="685"/>
                  <a:pt x="4819" y="685"/>
                  <a:pt x="4819" y="685"/>
                </a:cubicBezTo>
                <a:cubicBezTo>
                  <a:pt x="4750" y="668"/>
                  <a:pt x="4750" y="668"/>
                  <a:pt x="4750" y="668"/>
                </a:cubicBezTo>
                <a:cubicBezTo>
                  <a:pt x="4616" y="723"/>
                  <a:pt x="4616" y="723"/>
                  <a:pt x="4616" y="723"/>
                </a:cubicBezTo>
                <a:cubicBezTo>
                  <a:pt x="4616" y="734"/>
                  <a:pt x="4616" y="734"/>
                  <a:pt x="4616" y="734"/>
                </a:cubicBezTo>
                <a:cubicBezTo>
                  <a:pt x="4593" y="720"/>
                  <a:pt x="4593" y="720"/>
                  <a:pt x="4593" y="720"/>
                </a:cubicBezTo>
                <a:cubicBezTo>
                  <a:pt x="4574" y="720"/>
                  <a:pt x="4574" y="720"/>
                  <a:pt x="4574" y="720"/>
                </a:cubicBezTo>
                <a:cubicBezTo>
                  <a:pt x="4574" y="739"/>
                  <a:pt x="4574" y="739"/>
                  <a:pt x="4574" y="739"/>
                </a:cubicBezTo>
                <a:cubicBezTo>
                  <a:pt x="4551" y="739"/>
                  <a:pt x="4551" y="739"/>
                  <a:pt x="4551" y="739"/>
                </a:cubicBezTo>
                <a:cubicBezTo>
                  <a:pt x="4551" y="807"/>
                  <a:pt x="4551" y="807"/>
                  <a:pt x="4551" y="807"/>
                </a:cubicBezTo>
                <a:cubicBezTo>
                  <a:pt x="4540" y="807"/>
                  <a:pt x="4540" y="807"/>
                  <a:pt x="4540" y="807"/>
                </a:cubicBezTo>
                <a:cubicBezTo>
                  <a:pt x="4540" y="1250"/>
                  <a:pt x="4540" y="1250"/>
                  <a:pt x="4540" y="1250"/>
                </a:cubicBezTo>
                <a:cubicBezTo>
                  <a:pt x="4523" y="1250"/>
                  <a:pt x="4523" y="1250"/>
                  <a:pt x="4523" y="1250"/>
                </a:cubicBezTo>
                <a:cubicBezTo>
                  <a:pt x="4516" y="1237"/>
                  <a:pt x="4516" y="1237"/>
                  <a:pt x="4516" y="1237"/>
                </a:cubicBezTo>
                <a:cubicBezTo>
                  <a:pt x="4516" y="1205"/>
                  <a:pt x="4516" y="1205"/>
                  <a:pt x="4516" y="1205"/>
                </a:cubicBezTo>
                <a:cubicBezTo>
                  <a:pt x="4499" y="1205"/>
                  <a:pt x="4499" y="1205"/>
                  <a:pt x="4499" y="1205"/>
                </a:cubicBezTo>
                <a:cubicBezTo>
                  <a:pt x="4499" y="1238"/>
                  <a:pt x="4499" y="1238"/>
                  <a:pt x="4499" y="1238"/>
                </a:cubicBezTo>
                <a:cubicBezTo>
                  <a:pt x="4495" y="1234"/>
                  <a:pt x="4495" y="1234"/>
                  <a:pt x="4495" y="1234"/>
                </a:cubicBezTo>
                <a:cubicBezTo>
                  <a:pt x="4495" y="1245"/>
                  <a:pt x="4495" y="1245"/>
                  <a:pt x="4495" y="1245"/>
                </a:cubicBezTo>
                <a:cubicBezTo>
                  <a:pt x="4482" y="1245"/>
                  <a:pt x="4482" y="1245"/>
                  <a:pt x="4482" y="1245"/>
                </a:cubicBezTo>
                <a:cubicBezTo>
                  <a:pt x="4482" y="1255"/>
                  <a:pt x="4482" y="1255"/>
                  <a:pt x="4482" y="1255"/>
                </a:cubicBezTo>
                <a:cubicBezTo>
                  <a:pt x="4474" y="1255"/>
                  <a:pt x="4474" y="1255"/>
                  <a:pt x="4474" y="1255"/>
                </a:cubicBezTo>
                <a:cubicBezTo>
                  <a:pt x="4474" y="1263"/>
                  <a:pt x="4474" y="1263"/>
                  <a:pt x="4474" y="1263"/>
                </a:cubicBezTo>
                <a:cubicBezTo>
                  <a:pt x="4452" y="1263"/>
                  <a:pt x="4452" y="1263"/>
                  <a:pt x="4452" y="1263"/>
                </a:cubicBezTo>
                <a:cubicBezTo>
                  <a:pt x="4452" y="1251"/>
                  <a:pt x="4452" y="1251"/>
                  <a:pt x="4452" y="1251"/>
                </a:cubicBezTo>
                <a:cubicBezTo>
                  <a:pt x="4468" y="1248"/>
                  <a:pt x="4468" y="1248"/>
                  <a:pt x="4468" y="1248"/>
                </a:cubicBezTo>
                <a:cubicBezTo>
                  <a:pt x="4468" y="1242"/>
                  <a:pt x="4468" y="1242"/>
                  <a:pt x="4468" y="1242"/>
                </a:cubicBezTo>
                <a:cubicBezTo>
                  <a:pt x="4407" y="1242"/>
                  <a:pt x="4407" y="1242"/>
                  <a:pt x="4407" y="1242"/>
                </a:cubicBezTo>
                <a:cubicBezTo>
                  <a:pt x="4409" y="1247"/>
                  <a:pt x="4409" y="1247"/>
                  <a:pt x="4409" y="1247"/>
                </a:cubicBezTo>
                <a:cubicBezTo>
                  <a:pt x="4421" y="1249"/>
                  <a:pt x="4421" y="1249"/>
                  <a:pt x="4421" y="1249"/>
                </a:cubicBezTo>
                <a:cubicBezTo>
                  <a:pt x="4421" y="1260"/>
                  <a:pt x="4421" y="1260"/>
                  <a:pt x="4421" y="1260"/>
                </a:cubicBezTo>
                <a:cubicBezTo>
                  <a:pt x="4398" y="1265"/>
                  <a:pt x="4398" y="1265"/>
                  <a:pt x="4398" y="1265"/>
                </a:cubicBezTo>
                <a:cubicBezTo>
                  <a:pt x="4369" y="1201"/>
                  <a:pt x="4369" y="1201"/>
                  <a:pt x="4369" y="1201"/>
                </a:cubicBezTo>
                <a:cubicBezTo>
                  <a:pt x="4369" y="1161"/>
                  <a:pt x="4369" y="1161"/>
                  <a:pt x="4369" y="1161"/>
                </a:cubicBezTo>
                <a:cubicBezTo>
                  <a:pt x="4369" y="948"/>
                  <a:pt x="4369" y="948"/>
                  <a:pt x="4369" y="948"/>
                </a:cubicBezTo>
                <a:cubicBezTo>
                  <a:pt x="4369" y="948"/>
                  <a:pt x="4379" y="944"/>
                  <a:pt x="4379" y="932"/>
                </a:cubicBezTo>
                <a:cubicBezTo>
                  <a:pt x="4379" y="920"/>
                  <a:pt x="4346" y="917"/>
                  <a:pt x="4333" y="917"/>
                </a:cubicBezTo>
                <a:cubicBezTo>
                  <a:pt x="4320" y="917"/>
                  <a:pt x="4287" y="920"/>
                  <a:pt x="4287" y="932"/>
                </a:cubicBezTo>
                <a:cubicBezTo>
                  <a:pt x="4287" y="944"/>
                  <a:pt x="4297" y="948"/>
                  <a:pt x="4297" y="948"/>
                </a:cubicBezTo>
                <a:cubicBezTo>
                  <a:pt x="4297" y="1161"/>
                  <a:pt x="4297" y="1161"/>
                  <a:pt x="4297" y="1161"/>
                </a:cubicBezTo>
                <a:cubicBezTo>
                  <a:pt x="4286" y="1161"/>
                  <a:pt x="4286" y="1161"/>
                  <a:pt x="4286" y="1161"/>
                </a:cubicBezTo>
                <a:cubicBezTo>
                  <a:pt x="4286" y="1131"/>
                  <a:pt x="4286" y="1131"/>
                  <a:pt x="4286" y="1131"/>
                </a:cubicBezTo>
                <a:cubicBezTo>
                  <a:pt x="4238" y="1091"/>
                  <a:pt x="4238" y="1091"/>
                  <a:pt x="4238" y="1091"/>
                </a:cubicBezTo>
                <a:cubicBezTo>
                  <a:pt x="4238" y="974"/>
                  <a:pt x="4238" y="974"/>
                  <a:pt x="4238" y="974"/>
                </a:cubicBezTo>
                <a:cubicBezTo>
                  <a:pt x="4223" y="974"/>
                  <a:pt x="4223" y="974"/>
                  <a:pt x="4223" y="974"/>
                </a:cubicBezTo>
                <a:cubicBezTo>
                  <a:pt x="4166" y="1010"/>
                  <a:pt x="4166" y="1010"/>
                  <a:pt x="4166" y="1010"/>
                </a:cubicBezTo>
                <a:cubicBezTo>
                  <a:pt x="4166" y="995"/>
                  <a:pt x="4166" y="995"/>
                  <a:pt x="4166" y="995"/>
                </a:cubicBezTo>
                <a:cubicBezTo>
                  <a:pt x="4087" y="995"/>
                  <a:pt x="4087" y="995"/>
                  <a:pt x="4087" y="995"/>
                </a:cubicBezTo>
                <a:cubicBezTo>
                  <a:pt x="4087" y="1012"/>
                  <a:pt x="4087" y="1012"/>
                  <a:pt x="4087" y="1012"/>
                </a:cubicBezTo>
                <a:cubicBezTo>
                  <a:pt x="4069" y="1012"/>
                  <a:pt x="4069" y="1012"/>
                  <a:pt x="4069" y="1012"/>
                </a:cubicBezTo>
                <a:cubicBezTo>
                  <a:pt x="4069" y="1130"/>
                  <a:pt x="4069" y="1130"/>
                  <a:pt x="4069" y="1130"/>
                </a:cubicBezTo>
                <a:cubicBezTo>
                  <a:pt x="4046" y="1117"/>
                  <a:pt x="4046" y="1117"/>
                  <a:pt x="4046" y="1117"/>
                </a:cubicBezTo>
                <a:cubicBezTo>
                  <a:pt x="4046" y="1088"/>
                  <a:pt x="4046" y="1088"/>
                  <a:pt x="4046" y="1088"/>
                </a:cubicBezTo>
                <a:cubicBezTo>
                  <a:pt x="4039" y="1088"/>
                  <a:pt x="4039" y="1088"/>
                  <a:pt x="4039" y="1088"/>
                </a:cubicBezTo>
                <a:cubicBezTo>
                  <a:pt x="4039" y="1118"/>
                  <a:pt x="4039" y="1118"/>
                  <a:pt x="4039" y="1118"/>
                </a:cubicBezTo>
                <a:cubicBezTo>
                  <a:pt x="4032" y="1118"/>
                  <a:pt x="4032" y="1118"/>
                  <a:pt x="4032" y="1118"/>
                </a:cubicBezTo>
                <a:cubicBezTo>
                  <a:pt x="4032" y="1061"/>
                  <a:pt x="4032" y="1061"/>
                  <a:pt x="4032" y="1061"/>
                </a:cubicBezTo>
                <a:cubicBezTo>
                  <a:pt x="3989" y="1061"/>
                  <a:pt x="3989" y="1061"/>
                  <a:pt x="3989" y="1061"/>
                </a:cubicBezTo>
                <a:cubicBezTo>
                  <a:pt x="3989" y="1052"/>
                  <a:pt x="3984" y="1018"/>
                  <a:pt x="3943" y="995"/>
                </a:cubicBezTo>
                <a:cubicBezTo>
                  <a:pt x="3943" y="975"/>
                  <a:pt x="3943" y="975"/>
                  <a:pt x="3943" y="975"/>
                </a:cubicBezTo>
                <a:cubicBezTo>
                  <a:pt x="3933" y="975"/>
                  <a:pt x="3933" y="975"/>
                  <a:pt x="3933" y="975"/>
                </a:cubicBezTo>
                <a:cubicBezTo>
                  <a:pt x="3923" y="975"/>
                  <a:pt x="3923" y="975"/>
                  <a:pt x="3923" y="975"/>
                </a:cubicBezTo>
                <a:cubicBezTo>
                  <a:pt x="3923" y="995"/>
                  <a:pt x="3923" y="995"/>
                  <a:pt x="3923" y="995"/>
                </a:cubicBezTo>
                <a:cubicBezTo>
                  <a:pt x="3882" y="1018"/>
                  <a:pt x="3877" y="1052"/>
                  <a:pt x="3877" y="1061"/>
                </a:cubicBezTo>
                <a:cubicBezTo>
                  <a:pt x="3877" y="1070"/>
                  <a:pt x="3885" y="1078"/>
                  <a:pt x="3885" y="1078"/>
                </a:cubicBezTo>
                <a:cubicBezTo>
                  <a:pt x="3859" y="1078"/>
                  <a:pt x="3859" y="1078"/>
                  <a:pt x="3859" y="1078"/>
                </a:cubicBezTo>
                <a:cubicBezTo>
                  <a:pt x="3846" y="1078"/>
                  <a:pt x="3846" y="1078"/>
                  <a:pt x="3846" y="1078"/>
                </a:cubicBezTo>
                <a:cubicBezTo>
                  <a:pt x="3809" y="1051"/>
                  <a:pt x="3809" y="1051"/>
                  <a:pt x="3809" y="1051"/>
                </a:cubicBezTo>
                <a:cubicBezTo>
                  <a:pt x="3781" y="1070"/>
                  <a:pt x="3781" y="1070"/>
                  <a:pt x="3781" y="1070"/>
                </a:cubicBezTo>
                <a:cubicBezTo>
                  <a:pt x="3770" y="1080"/>
                  <a:pt x="3770" y="1080"/>
                  <a:pt x="3770" y="1080"/>
                </a:cubicBezTo>
                <a:cubicBezTo>
                  <a:pt x="3742" y="1080"/>
                  <a:pt x="3742" y="1080"/>
                  <a:pt x="3742" y="1080"/>
                </a:cubicBezTo>
                <a:cubicBezTo>
                  <a:pt x="3742" y="1095"/>
                  <a:pt x="3742" y="1095"/>
                  <a:pt x="3742" y="1095"/>
                </a:cubicBezTo>
                <a:cubicBezTo>
                  <a:pt x="3759" y="1095"/>
                  <a:pt x="3763" y="1109"/>
                  <a:pt x="3763" y="1109"/>
                </a:cubicBezTo>
                <a:cubicBezTo>
                  <a:pt x="3763" y="1133"/>
                  <a:pt x="3763" y="1133"/>
                  <a:pt x="3763" y="1133"/>
                </a:cubicBezTo>
                <a:cubicBezTo>
                  <a:pt x="3734" y="1133"/>
                  <a:pt x="3734" y="1133"/>
                  <a:pt x="3734" y="1133"/>
                </a:cubicBezTo>
                <a:cubicBezTo>
                  <a:pt x="3734" y="1123"/>
                  <a:pt x="3734" y="1123"/>
                  <a:pt x="3734" y="1123"/>
                </a:cubicBezTo>
                <a:cubicBezTo>
                  <a:pt x="3673" y="1123"/>
                  <a:pt x="3673" y="1123"/>
                  <a:pt x="3673" y="1123"/>
                </a:cubicBezTo>
                <a:cubicBezTo>
                  <a:pt x="3673" y="1147"/>
                  <a:pt x="3673" y="1147"/>
                  <a:pt x="3673" y="1147"/>
                </a:cubicBezTo>
                <a:cubicBezTo>
                  <a:pt x="3635" y="1147"/>
                  <a:pt x="3635" y="1147"/>
                  <a:pt x="3635" y="1147"/>
                </a:cubicBezTo>
                <a:cubicBezTo>
                  <a:pt x="3635" y="1405"/>
                  <a:pt x="3635" y="1405"/>
                  <a:pt x="3635" y="1405"/>
                </a:cubicBezTo>
                <a:cubicBezTo>
                  <a:pt x="3585" y="1405"/>
                  <a:pt x="3585" y="1405"/>
                  <a:pt x="3585" y="1405"/>
                </a:cubicBezTo>
                <a:cubicBezTo>
                  <a:pt x="3585" y="1415"/>
                  <a:pt x="3585" y="1415"/>
                  <a:pt x="3585" y="1415"/>
                </a:cubicBezTo>
                <a:cubicBezTo>
                  <a:pt x="3576" y="1415"/>
                  <a:pt x="3576" y="1415"/>
                  <a:pt x="3576" y="1415"/>
                </a:cubicBezTo>
                <a:cubicBezTo>
                  <a:pt x="3576" y="1437"/>
                  <a:pt x="3576" y="1437"/>
                  <a:pt x="3576" y="1437"/>
                </a:cubicBezTo>
                <a:cubicBezTo>
                  <a:pt x="3565" y="1437"/>
                  <a:pt x="3565" y="1437"/>
                  <a:pt x="3565" y="1437"/>
                </a:cubicBezTo>
                <a:cubicBezTo>
                  <a:pt x="3565" y="1403"/>
                  <a:pt x="3565" y="1403"/>
                  <a:pt x="3565" y="1403"/>
                </a:cubicBezTo>
                <a:cubicBezTo>
                  <a:pt x="3528" y="1403"/>
                  <a:pt x="3528" y="1403"/>
                  <a:pt x="3528" y="1403"/>
                </a:cubicBezTo>
                <a:cubicBezTo>
                  <a:pt x="3528" y="1259"/>
                  <a:pt x="3528" y="1259"/>
                  <a:pt x="3528" y="1259"/>
                </a:cubicBezTo>
                <a:cubicBezTo>
                  <a:pt x="3478" y="1259"/>
                  <a:pt x="3478" y="1259"/>
                  <a:pt x="3478" y="1259"/>
                </a:cubicBezTo>
                <a:cubicBezTo>
                  <a:pt x="3478" y="1245"/>
                  <a:pt x="3478" y="1245"/>
                  <a:pt x="3478" y="1245"/>
                </a:cubicBezTo>
                <a:cubicBezTo>
                  <a:pt x="3463" y="1245"/>
                  <a:pt x="3463" y="1245"/>
                  <a:pt x="3463" y="1245"/>
                </a:cubicBezTo>
                <a:cubicBezTo>
                  <a:pt x="3463" y="1255"/>
                  <a:pt x="3463" y="1255"/>
                  <a:pt x="3463" y="1255"/>
                </a:cubicBezTo>
                <a:cubicBezTo>
                  <a:pt x="3455" y="1255"/>
                  <a:pt x="3455" y="1255"/>
                  <a:pt x="3455" y="1255"/>
                </a:cubicBezTo>
                <a:cubicBezTo>
                  <a:pt x="3456" y="1251"/>
                  <a:pt x="3456" y="1248"/>
                  <a:pt x="3456" y="1245"/>
                </a:cubicBezTo>
                <a:cubicBezTo>
                  <a:pt x="3456" y="1211"/>
                  <a:pt x="3436" y="1182"/>
                  <a:pt x="3407" y="1168"/>
                </a:cubicBezTo>
                <a:cubicBezTo>
                  <a:pt x="3407" y="700"/>
                  <a:pt x="3407" y="700"/>
                  <a:pt x="3407" y="700"/>
                </a:cubicBezTo>
                <a:cubicBezTo>
                  <a:pt x="3431" y="687"/>
                  <a:pt x="3447" y="662"/>
                  <a:pt x="3447" y="634"/>
                </a:cubicBezTo>
                <a:cubicBezTo>
                  <a:pt x="3447" y="597"/>
                  <a:pt x="3421" y="567"/>
                  <a:pt x="3387" y="560"/>
                </a:cubicBezTo>
                <a:cubicBezTo>
                  <a:pt x="3383" y="429"/>
                  <a:pt x="3383" y="429"/>
                  <a:pt x="3383" y="429"/>
                </a:cubicBezTo>
                <a:cubicBezTo>
                  <a:pt x="3391" y="425"/>
                  <a:pt x="3397" y="417"/>
                  <a:pt x="3397" y="407"/>
                </a:cubicBezTo>
                <a:cubicBezTo>
                  <a:pt x="3397" y="400"/>
                  <a:pt x="3394" y="393"/>
                  <a:pt x="3390" y="389"/>
                </a:cubicBezTo>
                <a:cubicBezTo>
                  <a:pt x="3390" y="372"/>
                  <a:pt x="3390" y="372"/>
                  <a:pt x="3390" y="372"/>
                </a:cubicBezTo>
                <a:cubicBezTo>
                  <a:pt x="3382" y="372"/>
                  <a:pt x="3382" y="372"/>
                  <a:pt x="3382" y="372"/>
                </a:cubicBezTo>
                <a:cubicBezTo>
                  <a:pt x="3382" y="269"/>
                  <a:pt x="3382" y="269"/>
                  <a:pt x="3382" y="269"/>
                </a:cubicBezTo>
                <a:cubicBezTo>
                  <a:pt x="3377" y="269"/>
                  <a:pt x="3377" y="269"/>
                  <a:pt x="3377" y="269"/>
                </a:cubicBezTo>
                <a:cubicBezTo>
                  <a:pt x="3377" y="187"/>
                  <a:pt x="3377" y="187"/>
                  <a:pt x="3377" y="187"/>
                </a:cubicBezTo>
                <a:cubicBezTo>
                  <a:pt x="3377" y="187"/>
                  <a:pt x="3385" y="187"/>
                  <a:pt x="3385" y="177"/>
                </a:cubicBezTo>
                <a:cubicBezTo>
                  <a:pt x="3385" y="167"/>
                  <a:pt x="3377" y="170"/>
                  <a:pt x="3377" y="170"/>
                </a:cubicBezTo>
                <a:cubicBezTo>
                  <a:pt x="3372" y="0"/>
                  <a:pt x="3372" y="0"/>
                  <a:pt x="3372" y="0"/>
                </a:cubicBezTo>
                <a:cubicBezTo>
                  <a:pt x="3367" y="170"/>
                  <a:pt x="3367" y="170"/>
                  <a:pt x="3367" y="170"/>
                </a:cubicBezTo>
                <a:cubicBezTo>
                  <a:pt x="3367" y="170"/>
                  <a:pt x="3359" y="167"/>
                  <a:pt x="3359" y="177"/>
                </a:cubicBezTo>
                <a:cubicBezTo>
                  <a:pt x="3359" y="187"/>
                  <a:pt x="3367" y="187"/>
                  <a:pt x="3367" y="187"/>
                </a:cubicBezTo>
                <a:cubicBezTo>
                  <a:pt x="3367" y="269"/>
                  <a:pt x="3367" y="269"/>
                  <a:pt x="3367" y="269"/>
                </a:cubicBezTo>
                <a:cubicBezTo>
                  <a:pt x="3362" y="269"/>
                  <a:pt x="3362" y="269"/>
                  <a:pt x="3362" y="269"/>
                </a:cubicBezTo>
                <a:cubicBezTo>
                  <a:pt x="3362" y="372"/>
                  <a:pt x="3362" y="372"/>
                  <a:pt x="3362" y="372"/>
                </a:cubicBezTo>
                <a:cubicBezTo>
                  <a:pt x="3354" y="372"/>
                  <a:pt x="3354" y="372"/>
                  <a:pt x="3354" y="372"/>
                </a:cubicBezTo>
                <a:cubicBezTo>
                  <a:pt x="3354" y="389"/>
                  <a:pt x="3354" y="389"/>
                  <a:pt x="3354" y="389"/>
                </a:cubicBezTo>
                <a:cubicBezTo>
                  <a:pt x="3350" y="393"/>
                  <a:pt x="3347" y="400"/>
                  <a:pt x="3347" y="407"/>
                </a:cubicBezTo>
                <a:cubicBezTo>
                  <a:pt x="3347" y="417"/>
                  <a:pt x="3353" y="425"/>
                  <a:pt x="3361" y="429"/>
                </a:cubicBezTo>
                <a:cubicBezTo>
                  <a:pt x="3357" y="560"/>
                  <a:pt x="3357" y="560"/>
                  <a:pt x="3357" y="560"/>
                </a:cubicBezTo>
                <a:cubicBezTo>
                  <a:pt x="3323" y="567"/>
                  <a:pt x="3297" y="597"/>
                  <a:pt x="3297" y="634"/>
                </a:cubicBezTo>
                <a:cubicBezTo>
                  <a:pt x="3297" y="659"/>
                  <a:pt x="3310" y="681"/>
                  <a:pt x="3329" y="695"/>
                </a:cubicBezTo>
                <a:cubicBezTo>
                  <a:pt x="3329" y="1173"/>
                  <a:pt x="3329" y="1173"/>
                  <a:pt x="3329" y="1173"/>
                </a:cubicBezTo>
                <a:cubicBezTo>
                  <a:pt x="3304" y="1187"/>
                  <a:pt x="3288" y="1214"/>
                  <a:pt x="3288" y="1245"/>
                </a:cubicBezTo>
                <a:cubicBezTo>
                  <a:pt x="3288" y="1275"/>
                  <a:pt x="3304" y="1302"/>
                  <a:pt x="3329" y="1317"/>
                </a:cubicBezTo>
                <a:cubicBezTo>
                  <a:pt x="3329" y="1343"/>
                  <a:pt x="3329" y="1343"/>
                  <a:pt x="3329" y="1343"/>
                </a:cubicBezTo>
                <a:cubicBezTo>
                  <a:pt x="3287" y="1479"/>
                  <a:pt x="3287" y="1479"/>
                  <a:pt x="3287" y="1479"/>
                </a:cubicBezTo>
                <a:cubicBezTo>
                  <a:pt x="3180" y="1479"/>
                  <a:pt x="3180" y="1479"/>
                  <a:pt x="3180" y="1479"/>
                </a:cubicBezTo>
                <a:cubicBezTo>
                  <a:pt x="3180" y="1420"/>
                  <a:pt x="3180" y="1420"/>
                  <a:pt x="3180" y="1420"/>
                </a:cubicBezTo>
                <a:cubicBezTo>
                  <a:pt x="3132" y="1420"/>
                  <a:pt x="3132" y="1420"/>
                  <a:pt x="3132" y="1420"/>
                </a:cubicBezTo>
                <a:cubicBezTo>
                  <a:pt x="3132" y="1479"/>
                  <a:pt x="3132" y="1479"/>
                  <a:pt x="3132" y="1479"/>
                </a:cubicBezTo>
                <a:cubicBezTo>
                  <a:pt x="2997" y="1479"/>
                  <a:pt x="2997" y="1479"/>
                  <a:pt x="2997" y="1479"/>
                </a:cubicBezTo>
                <a:cubicBezTo>
                  <a:pt x="2997" y="1395"/>
                  <a:pt x="2997" y="1395"/>
                  <a:pt x="2997" y="1395"/>
                </a:cubicBezTo>
                <a:cubicBezTo>
                  <a:pt x="2850" y="1372"/>
                  <a:pt x="2850" y="1372"/>
                  <a:pt x="2850" y="1372"/>
                </a:cubicBezTo>
                <a:cubicBezTo>
                  <a:pt x="2850" y="1279"/>
                  <a:pt x="2850" y="1279"/>
                  <a:pt x="2850" y="1279"/>
                </a:cubicBezTo>
                <a:cubicBezTo>
                  <a:pt x="2844" y="1271"/>
                  <a:pt x="2844" y="1271"/>
                  <a:pt x="2844" y="1271"/>
                </a:cubicBezTo>
                <a:cubicBezTo>
                  <a:pt x="2844" y="1227"/>
                  <a:pt x="2844" y="1227"/>
                  <a:pt x="2844" y="1227"/>
                </a:cubicBezTo>
                <a:cubicBezTo>
                  <a:pt x="2838" y="1223"/>
                  <a:pt x="2838" y="1223"/>
                  <a:pt x="2838" y="1223"/>
                </a:cubicBezTo>
                <a:cubicBezTo>
                  <a:pt x="2838" y="1194"/>
                  <a:pt x="2838" y="1194"/>
                  <a:pt x="2838" y="1194"/>
                </a:cubicBezTo>
                <a:cubicBezTo>
                  <a:pt x="2818" y="1177"/>
                  <a:pt x="2818" y="1177"/>
                  <a:pt x="2818" y="1177"/>
                </a:cubicBezTo>
                <a:cubicBezTo>
                  <a:pt x="2803" y="1177"/>
                  <a:pt x="2803" y="1177"/>
                  <a:pt x="2803" y="1177"/>
                </a:cubicBezTo>
                <a:cubicBezTo>
                  <a:pt x="2797" y="1119"/>
                  <a:pt x="2797" y="1119"/>
                  <a:pt x="2797" y="1119"/>
                </a:cubicBezTo>
                <a:cubicBezTo>
                  <a:pt x="2791" y="1177"/>
                  <a:pt x="2791" y="1177"/>
                  <a:pt x="2791" y="1177"/>
                </a:cubicBezTo>
                <a:cubicBezTo>
                  <a:pt x="2776" y="1177"/>
                  <a:pt x="2776" y="1177"/>
                  <a:pt x="2776" y="1177"/>
                </a:cubicBezTo>
                <a:cubicBezTo>
                  <a:pt x="2756" y="1194"/>
                  <a:pt x="2756" y="1194"/>
                  <a:pt x="2756" y="1194"/>
                </a:cubicBezTo>
                <a:cubicBezTo>
                  <a:pt x="2756" y="1223"/>
                  <a:pt x="2756" y="1223"/>
                  <a:pt x="2756" y="1223"/>
                </a:cubicBezTo>
                <a:cubicBezTo>
                  <a:pt x="2750" y="1227"/>
                  <a:pt x="2750" y="1227"/>
                  <a:pt x="2750" y="1227"/>
                </a:cubicBezTo>
                <a:cubicBezTo>
                  <a:pt x="2750" y="1271"/>
                  <a:pt x="2750" y="1271"/>
                  <a:pt x="2750" y="1271"/>
                </a:cubicBezTo>
                <a:cubicBezTo>
                  <a:pt x="2744" y="1279"/>
                  <a:pt x="2744" y="1279"/>
                  <a:pt x="2744" y="1279"/>
                </a:cubicBezTo>
                <a:cubicBezTo>
                  <a:pt x="2744" y="1341"/>
                  <a:pt x="2744" y="1341"/>
                  <a:pt x="2744" y="1341"/>
                </a:cubicBezTo>
                <a:cubicBezTo>
                  <a:pt x="2744" y="1341"/>
                  <a:pt x="2733" y="1330"/>
                  <a:pt x="2701" y="1330"/>
                </a:cubicBezTo>
                <a:cubicBezTo>
                  <a:pt x="2658" y="1330"/>
                  <a:pt x="2628" y="1372"/>
                  <a:pt x="2628" y="1372"/>
                </a:cubicBezTo>
                <a:cubicBezTo>
                  <a:pt x="2572" y="1372"/>
                  <a:pt x="2572" y="1372"/>
                  <a:pt x="2572" y="1372"/>
                </a:cubicBezTo>
                <a:cubicBezTo>
                  <a:pt x="2572" y="1389"/>
                  <a:pt x="2572" y="1389"/>
                  <a:pt x="2572" y="1389"/>
                </a:cubicBezTo>
                <a:cubicBezTo>
                  <a:pt x="2553" y="1389"/>
                  <a:pt x="2553" y="1389"/>
                  <a:pt x="2553" y="1389"/>
                </a:cubicBezTo>
                <a:cubicBezTo>
                  <a:pt x="2553" y="1382"/>
                  <a:pt x="2553" y="1382"/>
                  <a:pt x="2553" y="1382"/>
                </a:cubicBezTo>
                <a:cubicBezTo>
                  <a:pt x="2510" y="1382"/>
                  <a:pt x="2510" y="1382"/>
                  <a:pt x="2510" y="1382"/>
                </a:cubicBezTo>
                <a:cubicBezTo>
                  <a:pt x="2502" y="1393"/>
                  <a:pt x="2502" y="1393"/>
                  <a:pt x="2502" y="1393"/>
                </a:cubicBezTo>
                <a:cubicBezTo>
                  <a:pt x="2478" y="1393"/>
                  <a:pt x="2478" y="1393"/>
                  <a:pt x="2478" y="1393"/>
                </a:cubicBezTo>
                <a:cubicBezTo>
                  <a:pt x="2478" y="1402"/>
                  <a:pt x="2478" y="1402"/>
                  <a:pt x="2478" y="1402"/>
                </a:cubicBezTo>
                <a:cubicBezTo>
                  <a:pt x="2470" y="1402"/>
                  <a:pt x="2470" y="1402"/>
                  <a:pt x="2470" y="1402"/>
                </a:cubicBezTo>
                <a:cubicBezTo>
                  <a:pt x="2470" y="1378"/>
                  <a:pt x="2470" y="1378"/>
                  <a:pt x="2470" y="1378"/>
                </a:cubicBezTo>
                <a:cubicBezTo>
                  <a:pt x="2443" y="1378"/>
                  <a:pt x="2443" y="1378"/>
                  <a:pt x="2443" y="1378"/>
                </a:cubicBezTo>
                <a:cubicBezTo>
                  <a:pt x="2432" y="1388"/>
                  <a:pt x="2432" y="1388"/>
                  <a:pt x="2432" y="1388"/>
                </a:cubicBezTo>
                <a:cubicBezTo>
                  <a:pt x="2417" y="1388"/>
                  <a:pt x="2417" y="1388"/>
                  <a:pt x="2417" y="1388"/>
                </a:cubicBezTo>
                <a:cubicBezTo>
                  <a:pt x="2408" y="1375"/>
                  <a:pt x="2408" y="1375"/>
                  <a:pt x="2408" y="1375"/>
                </a:cubicBezTo>
                <a:cubicBezTo>
                  <a:pt x="2393" y="1375"/>
                  <a:pt x="2393" y="1375"/>
                  <a:pt x="2393" y="1375"/>
                </a:cubicBezTo>
                <a:cubicBezTo>
                  <a:pt x="2381" y="1388"/>
                  <a:pt x="2381" y="1388"/>
                  <a:pt x="2381" y="1388"/>
                </a:cubicBezTo>
                <a:cubicBezTo>
                  <a:pt x="2365" y="1388"/>
                  <a:pt x="2365" y="1388"/>
                  <a:pt x="2365" y="1388"/>
                </a:cubicBezTo>
                <a:cubicBezTo>
                  <a:pt x="2365" y="1465"/>
                  <a:pt x="2365" y="1465"/>
                  <a:pt x="2365" y="1465"/>
                </a:cubicBezTo>
                <a:cubicBezTo>
                  <a:pt x="2310" y="1465"/>
                  <a:pt x="2310" y="1465"/>
                  <a:pt x="2310" y="1465"/>
                </a:cubicBezTo>
                <a:cubicBezTo>
                  <a:pt x="2310" y="1440"/>
                  <a:pt x="2310" y="1440"/>
                  <a:pt x="2310" y="1440"/>
                </a:cubicBezTo>
                <a:cubicBezTo>
                  <a:pt x="2284" y="1420"/>
                  <a:pt x="2284" y="1420"/>
                  <a:pt x="2284" y="1420"/>
                </a:cubicBezTo>
                <a:cubicBezTo>
                  <a:pt x="2279" y="1380"/>
                  <a:pt x="2279" y="1380"/>
                  <a:pt x="2279" y="1380"/>
                </a:cubicBezTo>
                <a:cubicBezTo>
                  <a:pt x="2273" y="1419"/>
                  <a:pt x="2273" y="1419"/>
                  <a:pt x="2273" y="1419"/>
                </a:cubicBezTo>
                <a:cubicBezTo>
                  <a:pt x="2243" y="1441"/>
                  <a:pt x="2243" y="1441"/>
                  <a:pt x="2243" y="1441"/>
                </a:cubicBezTo>
                <a:cubicBezTo>
                  <a:pt x="2243" y="1457"/>
                  <a:pt x="2243" y="1457"/>
                  <a:pt x="2243" y="1457"/>
                </a:cubicBezTo>
                <a:cubicBezTo>
                  <a:pt x="2199" y="1457"/>
                  <a:pt x="2199" y="1457"/>
                  <a:pt x="2199" y="1457"/>
                </a:cubicBezTo>
                <a:cubicBezTo>
                  <a:pt x="2199" y="1401"/>
                  <a:pt x="2199" y="1401"/>
                  <a:pt x="2199" y="1401"/>
                </a:cubicBezTo>
                <a:cubicBezTo>
                  <a:pt x="2177" y="1401"/>
                  <a:pt x="2177" y="1401"/>
                  <a:pt x="2177" y="1401"/>
                </a:cubicBezTo>
                <a:cubicBezTo>
                  <a:pt x="2177" y="1391"/>
                  <a:pt x="2177" y="1391"/>
                  <a:pt x="2177" y="1391"/>
                </a:cubicBezTo>
                <a:cubicBezTo>
                  <a:pt x="2152" y="1391"/>
                  <a:pt x="2152" y="1391"/>
                  <a:pt x="2152" y="1391"/>
                </a:cubicBezTo>
                <a:cubicBezTo>
                  <a:pt x="2152" y="1409"/>
                  <a:pt x="2152" y="1409"/>
                  <a:pt x="2152" y="1409"/>
                </a:cubicBezTo>
                <a:cubicBezTo>
                  <a:pt x="2139" y="1409"/>
                  <a:pt x="2139" y="1409"/>
                  <a:pt x="2139" y="1409"/>
                </a:cubicBezTo>
                <a:cubicBezTo>
                  <a:pt x="2139" y="1371"/>
                  <a:pt x="2139" y="1371"/>
                  <a:pt x="2139" y="1371"/>
                </a:cubicBezTo>
                <a:cubicBezTo>
                  <a:pt x="2093" y="1371"/>
                  <a:pt x="2093" y="1371"/>
                  <a:pt x="2093" y="1371"/>
                </a:cubicBezTo>
                <a:cubicBezTo>
                  <a:pt x="2093" y="1436"/>
                  <a:pt x="2093" y="1436"/>
                  <a:pt x="2093" y="1436"/>
                </a:cubicBezTo>
                <a:cubicBezTo>
                  <a:pt x="2077" y="1436"/>
                  <a:pt x="2077" y="1436"/>
                  <a:pt x="2077" y="1436"/>
                </a:cubicBezTo>
                <a:cubicBezTo>
                  <a:pt x="2077" y="1453"/>
                  <a:pt x="2077" y="1453"/>
                  <a:pt x="2077" y="1453"/>
                </a:cubicBezTo>
                <a:cubicBezTo>
                  <a:pt x="2068" y="1453"/>
                  <a:pt x="2068" y="1453"/>
                  <a:pt x="2068" y="1453"/>
                </a:cubicBezTo>
                <a:cubicBezTo>
                  <a:pt x="2068" y="1463"/>
                  <a:pt x="2068" y="1463"/>
                  <a:pt x="2068" y="1463"/>
                </a:cubicBezTo>
                <a:cubicBezTo>
                  <a:pt x="2055" y="1463"/>
                  <a:pt x="2055" y="1463"/>
                  <a:pt x="2055" y="1463"/>
                </a:cubicBezTo>
                <a:cubicBezTo>
                  <a:pt x="2055" y="1453"/>
                  <a:pt x="2055" y="1453"/>
                  <a:pt x="2055" y="1453"/>
                </a:cubicBezTo>
                <a:cubicBezTo>
                  <a:pt x="2033" y="1453"/>
                  <a:pt x="2033" y="1453"/>
                  <a:pt x="2033" y="1453"/>
                </a:cubicBezTo>
                <a:cubicBezTo>
                  <a:pt x="2033" y="1461"/>
                  <a:pt x="2033" y="1461"/>
                  <a:pt x="2033" y="1461"/>
                </a:cubicBezTo>
                <a:cubicBezTo>
                  <a:pt x="2004" y="1461"/>
                  <a:pt x="2004" y="1461"/>
                  <a:pt x="2004" y="1461"/>
                </a:cubicBezTo>
                <a:cubicBezTo>
                  <a:pt x="2004" y="1471"/>
                  <a:pt x="2004" y="1471"/>
                  <a:pt x="2004" y="1471"/>
                </a:cubicBezTo>
                <a:cubicBezTo>
                  <a:pt x="1996" y="1471"/>
                  <a:pt x="1996" y="1471"/>
                  <a:pt x="1996" y="1471"/>
                </a:cubicBezTo>
                <a:cubicBezTo>
                  <a:pt x="1996" y="1463"/>
                  <a:pt x="1996" y="1463"/>
                  <a:pt x="1996" y="1463"/>
                </a:cubicBezTo>
                <a:cubicBezTo>
                  <a:pt x="1983" y="1463"/>
                  <a:pt x="1983" y="1463"/>
                  <a:pt x="1983" y="1463"/>
                </a:cubicBezTo>
                <a:cubicBezTo>
                  <a:pt x="1983" y="1479"/>
                  <a:pt x="1983" y="1479"/>
                  <a:pt x="1983" y="1479"/>
                </a:cubicBezTo>
                <a:cubicBezTo>
                  <a:pt x="1975" y="1479"/>
                  <a:pt x="1975" y="1479"/>
                  <a:pt x="1975" y="1479"/>
                </a:cubicBezTo>
                <a:cubicBezTo>
                  <a:pt x="1975" y="1343"/>
                  <a:pt x="1975" y="1343"/>
                  <a:pt x="1975" y="1343"/>
                </a:cubicBezTo>
                <a:cubicBezTo>
                  <a:pt x="1952" y="1343"/>
                  <a:pt x="1952" y="1343"/>
                  <a:pt x="1952" y="1343"/>
                </a:cubicBezTo>
                <a:cubicBezTo>
                  <a:pt x="1952" y="1352"/>
                  <a:pt x="1952" y="1352"/>
                  <a:pt x="1952" y="1352"/>
                </a:cubicBezTo>
                <a:cubicBezTo>
                  <a:pt x="1943" y="1352"/>
                  <a:pt x="1943" y="1352"/>
                  <a:pt x="1943" y="1352"/>
                </a:cubicBezTo>
                <a:cubicBezTo>
                  <a:pt x="1935" y="1335"/>
                  <a:pt x="1935" y="1335"/>
                  <a:pt x="1935" y="1335"/>
                </a:cubicBezTo>
                <a:cubicBezTo>
                  <a:pt x="1921" y="1335"/>
                  <a:pt x="1921" y="1335"/>
                  <a:pt x="1921" y="1335"/>
                </a:cubicBezTo>
                <a:cubicBezTo>
                  <a:pt x="1912" y="1352"/>
                  <a:pt x="1912" y="1352"/>
                  <a:pt x="1912" y="1352"/>
                </a:cubicBezTo>
                <a:cubicBezTo>
                  <a:pt x="1877" y="1352"/>
                  <a:pt x="1877" y="1352"/>
                  <a:pt x="1877" y="1352"/>
                </a:cubicBezTo>
                <a:cubicBezTo>
                  <a:pt x="1877" y="1456"/>
                  <a:pt x="1877" y="1456"/>
                  <a:pt x="1877" y="1456"/>
                </a:cubicBezTo>
                <a:cubicBezTo>
                  <a:pt x="1805" y="1456"/>
                  <a:pt x="1805" y="1456"/>
                  <a:pt x="1805" y="1456"/>
                </a:cubicBezTo>
                <a:cubicBezTo>
                  <a:pt x="1791" y="1441"/>
                  <a:pt x="1791" y="1441"/>
                  <a:pt x="1791" y="1441"/>
                </a:cubicBezTo>
                <a:cubicBezTo>
                  <a:pt x="1781" y="1452"/>
                  <a:pt x="1781" y="1452"/>
                  <a:pt x="1781" y="1452"/>
                </a:cubicBezTo>
                <a:cubicBezTo>
                  <a:pt x="1771" y="1452"/>
                  <a:pt x="1771" y="1452"/>
                  <a:pt x="1771" y="1452"/>
                </a:cubicBezTo>
                <a:cubicBezTo>
                  <a:pt x="1756" y="1437"/>
                  <a:pt x="1756" y="1437"/>
                  <a:pt x="1756" y="1437"/>
                </a:cubicBezTo>
                <a:cubicBezTo>
                  <a:pt x="1744" y="1437"/>
                  <a:pt x="1744" y="1437"/>
                  <a:pt x="1744" y="1437"/>
                </a:cubicBezTo>
                <a:cubicBezTo>
                  <a:pt x="1731" y="1448"/>
                  <a:pt x="1731" y="1448"/>
                  <a:pt x="1731" y="1448"/>
                </a:cubicBezTo>
                <a:cubicBezTo>
                  <a:pt x="1699" y="1448"/>
                  <a:pt x="1699" y="1448"/>
                  <a:pt x="1699" y="1448"/>
                </a:cubicBezTo>
                <a:cubicBezTo>
                  <a:pt x="1699" y="1437"/>
                  <a:pt x="1699" y="1437"/>
                  <a:pt x="1699" y="1437"/>
                </a:cubicBezTo>
                <a:cubicBezTo>
                  <a:pt x="1673" y="1437"/>
                  <a:pt x="1673" y="1437"/>
                  <a:pt x="1673" y="1437"/>
                </a:cubicBezTo>
                <a:cubicBezTo>
                  <a:pt x="1673" y="1469"/>
                  <a:pt x="1673" y="1469"/>
                  <a:pt x="1673" y="1469"/>
                </a:cubicBezTo>
                <a:cubicBezTo>
                  <a:pt x="1656" y="1469"/>
                  <a:pt x="1656" y="1469"/>
                  <a:pt x="1656" y="1469"/>
                </a:cubicBezTo>
                <a:cubicBezTo>
                  <a:pt x="1656" y="1459"/>
                  <a:pt x="1656" y="1459"/>
                  <a:pt x="1656" y="1459"/>
                </a:cubicBezTo>
                <a:cubicBezTo>
                  <a:pt x="1619" y="1459"/>
                  <a:pt x="1619" y="1459"/>
                  <a:pt x="1619" y="1459"/>
                </a:cubicBezTo>
                <a:cubicBezTo>
                  <a:pt x="1619" y="1448"/>
                  <a:pt x="1619" y="1448"/>
                  <a:pt x="1619" y="1448"/>
                </a:cubicBezTo>
                <a:cubicBezTo>
                  <a:pt x="1587" y="1448"/>
                  <a:pt x="1587" y="1448"/>
                  <a:pt x="1587" y="1448"/>
                </a:cubicBezTo>
                <a:cubicBezTo>
                  <a:pt x="1587" y="1459"/>
                  <a:pt x="1587" y="1459"/>
                  <a:pt x="1587" y="1459"/>
                </a:cubicBezTo>
                <a:cubicBezTo>
                  <a:pt x="1563" y="1459"/>
                  <a:pt x="1563" y="1459"/>
                  <a:pt x="1563" y="1459"/>
                </a:cubicBezTo>
                <a:cubicBezTo>
                  <a:pt x="1563" y="1407"/>
                  <a:pt x="1563" y="1407"/>
                  <a:pt x="1563" y="1407"/>
                </a:cubicBezTo>
                <a:cubicBezTo>
                  <a:pt x="1531" y="1393"/>
                  <a:pt x="1531" y="1393"/>
                  <a:pt x="1531" y="1393"/>
                </a:cubicBezTo>
                <a:cubicBezTo>
                  <a:pt x="1531" y="1408"/>
                  <a:pt x="1531" y="1408"/>
                  <a:pt x="1531" y="1408"/>
                </a:cubicBezTo>
                <a:cubicBezTo>
                  <a:pt x="1524" y="1408"/>
                  <a:pt x="1524" y="1408"/>
                  <a:pt x="1524" y="1408"/>
                </a:cubicBezTo>
                <a:cubicBezTo>
                  <a:pt x="1524" y="1331"/>
                  <a:pt x="1524" y="1331"/>
                  <a:pt x="1524" y="1331"/>
                </a:cubicBezTo>
                <a:cubicBezTo>
                  <a:pt x="1507" y="1331"/>
                  <a:pt x="1507" y="1331"/>
                  <a:pt x="1507" y="1331"/>
                </a:cubicBezTo>
                <a:cubicBezTo>
                  <a:pt x="1507" y="1307"/>
                  <a:pt x="1507" y="1307"/>
                  <a:pt x="1507" y="1307"/>
                </a:cubicBezTo>
                <a:cubicBezTo>
                  <a:pt x="1479" y="1307"/>
                  <a:pt x="1479" y="1307"/>
                  <a:pt x="1479" y="1307"/>
                </a:cubicBezTo>
                <a:cubicBezTo>
                  <a:pt x="1479" y="1281"/>
                  <a:pt x="1479" y="1281"/>
                  <a:pt x="1479" y="1281"/>
                </a:cubicBezTo>
                <a:cubicBezTo>
                  <a:pt x="1465" y="1281"/>
                  <a:pt x="1465" y="1281"/>
                  <a:pt x="1465" y="1281"/>
                </a:cubicBezTo>
                <a:cubicBezTo>
                  <a:pt x="1465" y="1307"/>
                  <a:pt x="1465" y="1307"/>
                  <a:pt x="1465" y="1307"/>
                </a:cubicBezTo>
                <a:cubicBezTo>
                  <a:pt x="1443" y="1307"/>
                  <a:pt x="1443" y="1307"/>
                  <a:pt x="1443" y="1307"/>
                </a:cubicBezTo>
                <a:cubicBezTo>
                  <a:pt x="1443" y="1265"/>
                  <a:pt x="1443" y="1265"/>
                  <a:pt x="1443" y="1265"/>
                </a:cubicBezTo>
                <a:cubicBezTo>
                  <a:pt x="1443" y="1265"/>
                  <a:pt x="1412" y="1232"/>
                  <a:pt x="1389" y="1232"/>
                </a:cubicBezTo>
                <a:cubicBezTo>
                  <a:pt x="1367" y="1232"/>
                  <a:pt x="1337" y="1269"/>
                  <a:pt x="1337" y="1269"/>
                </a:cubicBezTo>
                <a:cubicBezTo>
                  <a:pt x="1337" y="1359"/>
                  <a:pt x="1337" y="1359"/>
                  <a:pt x="1337" y="1359"/>
                </a:cubicBezTo>
                <a:cubicBezTo>
                  <a:pt x="1315" y="1359"/>
                  <a:pt x="1315" y="1359"/>
                  <a:pt x="1315" y="1359"/>
                </a:cubicBezTo>
                <a:cubicBezTo>
                  <a:pt x="1315" y="1417"/>
                  <a:pt x="1315" y="1417"/>
                  <a:pt x="1315" y="1417"/>
                </a:cubicBezTo>
                <a:cubicBezTo>
                  <a:pt x="1275" y="1432"/>
                  <a:pt x="1275" y="1432"/>
                  <a:pt x="1275" y="1432"/>
                </a:cubicBezTo>
                <a:cubicBezTo>
                  <a:pt x="1275" y="1445"/>
                  <a:pt x="1275" y="1445"/>
                  <a:pt x="1275" y="1445"/>
                </a:cubicBezTo>
                <a:cubicBezTo>
                  <a:pt x="1267" y="1445"/>
                  <a:pt x="1267" y="1445"/>
                  <a:pt x="1267" y="1445"/>
                </a:cubicBezTo>
                <a:cubicBezTo>
                  <a:pt x="1267" y="1421"/>
                  <a:pt x="1267" y="1421"/>
                  <a:pt x="1267" y="1421"/>
                </a:cubicBezTo>
                <a:cubicBezTo>
                  <a:pt x="1253" y="1421"/>
                  <a:pt x="1253" y="1421"/>
                  <a:pt x="1253" y="1421"/>
                </a:cubicBezTo>
                <a:cubicBezTo>
                  <a:pt x="1235" y="1395"/>
                  <a:pt x="1235" y="1395"/>
                  <a:pt x="1235" y="1395"/>
                </a:cubicBezTo>
                <a:cubicBezTo>
                  <a:pt x="1213" y="1416"/>
                  <a:pt x="1213" y="1416"/>
                  <a:pt x="1213" y="1416"/>
                </a:cubicBezTo>
                <a:cubicBezTo>
                  <a:pt x="1213" y="1399"/>
                  <a:pt x="1213" y="1399"/>
                  <a:pt x="1213" y="1399"/>
                </a:cubicBezTo>
                <a:cubicBezTo>
                  <a:pt x="1200" y="1399"/>
                  <a:pt x="1200" y="1399"/>
                  <a:pt x="1200" y="1399"/>
                </a:cubicBezTo>
                <a:cubicBezTo>
                  <a:pt x="1200" y="1409"/>
                  <a:pt x="1200" y="1409"/>
                  <a:pt x="1200" y="1409"/>
                </a:cubicBezTo>
                <a:cubicBezTo>
                  <a:pt x="1189" y="1409"/>
                  <a:pt x="1189" y="1409"/>
                  <a:pt x="1189" y="1409"/>
                </a:cubicBezTo>
                <a:cubicBezTo>
                  <a:pt x="1189" y="1392"/>
                  <a:pt x="1189" y="1392"/>
                  <a:pt x="1189" y="1392"/>
                </a:cubicBezTo>
                <a:cubicBezTo>
                  <a:pt x="1164" y="1392"/>
                  <a:pt x="1164" y="1392"/>
                  <a:pt x="1164" y="1392"/>
                </a:cubicBezTo>
                <a:cubicBezTo>
                  <a:pt x="1164" y="1401"/>
                  <a:pt x="1164" y="1401"/>
                  <a:pt x="1164" y="1401"/>
                </a:cubicBezTo>
                <a:cubicBezTo>
                  <a:pt x="1155" y="1401"/>
                  <a:pt x="1155" y="1401"/>
                  <a:pt x="1155" y="1401"/>
                </a:cubicBezTo>
                <a:cubicBezTo>
                  <a:pt x="1155" y="1417"/>
                  <a:pt x="1155" y="1417"/>
                  <a:pt x="1155" y="1417"/>
                </a:cubicBezTo>
                <a:cubicBezTo>
                  <a:pt x="1133" y="1417"/>
                  <a:pt x="1133" y="1417"/>
                  <a:pt x="1133" y="1417"/>
                </a:cubicBezTo>
                <a:cubicBezTo>
                  <a:pt x="1133" y="1397"/>
                  <a:pt x="1133" y="1397"/>
                  <a:pt x="1133" y="1397"/>
                </a:cubicBezTo>
                <a:cubicBezTo>
                  <a:pt x="1123" y="1397"/>
                  <a:pt x="1123" y="1397"/>
                  <a:pt x="1123" y="1397"/>
                </a:cubicBezTo>
                <a:cubicBezTo>
                  <a:pt x="1112" y="1385"/>
                  <a:pt x="1112" y="1385"/>
                  <a:pt x="1112" y="1385"/>
                </a:cubicBezTo>
                <a:cubicBezTo>
                  <a:pt x="1104" y="1391"/>
                  <a:pt x="1104" y="1391"/>
                  <a:pt x="1104" y="1391"/>
                </a:cubicBezTo>
                <a:cubicBezTo>
                  <a:pt x="1095" y="1391"/>
                  <a:pt x="1095" y="1391"/>
                  <a:pt x="1095" y="1391"/>
                </a:cubicBezTo>
                <a:cubicBezTo>
                  <a:pt x="1076" y="1368"/>
                  <a:pt x="1076" y="1368"/>
                  <a:pt x="1076" y="1368"/>
                </a:cubicBezTo>
                <a:cubicBezTo>
                  <a:pt x="1063" y="1389"/>
                  <a:pt x="1063" y="1389"/>
                  <a:pt x="1063" y="1389"/>
                </a:cubicBezTo>
                <a:cubicBezTo>
                  <a:pt x="1051" y="1389"/>
                  <a:pt x="1051" y="1389"/>
                  <a:pt x="1051" y="1389"/>
                </a:cubicBezTo>
                <a:cubicBezTo>
                  <a:pt x="1051" y="1371"/>
                  <a:pt x="1051" y="1371"/>
                  <a:pt x="1051" y="1371"/>
                </a:cubicBezTo>
                <a:cubicBezTo>
                  <a:pt x="1031" y="1371"/>
                  <a:pt x="1031" y="1371"/>
                  <a:pt x="1031" y="1371"/>
                </a:cubicBezTo>
                <a:cubicBezTo>
                  <a:pt x="1031" y="1391"/>
                  <a:pt x="1031" y="1391"/>
                  <a:pt x="1031" y="1391"/>
                </a:cubicBezTo>
                <a:cubicBezTo>
                  <a:pt x="1020" y="1403"/>
                  <a:pt x="1020" y="1403"/>
                  <a:pt x="1020" y="1403"/>
                </a:cubicBezTo>
                <a:cubicBezTo>
                  <a:pt x="1012" y="1403"/>
                  <a:pt x="1012" y="1403"/>
                  <a:pt x="1012" y="1403"/>
                </a:cubicBezTo>
                <a:cubicBezTo>
                  <a:pt x="1012" y="1376"/>
                  <a:pt x="1012" y="1376"/>
                  <a:pt x="1012" y="1376"/>
                </a:cubicBezTo>
                <a:cubicBezTo>
                  <a:pt x="999" y="1376"/>
                  <a:pt x="999" y="1376"/>
                  <a:pt x="999" y="1376"/>
                </a:cubicBezTo>
                <a:cubicBezTo>
                  <a:pt x="988" y="1359"/>
                  <a:pt x="988" y="1359"/>
                  <a:pt x="988" y="1359"/>
                </a:cubicBezTo>
                <a:cubicBezTo>
                  <a:pt x="969" y="1381"/>
                  <a:pt x="969" y="1381"/>
                  <a:pt x="969" y="1381"/>
                </a:cubicBezTo>
                <a:cubicBezTo>
                  <a:pt x="969" y="1224"/>
                  <a:pt x="969" y="1224"/>
                  <a:pt x="969" y="1224"/>
                </a:cubicBezTo>
                <a:cubicBezTo>
                  <a:pt x="943" y="1224"/>
                  <a:pt x="943" y="1224"/>
                  <a:pt x="943" y="1224"/>
                </a:cubicBezTo>
                <a:cubicBezTo>
                  <a:pt x="943" y="1212"/>
                  <a:pt x="943" y="1212"/>
                  <a:pt x="943" y="1212"/>
                </a:cubicBezTo>
                <a:cubicBezTo>
                  <a:pt x="969" y="1212"/>
                  <a:pt x="969" y="1212"/>
                  <a:pt x="969" y="1212"/>
                </a:cubicBezTo>
                <a:cubicBezTo>
                  <a:pt x="969" y="1204"/>
                  <a:pt x="969" y="1204"/>
                  <a:pt x="969" y="1204"/>
                </a:cubicBezTo>
                <a:cubicBezTo>
                  <a:pt x="847" y="1204"/>
                  <a:pt x="847" y="1204"/>
                  <a:pt x="847" y="1204"/>
                </a:cubicBezTo>
                <a:cubicBezTo>
                  <a:pt x="847" y="1211"/>
                  <a:pt x="847" y="1211"/>
                  <a:pt x="847" y="1211"/>
                </a:cubicBezTo>
                <a:cubicBezTo>
                  <a:pt x="857" y="1211"/>
                  <a:pt x="857" y="1211"/>
                  <a:pt x="857" y="1211"/>
                </a:cubicBezTo>
                <a:cubicBezTo>
                  <a:pt x="857" y="1224"/>
                  <a:pt x="857" y="1224"/>
                  <a:pt x="857" y="1224"/>
                </a:cubicBezTo>
                <a:cubicBezTo>
                  <a:pt x="843" y="1224"/>
                  <a:pt x="843" y="1224"/>
                  <a:pt x="843" y="1224"/>
                </a:cubicBezTo>
                <a:cubicBezTo>
                  <a:pt x="843" y="1375"/>
                  <a:pt x="843" y="1375"/>
                  <a:pt x="843" y="1375"/>
                </a:cubicBezTo>
                <a:cubicBezTo>
                  <a:pt x="828" y="1375"/>
                  <a:pt x="828" y="1375"/>
                  <a:pt x="828" y="1375"/>
                </a:cubicBezTo>
                <a:cubicBezTo>
                  <a:pt x="828" y="1387"/>
                  <a:pt x="828" y="1387"/>
                  <a:pt x="828" y="1387"/>
                </a:cubicBezTo>
                <a:cubicBezTo>
                  <a:pt x="816" y="1387"/>
                  <a:pt x="816" y="1387"/>
                  <a:pt x="816" y="1387"/>
                </a:cubicBezTo>
                <a:cubicBezTo>
                  <a:pt x="816" y="1403"/>
                  <a:pt x="816" y="1403"/>
                  <a:pt x="816" y="1403"/>
                </a:cubicBezTo>
                <a:cubicBezTo>
                  <a:pt x="804" y="1403"/>
                  <a:pt x="804" y="1403"/>
                  <a:pt x="804" y="1403"/>
                </a:cubicBezTo>
                <a:cubicBezTo>
                  <a:pt x="787" y="1393"/>
                  <a:pt x="787" y="1393"/>
                  <a:pt x="787" y="1393"/>
                </a:cubicBezTo>
                <a:cubicBezTo>
                  <a:pt x="787" y="1193"/>
                  <a:pt x="787" y="1193"/>
                  <a:pt x="787" y="1193"/>
                </a:cubicBezTo>
                <a:cubicBezTo>
                  <a:pt x="691" y="1193"/>
                  <a:pt x="691" y="1193"/>
                  <a:pt x="691" y="1193"/>
                </a:cubicBezTo>
                <a:cubicBezTo>
                  <a:pt x="691" y="1427"/>
                  <a:pt x="691" y="1427"/>
                  <a:pt x="691" y="1427"/>
                </a:cubicBezTo>
                <a:cubicBezTo>
                  <a:pt x="664" y="1427"/>
                  <a:pt x="664" y="1427"/>
                  <a:pt x="664" y="1427"/>
                </a:cubicBezTo>
                <a:cubicBezTo>
                  <a:pt x="664" y="1445"/>
                  <a:pt x="664" y="1445"/>
                  <a:pt x="664" y="1445"/>
                </a:cubicBezTo>
                <a:cubicBezTo>
                  <a:pt x="640" y="1445"/>
                  <a:pt x="640" y="1445"/>
                  <a:pt x="640" y="1445"/>
                </a:cubicBezTo>
                <a:cubicBezTo>
                  <a:pt x="640" y="1436"/>
                  <a:pt x="640" y="1436"/>
                  <a:pt x="640" y="1436"/>
                </a:cubicBezTo>
                <a:cubicBezTo>
                  <a:pt x="625" y="1436"/>
                  <a:pt x="625" y="1436"/>
                  <a:pt x="625" y="1436"/>
                </a:cubicBezTo>
                <a:cubicBezTo>
                  <a:pt x="625" y="1237"/>
                  <a:pt x="625" y="1237"/>
                  <a:pt x="625" y="1237"/>
                </a:cubicBezTo>
                <a:cubicBezTo>
                  <a:pt x="601" y="1237"/>
                  <a:pt x="601" y="1237"/>
                  <a:pt x="601" y="1237"/>
                </a:cubicBezTo>
                <a:cubicBezTo>
                  <a:pt x="601" y="1228"/>
                  <a:pt x="601" y="1228"/>
                  <a:pt x="601" y="1228"/>
                </a:cubicBezTo>
                <a:cubicBezTo>
                  <a:pt x="536" y="1228"/>
                  <a:pt x="536" y="1228"/>
                  <a:pt x="536" y="1228"/>
                </a:cubicBezTo>
                <a:cubicBezTo>
                  <a:pt x="536" y="1241"/>
                  <a:pt x="536" y="1241"/>
                  <a:pt x="536" y="1241"/>
                </a:cubicBezTo>
                <a:cubicBezTo>
                  <a:pt x="515" y="1241"/>
                  <a:pt x="515" y="1241"/>
                  <a:pt x="515" y="1241"/>
                </a:cubicBezTo>
                <a:cubicBezTo>
                  <a:pt x="515" y="1227"/>
                  <a:pt x="515" y="1227"/>
                  <a:pt x="515" y="1227"/>
                </a:cubicBezTo>
                <a:cubicBezTo>
                  <a:pt x="501" y="1227"/>
                  <a:pt x="501" y="1227"/>
                  <a:pt x="501" y="1227"/>
                </a:cubicBezTo>
                <a:cubicBezTo>
                  <a:pt x="501" y="1227"/>
                  <a:pt x="487" y="1169"/>
                  <a:pt x="456" y="1169"/>
                </a:cubicBezTo>
                <a:cubicBezTo>
                  <a:pt x="425" y="1169"/>
                  <a:pt x="401" y="1224"/>
                  <a:pt x="401" y="1224"/>
                </a:cubicBezTo>
                <a:cubicBezTo>
                  <a:pt x="392" y="1224"/>
                  <a:pt x="392" y="1224"/>
                  <a:pt x="392" y="1224"/>
                </a:cubicBezTo>
                <a:cubicBezTo>
                  <a:pt x="392" y="1243"/>
                  <a:pt x="392" y="1243"/>
                  <a:pt x="392" y="1243"/>
                </a:cubicBezTo>
                <a:cubicBezTo>
                  <a:pt x="373" y="1243"/>
                  <a:pt x="373" y="1243"/>
                  <a:pt x="373" y="1243"/>
                </a:cubicBezTo>
                <a:cubicBezTo>
                  <a:pt x="373" y="1233"/>
                  <a:pt x="373" y="1233"/>
                  <a:pt x="373" y="1233"/>
                </a:cubicBezTo>
                <a:cubicBezTo>
                  <a:pt x="320" y="1233"/>
                  <a:pt x="320" y="1233"/>
                  <a:pt x="320" y="1233"/>
                </a:cubicBezTo>
                <a:cubicBezTo>
                  <a:pt x="320" y="1245"/>
                  <a:pt x="320" y="1245"/>
                  <a:pt x="320" y="1245"/>
                </a:cubicBezTo>
                <a:cubicBezTo>
                  <a:pt x="303" y="1245"/>
                  <a:pt x="303" y="1245"/>
                  <a:pt x="303" y="1245"/>
                </a:cubicBezTo>
                <a:cubicBezTo>
                  <a:pt x="288" y="1257"/>
                  <a:pt x="288" y="1257"/>
                  <a:pt x="288" y="1257"/>
                </a:cubicBezTo>
                <a:cubicBezTo>
                  <a:pt x="288" y="1331"/>
                  <a:pt x="288" y="1331"/>
                  <a:pt x="288" y="1331"/>
                </a:cubicBezTo>
                <a:cubicBezTo>
                  <a:pt x="268" y="1331"/>
                  <a:pt x="268" y="1331"/>
                  <a:pt x="268" y="1331"/>
                </a:cubicBezTo>
                <a:cubicBezTo>
                  <a:pt x="268" y="1373"/>
                  <a:pt x="268" y="1373"/>
                  <a:pt x="268" y="1373"/>
                </a:cubicBezTo>
                <a:cubicBezTo>
                  <a:pt x="252" y="1373"/>
                  <a:pt x="252" y="1373"/>
                  <a:pt x="252" y="1373"/>
                </a:cubicBezTo>
                <a:cubicBezTo>
                  <a:pt x="252" y="1325"/>
                  <a:pt x="252" y="1325"/>
                  <a:pt x="252" y="1325"/>
                </a:cubicBezTo>
                <a:cubicBezTo>
                  <a:pt x="236" y="1325"/>
                  <a:pt x="236" y="1325"/>
                  <a:pt x="236" y="1325"/>
                </a:cubicBezTo>
                <a:cubicBezTo>
                  <a:pt x="236" y="1342"/>
                  <a:pt x="236" y="1342"/>
                  <a:pt x="236" y="1342"/>
                </a:cubicBezTo>
                <a:cubicBezTo>
                  <a:pt x="218" y="1342"/>
                  <a:pt x="218" y="1342"/>
                  <a:pt x="218" y="1342"/>
                </a:cubicBezTo>
                <a:cubicBezTo>
                  <a:pt x="218" y="1331"/>
                  <a:pt x="218" y="1331"/>
                  <a:pt x="218" y="1331"/>
                </a:cubicBezTo>
                <a:cubicBezTo>
                  <a:pt x="195" y="1331"/>
                  <a:pt x="195" y="1331"/>
                  <a:pt x="195" y="1331"/>
                </a:cubicBezTo>
                <a:cubicBezTo>
                  <a:pt x="195" y="1312"/>
                  <a:pt x="195" y="1312"/>
                  <a:pt x="195" y="1312"/>
                </a:cubicBezTo>
                <a:cubicBezTo>
                  <a:pt x="182" y="1299"/>
                  <a:pt x="182" y="1299"/>
                  <a:pt x="182" y="1299"/>
                </a:cubicBezTo>
                <a:cubicBezTo>
                  <a:pt x="168" y="1283"/>
                  <a:pt x="168" y="1283"/>
                  <a:pt x="168" y="1283"/>
                </a:cubicBezTo>
                <a:cubicBezTo>
                  <a:pt x="134" y="1283"/>
                  <a:pt x="134" y="1283"/>
                  <a:pt x="134" y="1283"/>
                </a:cubicBezTo>
                <a:cubicBezTo>
                  <a:pt x="102" y="1307"/>
                  <a:pt x="102" y="1307"/>
                  <a:pt x="102" y="1307"/>
                </a:cubicBezTo>
                <a:cubicBezTo>
                  <a:pt x="78" y="1307"/>
                  <a:pt x="78" y="1307"/>
                  <a:pt x="78" y="1307"/>
                </a:cubicBezTo>
                <a:cubicBezTo>
                  <a:pt x="78" y="1401"/>
                  <a:pt x="78" y="1401"/>
                  <a:pt x="78" y="1401"/>
                </a:cubicBezTo>
                <a:cubicBezTo>
                  <a:pt x="56" y="1357"/>
                  <a:pt x="56" y="1357"/>
                  <a:pt x="56" y="1357"/>
                </a:cubicBezTo>
                <a:cubicBezTo>
                  <a:pt x="56" y="1333"/>
                  <a:pt x="56" y="1333"/>
                  <a:pt x="56" y="1333"/>
                </a:cubicBezTo>
                <a:cubicBezTo>
                  <a:pt x="0" y="1333"/>
                  <a:pt x="0" y="1333"/>
                  <a:pt x="0" y="1333"/>
                </a:cubicBezTo>
                <a:cubicBezTo>
                  <a:pt x="0" y="1542"/>
                  <a:pt x="0" y="1542"/>
                  <a:pt x="0" y="1542"/>
                </a:cubicBezTo>
                <a:cubicBezTo>
                  <a:pt x="8000" y="1542"/>
                  <a:pt x="8000" y="1542"/>
                  <a:pt x="8000" y="1542"/>
                </a:cubicBezTo>
                <a:cubicBezTo>
                  <a:pt x="8000" y="1472"/>
                  <a:pt x="8000" y="1472"/>
                  <a:pt x="8000" y="1472"/>
                </a:cubicBezTo>
                <a:lnTo>
                  <a:pt x="7978" y="1472"/>
                </a:lnTo>
                <a:close/>
                <a:moveTo>
                  <a:pt x="3369" y="1457"/>
                </a:moveTo>
                <a:cubicBezTo>
                  <a:pt x="3356" y="1457"/>
                  <a:pt x="3356" y="1457"/>
                  <a:pt x="3356" y="1457"/>
                </a:cubicBezTo>
                <a:cubicBezTo>
                  <a:pt x="3356" y="1408"/>
                  <a:pt x="3356" y="1408"/>
                  <a:pt x="3356" y="1408"/>
                </a:cubicBezTo>
                <a:cubicBezTo>
                  <a:pt x="3369" y="1408"/>
                  <a:pt x="3369" y="1408"/>
                  <a:pt x="3369" y="1408"/>
                </a:cubicBezTo>
                <a:lnTo>
                  <a:pt x="3369" y="1457"/>
                </a:lnTo>
                <a:close/>
                <a:moveTo>
                  <a:pt x="3369" y="1389"/>
                </a:moveTo>
                <a:cubicBezTo>
                  <a:pt x="3356" y="1389"/>
                  <a:pt x="3356" y="1389"/>
                  <a:pt x="3356" y="1389"/>
                </a:cubicBezTo>
                <a:cubicBezTo>
                  <a:pt x="3356" y="1335"/>
                  <a:pt x="3356" y="1335"/>
                  <a:pt x="3356" y="1335"/>
                </a:cubicBezTo>
                <a:cubicBezTo>
                  <a:pt x="3369" y="1335"/>
                  <a:pt x="3369" y="1335"/>
                  <a:pt x="3369" y="1335"/>
                </a:cubicBezTo>
                <a:lnTo>
                  <a:pt x="3369" y="1389"/>
                </a:lnTo>
                <a:close/>
                <a:moveTo>
                  <a:pt x="3356" y="1141"/>
                </a:moveTo>
                <a:cubicBezTo>
                  <a:pt x="3356" y="1098"/>
                  <a:pt x="3356" y="1098"/>
                  <a:pt x="3356" y="1098"/>
                </a:cubicBezTo>
                <a:cubicBezTo>
                  <a:pt x="3356" y="1098"/>
                  <a:pt x="3373" y="1103"/>
                  <a:pt x="3373" y="1119"/>
                </a:cubicBezTo>
                <a:cubicBezTo>
                  <a:pt x="3373" y="1136"/>
                  <a:pt x="3356" y="1141"/>
                  <a:pt x="3356" y="1141"/>
                </a:cubicBezTo>
                <a:close/>
                <a:moveTo>
                  <a:pt x="3356" y="1060"/>
                </a:moveTo>
                <a:cubicBezTo>
                  <a:pt x="3356" y="1024"/>
                  <a:pt x="3356" y="1024"/>
                  <a:pt x="3356" y="1024"/>
                </a:cubicBezTo>
                <a:cubicBezTo>
                  <a:pt x="3356" y="1024"/>
                  <a:pt x="3373" y="1029"/>
                  <a:pt x="3373" y="1042"/>
                </a:cubicBezTo>
                <a:cubicBezTo>
                  <a:pt x="3373" y="1055"/>
                  <a:pt x="3356" y="1060"/>
                  <a:pt x="3356" y="1060"/>
                </a:cubicBezTo>
                <a:close/>
                <a:moveTo>
                  <a:pt x="3356" y="988"/>
                </a:moveTo>
                <a:cubicBezTo>
                  <a:pt x="3356" y="950"/>
                  <a:pt x="3356" y="950"/>
                  <a:pt x="3356" y="950"/>
                </a:cubicBezTo>
                <a:cubicBezTo>
                  <a:pt x="3356" y="950"/>
                  <a:pt x="3373" y="953"/>
                  <a:pt x="3373" y="969"/>
                </a:cubicBezTo>
                <a:cubicBezTo>
                  <a:pt x="3373" y="985"/>
                  <a:pt x="3356" y="988"/>
                  <a:pt x="3356" y="988"/>
                </a:cubicBezTo>
                <a:close/>
                <a:moveTo>
                  <a:pt x="3356" y="911"/>
                </a:moveTo>
                <a:cubicBezTo>
                  <a:pt x="3356" y="872"/>
                  <a:pt x="3356" y="872"/>
                  <a:pt x="3356" y="872"/>
                </a:cubicBezTo>
                <a:cubicBezTo>
                  <a:pt x="3356" y="872"/>
                  <a:pt x="3373" y="878"/>
                  <a:pt x="3373" y="891"/>
                </a:cubicBezTo>
                <a:cubicBezTo>
                  <a:pt x="3373" y="905"/>
                  <a:pt x="3356" y="911"/>
                  <a:pt x="3356" y="911"/>
                </a:cubicBezTo>
                <a:close/>
                <a:moveTo>
                  <a:pt x="3356" y="835"/>
                </a:moveTo>
                <a:cubicBezTo>
                  <a:pt x="3356" y="796"/>
                  <a:pt x="3356" y="796"/>
                  <a:pt x="3356" y="796"/>
                </a:cubicBezTo>
                <a:cubicBezTo>
                  <a:pt x="3356" y="796"/>
                  <a:pt x="3373" y="800"/>
                  <a:pt x="3373" y="815"/>
                </a:cubicBezTo>
                <a:cubicBezTo>
                  <a:pt x="3373" y="831"/>
                  <a:pt x="3356" y="835"/>
                  <a:pt x="3356" y="835"/>
                </a:cubicBezTo>
                <a:close/>
                <a:moveTo>
                  <a:pt x="3356" y="756"/>
                </a:moveTo>
                <a:cubicBezTo>
                  <a:pt x="3356" y="718"/>
                  <a:pt x="3356" y="718"/>
                  <a:pt x="3356" y="718"/>
                </a:cubicBezTo>
                <a:cubicBezTo>
                  <a:pt x="3356" y="718"/>
                  <a:pt x="3373" y="720"/>
                  <a:pt x="3373" y="737"/>
                </a:cubicBezTo>
                <a:cubicBezTo>
                  <a:pt x="3373" y="754"/>
                  <a:pt x="3356" y="756"/>
                  <a:pt x="3356" y="756"/>
                </a:cubicBezTo>
                <a:close/>
                <a:moveTo>
                  <a:pt x="5556" y="570"/>
                </a:moveTo>
                <a:cubicBezTo>
                  <a:pt x="5508" y="582"/>
                  <a:pt x="5508" y="582"/>
                  <a:pt x="5508" y="582"/>
                </a:cubicBezTo>
                <a:cubicBezTo>
                  <a:pt x="5490" y="529"/>
                  <a:pt x="5490" y="529"/>
                  <a:pt x="5490" y="529"/>
                </a:cubicBezTo>
                <a:cubicBezTo>
                  <a:pt x="5566" y="508"/>
                  <a:pt x="5566" y="508"/>
                  <a:pt x="5566" y="508"/>
                </a:cubicBezTo>
                <a:lnTo>
                  <a:pt x="5556" y="570"/>
                </a:lnTo>
                <a:close/>
              </a:path>
            </a:pathLst>
          </a:custGeom>
          <a:noFill/>
          <a:ln>
            <a:gradFill>
              <a:gsLst>
                <a:gs pos="0">
                  <a:schemeClr val="accent1">
                    <a:lumMod val="5000"/>
                    <a:lumOff val="95000"/>
                  </a:schemeClr>
                </a:gs>
                <a:gs pos="100000">
                  <a:srgbClr val="28A9D6">
                    <a:alpha val="75000"/>
                  </a:srgbClr>
                </a:gs>
              </a:gsLst>
              <a:lin ang="5400000" scaled="1"/>
            </a:gradFill>
          </a:ln>
          <a:effectLst/>
        </p:spPr>
        <p:txBody>
          <a:bodyPr lIns="121920" tIns="60960" rIns="121920" bIns="60960"/>
          <a:lstStyle/>
          <a:p>
            <a:pPr fontAlgn="auto">
              <a:spcBef>
                <a:spcPts val="0"/>
              </a:spcBef>
              <a:spcAft>
                <a:spcPts val="0"/>
              </a:spcAft>
              <a:defRPr/>
            </a:pPr>
            <a:endParaRPr lang="zh-CN" altLang="en-US" sz="2400">
              <a:latin typeface="+mn-lt"/>
              <a:ea typeface="+mn-ea"/>
            </a:endParaRPr>
          </a:p>
        </p:txBody>
      </p:sp>
      <p:cxnSp>
        <p:nvCxnSpPr>
          <p:cNvPr id="20" name="直接连接符 19" hidden="1"/>
          <p:cNvCxnSpPr/>
          <p:nvPr userDrawn="1"/>
        </p:nvCxnSpPr>
        <p:spPr>
          <a:xfrm>
            <a:off x="3181350" y="431800"/>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1" name="文本框 27"/>
          <p:cNvSpPr txBox="1">
            <a:spLocks noChangeArrowheads="1"/>
          </p:cNvSpPr>
          <p:nvPr userDrawn="1"/>
        </p:nvSpPr>
        <p:spPr bwMode="auto">
          <a:xfrm>
            <a:off x="333375" y="455613"/>
            <a:ext cx="12271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charset="0"/>
                <a:ea typeface="微软雅黑" panose="020B0503020204020204" pitchFamily="34" charset="-122"/>
              </a:defRPr>
            </a:lvl1pPr>
            <a:lvl2pPr marL="742950" indent="-285750">
              <a:defRPr>
                <a:solidFill>
                  <a:schemeClr val="tx1"/>
                </a:solidFill>
                <a:latin typeface="Copperplate Gothic Bold" panose="020E0705020206020404" charset="0"/>
                <a:ea typeface="微软雅黑" panose="020B0503020204020204" pitchFamily="34" charset="-122"/>
              </a:defRPr>
            </a:lvl2pPr>
            <a:lvl3pPr marL="1143000" indent="-228600">
              <a:defRPr>
                <a:solidFill>
                  <a:schemeClr val="tx1"/>
                </a:solidFill>
                <a:latin typeface="Copperplate Gothic Bold" panose="020E0705020206020404" charset="0"/>
                <a:ea typeface="微软雅黑" panose="020B0503020204020204" pitchFamily="34" charset="-122"/>
              </a:defRPr>
            </a:lvl3pPr>
            <a:lvl4pPr marL="1600200" indent="-228600">
              <a:defRPr>
                <a:solidFill>
                  <a:schemeClr val="tx1"/>
                </a:solidFill>
                <a:latin typeface="Copperplate Gothic Bold" panose="020E0705020206020404" charset="0"/>
                <a:ea typeface="微软雅黑" panose="020B0503020204020204" pitchFamily="34" charset="-122"/>
              </a:defRPr>
            </a:lvl4pPr>
            <a:lvl5pPr marL="2057400" indent="-228600">
              <a:defRPr>
                <a:solidFill>
                  <a:schemeClr val="tx1"/>
                </a:solidFill>
                <a:latin typeface="Copperplate Gothic Bold" panose="020E070502020602040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charset="0"/>
                <a:ea typeface="微软雅黑" panose="020B0503020204020204" pitchFamily="34" charset="-122"/>
              </a:defRPr>
            </a:lvl9pPr>
          </a:lstStyle>
          <a:p>
            <a:pPr algn="ctr"/>
            <a:r>
              <a:rPr lang="zh-CN" altLang="en-US">
                <a:solidFill>
                  <a:srgbClr val="404040"/>
                </a:solidFill>
              </a:rPr>
              <a:t>第一部分</a:t>
            </a:r>
          </a:p>
        </p:txBody>
      </p:sp>
      <p:sp>
        <p:nvSpPr>
          <p:cNvPr id="22" name="任意多边形 21"/>
          <p:cNvSpPr/>
          <p:nvPr userDrawn="1"/>
        </p:nvSpPr>
        <p:spPr>
          <a:xfrm flipV="1">
            <a:off x="174625" y="423863"/>
            <a:ext cx="1385888" cy="4318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灯片编号占位符 3"/>
          <p:cNvSpPr>
            <a:spLocks noGrp="1"/>
          </p:cNvSpPr>
          <p:nvPr>
            <p:ph type="sldNum" sz="quarter" idx="10"/>
          </p:nvPr>
        </p:nvSpPr>
        <p:spPr>
          <a:xfrm>
            <a:off x="1036638" y="6334125"/>
            <a:ext cx="292100" cy="284163"/>
          </a:xfrm>
        </p:spPr>
        <p:txBody>
          <a:bodyPr anchor="ctr" anchorCtr="1"/>
          <a:lstStyle>
            <a:lvl1pPr algn="ctr">
              <a:defRPr sz="1200" smtClean="0">
                <a:solidFill>
                  <a:schemeClr val="tx1"/>
                </a:solidFill>
              </a:defRPr>
            </a:lvl1pPr>
          </a:lstStyle>
          <a:p>
            <a:pPr>
              <a:defRPr/>
            </a:pPr>
            <a:fld id="{41189331-A71A-4EC3-9299-1E96C624612A}" type="slidenum">
              <a:rPr lang="zh-CN" altLang="en-US"/>
              <a:t>‹#›</a:t>
            </a:fld>
            <a:endParaRPr lang="zh-CN" altLang="en-US" dirty="0"/>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过渡页">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 name="直接连接符 1"/>
          <p:cNvCxnSpPr/>
          <p:nvPr userDrawn="1"/>
        </p:nvCxnSpPr>
        <p:spPr>
          <a:xfrm flipH="1">
            <a:off x="1430338" y="6480175"/>
            <a:ext cx="10620375"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userDrawn="1"/>
        </p:nvCxnSpPr>
        <p:spPr>
          <a:xfrm flipH="1">
            <a:off x="141288" y="6480175"/>
            <a:ext cx="792162"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grpSp>
        <p:nvGrpSpPr>
          <p:cNvPr id="4" name="组合 4"/>
          <p:cNvGrpSpPr/>
          <p:nvPr userDrawn="1"/>
        </p:nvGrpSpPr>
        <p:grpSpPr bwMode="auto">
          <a:xfrm flipH="1">
            <a:off x="974725" y="6269038"/>
            <a:ext cx="414338" cy="422275"/>
            <a:chOff x="7019085" y="157473"/>
            <a:chExt cx="3868830" cy="3952255"/>
          </a:xfrm>
        </p:grpSpPr>
        <p:sp>
          <p:nvSpPr>
            <p:cNvPr id="5" name="椭圆 4"/>
            <p:cNvSpPr/>
            <p:nvPr/>
          </p:nvSpPr>
          <p:spPr>
            <a:xfrm>
              <a:off x="8634806" y="157473"/>
              <a:ext cx="637388" cy="62404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椭圆 5"/>
            <p:cNvSpPr/>
            <p:nvPr/>
          </p:nvSpPr>
          <p:spPr>
            <a:xfrm rot="1542857">
              <a:off x="9361133" y="320907"/>
              <a:ext cx="622570" cy="62404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椭圆 6"/>
            <p:cNvSpPr/>
            <p:nvPr/>
          </p:nvSpPr>
          <p:spPr>
            <a:xfrm rot="3085714">
              <a:off x="9938502" y="782249"/>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椭圆 7"/>
            <p:cNvSpPr/>
            <p:nvPr/>
          </p:nvSpPr>
          <p:spPr>
            <a:xfrm rot="7714286">
              <a:off x="9938502" y="2862383"/>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椭圆 8"/>
            <p:cNvSpPr/>
            <p:nvPr/>
          </p:nvSpPr>
          <p:spPr>
            <a:xfrm rot="4628572">
              <a:off x="10264610" y="1450858"/>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椭圆 9"/>
            <p:cNvSpPr/>
            <p:nvPr/>
          </p:nvSpPr>
          <p:spPr>
            <a:xfrm rot="9257143">
              <a:off x="9361133" y="3322244"/>
              <a:ext cx="622570" cy="62404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椭圆 10"/>
            <p:cNvSpPr/>
            <p:nvPr/>
          </p:nvSpPr>
          <p:spPr>
            <a:xfrm rot="6171428">
              <a:off x="10264610" y="2193764"/>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椭圆 11"/>
            <p:cNvSpPr/>
            <p:nvPr/>
          </p:nvSpPr>
          <p:spPr>
            <a:xfrm rot="10800000">
              <a:off x="8634806" y="3485688"/>
              <a:ext cx="637388" cy="62404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椭圆 12"/>
            <p:cNvSpPr/>
            <p:nvPr/>
          </p:nvSpPr>
          <p:spPr>
            <a:xfrm rot="12342857">
              <a:off x="7923298" y="3322244"/>
              <a:ext cx="622570" cy="62404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椭圆 13"/>
            <p:cNvSpPr/>
            <p:nvPr/>
          </p:nvSpPr>
          <p:spPr>
            <a:xfrm rot="13885714">
              <a:off x="7344458" y="2862383"/>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椭圆 14"/>
            <p:cNvSpPr/>
            <p:nvPr/>
          </p:nvSpPr>
          <p:spPr>
            <a:xfrm rot="20057142">
              <a:off x="7923298" y="320907"/>
              <a:ext cx="622570" cy="62404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椭圆 15"/>
            <p:cNvSpPr/>
            <p:nvPr/>
          </p:nvSpPr>
          <p:spPr>
            <a:xfrm rot="15428571">
              <a:off x="7018350" y="2193764"/>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椭圆 16"/>
            <p:cNvSpPr/>
            <p:nvPr/>
          </p:nvSpPr>
          <p:spPr>
            <a:xfrm rot="16971429">
              <a:off x="7018350" y="1450858"/>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椭圆 17"/>
            <p:cNvSpPr/>
            <p:nvPr/>
          </p:nvSpPr>
          <p:spPr>
            <a:xfrm rot="18514286">
              <a:off x="7344458" y="782249"/>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9" name="Freeform 5"/>
          <p:cNvSpPr>
            <a:spLocks noEditPoints="1"/>
          </p:cNvSpPr>
          <p:nvPr userDrawn="1"/>
        </p:nvSpPr>
        <p:spPr bwMode="auto">
          <a:xfrm>
            <a:off x="7458155" y="5658694"/>
            <a:ext cx="4253066" cy="821142"/>
          </a:xfrm>
          <a:custGeom>
            <a:avLst/>
            <a:gdLst>
              <a:gd name="T0" fmla="*/ 7933 w 8000"/>
              <a:gd name="T1" fmla="*/ 1418 h 1542"/>
              <a:gd name="T2" fmla="*/ 7832 w 8000"/>
              <a:gd name="T3" fmla="*/ 1315 h 1542"/>
              <a:gd name="T4" fmla="*/ 7738 w 8000"/>
              <a:gd name="T5" fmla="*/ 1352 h 1542"/>
              <a:gd name="T6" fmla="*/ 7673 w 8000"/>
              <a:gd name="T7" fmla="*/ 1336 h 1542"/>
              <a:gd name="T8" fmla="*/ 7538 w 8000"/>
              <a:gd name="T9" fmla="*/ 1313 h 1542"/>
              <a:gd name="T10" fmla="*/ 7430 w 8000"/>
              <a:gd name="T11" fmla="*/ 1287 h 1542"/>
              <a:gd name="T12" fmla="*/ 7292 w 8000"/>
              <a:gd name="T13" fmla="*/ 1358 h 1542"/>
              <a:gd name="T14" fmla="*/ 7170 w 8000"/>
              <a:gd name="T15" fmla="*/ 1352 h 1542"/>
              <a:gd name="T16" fmla="*/ 6993 w 8000"/>
              <a:gd name="T17" fmla="*/ 1400 h 1542"/>
              <a:gd name="T18" fmla="*/ 6886 w 8000"/>
              <a:gd name="T19" fmla="*/ 1357 h 1542"/>
              <a:gd name="T20" fmla="*/ 6766 w 8000"/>
              <a:gd name="T21" fmla="*/ 1380 h 1542"/>
              <a:gd name="T22" fmla="*/ 6640 w 8000"/>
              <a:gd name="T23" fmla="*/ 1194 h 1542"/>
              <a:gd name="T24" fmla="*/ 6505 w 8000"/>
              <a:gd name="T25" fmla="*/ 1157 h 1542"/>
              <a:gd name="T26" fmla="*/ 6381 w 8000"/>
              <a:gd name="T27" fmla="*/ 1311 h 1542"/>
              <a:gd name="T28" fmla="*/ 6242 w 8000"/>
              <a:gd name="T29" fmla="*/ 1181 h 1542"/>
              <a:gd name="T30" fmla="*/ 5688 w 8000"/>
              <a:gd name="T31" fmla="*/ 818 h 1542"/>
              <a:gd name="T32" fmla="*/ 5396 w 8000"/>
              <a:gd name="T33" fmla="*/ 674 h 1542"/>
              <a:gd name="T34" fmla="*/ 5346 w 8000"/>
              <a:gd name="T35" fmla="*/ 615 h 1542"/>
              <a:gd name="T36" fmla="*/ 5292 w 8000"/>
              <a:gd name="T37" fmla="*/ 1274 h 1542"/>
              <a:gd name="T38" fmla="*/ 5007 w 8000"/>
              <a:gd name="T39" fmla="*/ 1089 h 1542"/>
              <a:gd name="T40" fmla="*/ 4819 w 8000"/>
              <a:gd name="T41" fmla="*/ 685 h 1542"/>
              <a:gd name="T42" fmla="*/ 4540 w 8000"/>
              <a:gd name="T43" fmla="*/ 1250 h 1542"/>
              <a:gd name="T44" fmla="*/ 4474 w 8000"/>
              <a:gd name="T45" fmla="*/ 1255 h 1542"/>
              <a:gd name="T46" fmla="*/ 4398 w 8000"/>
              <a:gd name="T47" fmla="*/ 1265 h 1542"/>
              <a:gd name="T48" fmla="*/ 4286 w 8000"/>
              <a:gd name="T49" fmla="*/ 1131 h 1542"/>
              <a:gd name="T50" fmla="*/ 4046 w 8000"/>
              <a:gd name="T51" fmla="*/ 1117 h 1542"/>
              <a:gd name="T52" fmla="*/ 3923 w 8000"/>
              <a:gd name="T53" fmla="*/ 975 h 1542"/>
              <a:gd name="T54" fmla="*/ 3742 w 8000"/>
              <a:gd name="T55" fmla="*/ 1095 h 1542"/>
              <a:gd name="T56" fmla="*/ 3585 w 8000"/>
              <a:gd name="T57" fmla="*/ 1415 h 1542"/>
              <a:gd name="T58" fmla="*/ 3463 w 8000"/>
              <a:gd name="T59" fmla="*/ 1255 h 1542"/>
              <a:gd name="T60" fmla="*/ 3390 w 8000"/>
              <a:gd name="T61" fmla="*/ 372 h 1542"/>
              <a:gd name="T62" fmla="*/ 3367 w 8000"/>
              <a:gd name="T63" fmla="*/ 187 h 1542"/>
              <a:gd name="T64" fmla="*/ 3329 w 8000"/>
              <a:gd name="T65" fmla="*/ 695 h 1542"/>
              <a:gd name="T66" fmla="*/ 2997 w 8000"/>
              <a:gd name="T67" fmla="*/ 1479 h 1542"/>
              <a:gd name="T68" fmla="*/ 2797 w 8000"/>
              <a:gd name="T69" fmla="*/ 1119 h 1542"/>
              <a:gd name="T70" fmla="*/ 2628 w 8000"/>
              <a:gd name="T71" fmla="*/ 1372 h 1542"/>
              <a:gd name="T72" fmla="*/ 2470 w 8000"/>
              <a:gd name="T73" fmla="*/ 1378 h 1542"/>
              <a:gd name="T74" fmla="*/ 2310 w 8000"/>
              <a:gd name="T75" fmla="*/ 1440 h 1542"/>
              <a:gd name="T76" fmla="*/ 2152 w 8000"/>
              <a:gd name="T77" fmla="*/ 1391 h 1542"/>
              <a:gd name="T78" fmla="*/ 2055 w 8000"/>
              <a:gd name="T79" fmla="*/ 1463 h 1542"/>
              <a:gd name="T80" fmla="*/ 1975 w 8000"/>
              <a:gd name="T81" fmla="*/ 1479 h 1542"/>
              <a:gd name="T82" fmla="*/ 1805 w 8000"/>
              <a:gd name="T83" fmla="*/ 1456 h 1542"/>
              <a:gd name="T84" fmla="*/ 1673 w 8000"/>
              <a:gd name="T85" fmla="*/ 1469 h 1542"/>
              <a:gd name="T86" fmla="*/ 1531 w 8000"/>
              <a:gd name="T87" fmla="*/ 1408 h 1542"/>
              <a:gd name="T88" fmla="*/ 1443 w 8000"/>
              <a:gd name="T89" fmla="*/ 1265 h 1542"/>
              <a:gd name="T90" fmla="*/ 1253 w 8000"/>
              <a:gd name="T91" fmla="*/ 1421 h 1542"/>
              <a:gd name="T92" fmla="*/ 1155 w 8000"/>
              <a:gd name="T93" fmla="*/ 1401 h 1542"/>
              <a:gd name="T94" fmla="*/ 1051 w 8000"/>
              <a:gd name="T95" fmla="*/ 1389 h 1542"/>
              <a:gd name="T96" fmla="*/ 969 w 8000"/>
              <a:gd name="T97" fmla="*/ 1224 h 1542"/>
              <a:gd name="T98" fmla="*/ 843 w 8000"/>
              <a:gd name="T99" fmla="*/ 1375 h 1542"/>
              <a:gd name="T100" fmla="*/ 664 w 8000"/>
              <a:gd name="T101" fmla="*/ 1427 h 1542"/>
              <a:gd name="T102" fmla="*/ 515 w 8000"/>
              <a:gd name="T103" fmla="*/ 1241 h 1542"/>
              <a:gd name="T104" fmla="*/ 320 w 8000"/>
              <a:gd name="T105" fmla="*/ 1245 h 1542"/>
              <a:gd name="T106" fmla="*/ 218 w 8000"/>
              <a:gd name="T107" fmla="*/ 1342 h 1542"/>
              <a:gd name="T108" fmla="*/ 56 w 8000"/>
              <a:gd name="T109" fmla="*/ 1357 h 1542"/>
              <a:gd name="T110" fmla="*/ 3369 w 8000"/>
              <a:gd name="T111" fmla="*/ 1408 h 1542"/>
              <a:gd name="T112" fmla="*/ 3356 w 8000"/>
              <a:gd name="T113" fmla="*/ 1141 h 1542"/>
              <a:gd name="T114" fmla="*/ 3356 w 8000"/>
              <a:gd name="T115" fmla="*/ 872 h 1542"/>
              <a:gd name="T116" fmla="*/ 3356 w 8000"/>
              <a:gd name="T117" fmla="*/ 756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00" h="1542">
                <a:moveTo>
                  <a:pt x="7978" y="1472"/>
                </a:moveTo>
                <a:cubicBezTo>
                  <a:pt x="7978" y="1462"/>
                  <a:pt x="7978" y="1462"/>
                  <a:pt x="7978" y="1462"/>
                </a:cubicBezTo>
                <a:cubicBezTo>
                  <a:pt x="7966" y="1462"/>
                  <a:pt x="7966" y="1462"/>
                  <a:pt x="7966" y="1462"/>
                </a:cubicBezTo>
                <a:cubicBezTo>
                  <a:pt x="7966" y="1436"/>
                  <a:pt x="7966" y="1436"/>
                  <a:pt x="7966" y="1436"/>
                </a:cubicBezTo>
                <a:cubicBezTo>
                  <a:pt x="7955" y="1436"/>
                  <a:pt x="7955" y="1436"/>
                  <a:pt x="7955" y="1436"/>
                </a:cubicBezTo>
                <a:cubicBezTo>
                  <a:pt x="7955" y="1420"/>
                  <a:pt x="7955" y="1420"/>
                  <a:pt x="7955" y="1420"/>
                </a:cubicBezTo>
                <a:cubicBezTo>
                  <a:pt x="7941" y="1420"/>
                  <a:pt x="7941" y="1420"/>
                  <a:pt x="7941" y="1420"/>
                </a:cubicBezTo>
                <a:cubicBezTo>
                  <a:pt x="7941" y="1428"/>
                  <a:pt x="7941" y="1428"/>
                  <a:pt x="7941" y="1428"/>
                </a:cubicBezTo>
                <a:cubicBezTo>
                  <a:pt x="7933" y="1428"/>
                  <a:pt x="7933" y="1428"/>
                  <a:pt x="7933" y="1428"/>
                </a:cubicBezTo>
                <a:cubicBezTo>
                  <a:pt x="7933" y="1418"/>
                  <a:pt x="7933" y="1418"/>
                  <a:pt x="7933" y="1418"/>
                </a:cubicBezTo>
                <a:cubicBezTo>
                  <a:pt x="7916" y="1418"/>
                  <a:pt x="7916" y="1418"/>
                  <a:pt x="7916" y="1418"/>
                </a:cubicBezTo>
                <a:cubicBezTo>
                  <a:pt x="7916" y="1433"/>
                  <a:pt x="7916" y="1433"/>
                  <a:pt x="7916" y="1433"/>
                </a:cubicBezTo>
                <a:cubicBezTo>
                  <a:pt x="7895" y="1433"/>
                  <a:pt x="7895" y="1433"/>
                  <a:pt x="7895" y="1433"/>
                </a:cubicBezTo>
                <a:cubicBezTo>
                  <a:pt x="7895" y="1335"/>
                  <a:pt x="7895" y="1335"/>
                  <a:pt x="7895" y="1335"/>
                </a:cubicBezTo>
                <a:cubicBezTo>
                  <a:pt x="7879" y="1335"/>
                  <a:pt x="7879" y="1335"/>
                  <a:pt x="7879" y="1335"/>
                </a:cubicBezTo>
                <a:cubicBezTo>
                  <a:pt x="7855" y="1316"/>
                  <a:pt x="7855" y="1316"/>
                  <a:pt x="7855" y="1316"/>
                </a:cubicBezTo>
                <a:cubicBezTo>
                  <a:pt x="7855" y="1300"/>
                  <a:pt x="7855" y="1300"/>
                  <a:pt x="7855" y="1300"/>
                </a:cubicBezTo>
                <a:cubicBezTo>
                  <a:pt x="7843" y="1300"/>
                  <a:pt x="7843" y="1300"/>
                  <a:pt x="7843" y="1300"/>
                </a:cubicBezTo>
                <a:cubicBezTo>
                  <a:pt x="7843" y="1315"/>
                  <a:pt x="7843" y="1315"/>
                  <a:pt x="7843" y="1315"/>
                </a:cubicBezTo>
                <a:cubicBezTo>
                  <a:pt x="7832" y="1315"/>
                  <a:pt x="7832" y="1315"/>
                  <a:pt x="7832" y="1315"/>
                </a:cubicBezTo>
                <a:cubicBezTo>
                  <a:pt x="7832" y="1300"/>
                  <a:pt x="7832" y="1300"/>
                  <a:pt x="7832" y="1300"/>
                </a:cubicBezTo>
                <a:cubicBezTo>
                  <a:pt x="7821" y="1300"/>
                  <a:pt x="7821" y="1300"/>
                  <a:pt x="7821" y="1300"/>
                </a:cubicBezTo>
                <a:cubicBezTo>
                  <a:pt x="7821" y="1315"/>
                  <a:pt x="7821" y="1315"/>
                  <a:pt x="7821" y="1315"/>
                </a:cubicBezTo>
                <a:cubicBezTo>
                  <a:pt x="7806" y="1335"/>
                  <a:pt x="7806" y="1335"/>
                  <a:pt x="7806" y="1335"/>
                </a:cubicBezTo>
                <a:cubicBezTo>
                  <a:pt x="7789" y="1335"/>
                  <a:pt x="7789" y="1335"/>
                  <a:pt x="7789" y="1335"/>
                </a:cubicBezTo>
                <a:cubicBezTo>
                  <a:pt x="7789" y="1436"/>
                  <a:pt x="7789" y="1436"/>
                  <a:pt x="7789" y="1436"/>
                </a:cubicBezTo>
                <a:cubicBezTo>
                  <a:pt x="7749" y="1436"/>
                  <a:pt x="7749" y="1436"/>
                  <a:pt x="7749" y="1436"/>
                </a:cubicBezTo>
                <a:cubicBezTo>
                  <a:pt x="7749" y="1345"/>
                  <a:pt x="7749" y="1345"/>
                  <a:pt x="7749" y="1345"/>
                </a:cubicBezTo>
                <a:cubicBezTo>
                  <a:pt x="7738" y="1345"/>
                  <a:pt x="7738" y="1345"/>
                  <a:pt x="7738" y="1345"/>
                </a:cubicBezTo>
                <a:cubicBezTo>
                  <a:pt x="7738" y="1352"/>
                  <a:pt x="7738" y="1352"/>
                  <a:pt x="7738" y="1352"/>
                </a:cubicBezTo>
                <a:cubicBezTo>
                  <a:pt x="7724" y="1352"/>
                  <a:pt x="7724" y="1352"/>
                  <a:pt x="7724" y="1352"/>
                </a:cubicBezTo>
                <a:cubicBezTo>
                  <a:pt x="7724" y="1337"/>
                  <a:pt x="7724" y="1337"/>
                  <a:pt x="7724" y="1337"/>
                </a:cubicBezTo>
                <a:cubicBezTo>
                  <a:pt x="7713" y="1337"/>
                  <a:pt x="7713" y="1337"/>
                  <a:pt x="7713" y="1337"/>
                </a:cubicBezTo>
                <a:cubicBezTo>
                  <a:pt x="7713" y="1321"/>
                  <a:pt x="7713" y="1321"/>
                  <a:pt x="7713" y="1321"/>
                </a:cubicBezTo>
                <a:cubicBezTo>
                  <a:pt x="7697" y="1321"/>
                  <a:pt x="7697" y="1321"/>
                  <a:pt x="7697" y="1321"/>
                </a:cubicBezTo>
                <a:cubicBezTo>
                  <a:pt x="7697" y="1336"/>
                  <a:pt x="7697" y="1336"/>
                  <a:pt x="7697" y="1336"/>
                </a:cubicBezTo>
                <a:cubicBezTo>
                  <a:pt x="7687" y="1336"/>
                  <a:pt x="7687" y="1336"/>
                  <a:pt x="7687" y="1336"/>
                </a:cubicBezTo>
                <a:cubicBezTo>
                  <a:pt x="7687" y="1324"/>
                  <a:pt x="7687" y="1324"/>
                  <a:pt x="7687" y="1324"/>
                </a:cubicBezTo>
                <a:cubicBezTo>
                  <a:pt x="7673" y="1324"/>
                  <a:pt x="7673" y="1324"/>
                  <a:pt x="7673" y="1324"/>
                </a:cubicBezTo>
                <a:cubicBezTo>
                  <a:pt x="7673" y="1336"/>
                  <a:pt x="7673" y="1336"/>
                  <a:pt x="7673" y="1336"/>
                </a:cubicBezTo>
                <a:cubicBezTo>
                  <a:pt x="7659" y="1336"/>
                  <a:pt x="7659" y="1336"/>
                  <a:pt x="7659" y="1336"/>
                </a:cubicBezTo>
                <a:cubicBezTo>
                  <a:pt x="7659" y="1326"/>
                  <a:pt x="7659" y="1326"/>
                  <a:pt x="7659" y="1326"/>
                </a:cubicBezTo>
                <a:cubicBezTo>
                  <a:pt x="7645" y="1326"/>
                  <a:pt x="7645" y="1326"/>
                  <a:pt x="7645" y="1326"/>
                </a:cubicBezTo>
                <a:cubicBezTo>
                  <a:pt x="7645" y="1356"/>
                  <a:pt x="7645" y="1356"/>
                  <a:pt x="7645" y="1356"/>
                </a:cubicBezTo>
                <a:cubicBezTo>
                  <a:pt x="7616" y="1356"/>
                  <a:pt x="7616" y="1356"/>
                  <a:pt x="7616" y="1356"/>
                </a:cubicBezTo>
                <a:cubicBezTo>
                  <a:pt x="7616" y="1439"/>
                  <a:pt x="7616" y="1439"/>
                  <a:pt x="7616" y="1439"/>
                </a:cubicBezTo>
                <a:cubicBezTo>
                  <a:pt x="7581" y="1439"/>
                  <a:pt x="7581" y="1439"/>
                  <a:pt x="7581" y="1439"/>
                </a:cubicBezTo>
                <a:cubicBezTo>
                  <a:pt x="7581" y="1337"/>
                  <a:pt x="7581" y="1337"/>
                  <a:pt x="7581" y="1337"/>
                </a:cubicBezTo>
                <a:cubicBezTo>
                  <a:pt x="7557" y="1337"/>
                  <a:pt x="7557" y="1337"/>
                  <a:pt x="7557" y="1337"/>
                </a:cubicBezTo>
                <a:cubicBezTo>
                  <a:pt x="7538" y="1313"/>
                  <a:pt x="7538" y="1313"/>
                  <a:pt x="7538" y="1313"/>
                </a:cubicBezTo>
                <a:cubicBezTo>
                  <a:pt x="7497" y="1313"/>
                  <a:pt x="7497" y="1313"/>
                  <a:pt x="7497" y="1313"/>
                </a:cubicBezTo>
                <a:cubicBezTo>
                  <a:pt x="7497" y="1416"/>
                  <a:pt x="7497" y="1416"/>
                  <a:pt x="7497" y="1416"/>
                </a:cubicBezTo>
                <a:cubicBezTo>
                  <a:pt x="7483" y="1416"/>
                  <a:pt x="7483" y="1416"/>
                  <a:pt x="7483" y="1416"/>
                </a:cubicBezTo>
                <a:cubicBezTo>
                  <a:pt x="7483" y="1314"/>
                  <a:pt x="7483" y="1314"/>
                  <a:pt x="7483" y="1314"/>
                </a:cubicBezTo>
                <a:cubicBezTo>
                  <a:pt x="7465" y="1285"/>
                  <a:pt x="7465" y="1285"/>
                  <a:pt x="7465" y="1285"/>
                </a:cubicBezTo>
                <a:cubicBezTo>
                  <a:pt x="7452" y="1285"/>
                  <a:pt x="7452" y="1285"/>
                  <a:pt x="7452" y="1285"/>
                </a:cubicBezTo>
                <a:cubicBezTo>
                  <a:pt x="7452" y="1291"/>
                  <a:pt x="7452" y="1291"/>
                  <a:pt x="7452" y="1291"/>
                </a:cubicBezTo>
                <a:cubicBezTo>
                  <a:pt x="7441" y="1291"/>
                  <a:pt x="7441" y="1291"/>
                  <a:pt x="7441" y="1291"/>
                </a:cubicBezTo>
                <a:cubicBezTo>
                  <a:pt x="7441" y="1287"/>
                  <a:pt x="7441" y="1287"/>
                  <a:pt x="7441" y="1287"/>
                </a:cubicBezTo>
                <a:cubicBezTo>
                  <a:pt x="7430" y="1287"/>
                  <a:pt x="7430" y="1287"/>
                  <a:pt x="7430" y="1287"/>
                </a:cubicBezTo>
                <a:cubicBezTo>
                  <a:pt x="7430" y="1301"/>
                  <a:pt x="7430" y="1301"/>
                  <a:pt x="7430" y="1301"/>
                </a:cubicBezTo>
                <a:cubicBezTo>
                  <a:pt x="7383" y="1301"/>
                  <a:pt x="7383" y="1301"/>
                  <a:pt x="7383" y="1301"/>
                </a:cubicBezTo>
                <a:cubicBezTo>
                  <a:pt x="7383" y="1286"/>
                  <a:pt x="7383" y="1286"/>
                  <a:pt x="7383" y="1286"/>
                </a:cubicBezTo>
                <a:cubicBezTo>
                  <a:pt x="7370" y="1261"/>
                  <a:pt x="7370" y="1261"/>
                  <a:pt x="7370" y="1261"/>
                </a:cubicBezTo>
                <a:cubicBezTo>
                  <a:pt x="7326" y="1261"/>
                  <a:pt x="7326" y="1261"/>
                  <a:pt x="7326" y="1261"/>
                </a:cubicBezTo>
                <a:cubicBezTo>
                  <a:pt x="7326" y="1286"/>
                  <a:pt x="7326" y="1286"/>
                  <a:pt x="7326" y="1286"/>
                </a:cubicBezTo>
                <a:cubicBezTo>
                  <a:pt x="7297" y="1286"/>
                  <a:pt x="7297" y="1286"/>
                  <a:pt x="7297" y="1286"/>
                </a:cubicBezTo>
                <a:cubicBezTo>
                  <a:pt x="7297" y="1303"/>
                  <a:pt x="7297" y="1303"/>
                  <a:pt x="7297" y="1303"/>
                </a:cubicBezTo>
                <a:cubicBezTo>
                  <a:pt x="7292" y="1303"/>
                  <a:pt x="7292" y="1303"/>
                  <a:pt x="7292" y="1303"/>
                </a:cubicBezTo>
                <a:cubicBezTo>
                  <a:pt x="7292" y="1358"/>
                  <a:pt x="7292" y="1358"/>
                  <a:pt x="7292" y="1358"/>
                </a:cubicBezTo>
                <a:cubicBezTo>
                  <a:pt x="7281" y="1358"/>
                  <a:pt x="7281" y="1358"/>
                  <a:pt x="7281" y="1358"/>
                </a:cubicBezTo>
                <a:cubicBezTo>
                  <a:pt x="7281" y="1302"/>
                  <a:pt x="7281" y="1302"/>
                  <a:pt x="7281" y="1302"/>
                </a:cubicBezTo>
                <a:cubicBezTo>
                  <a:pt x="7273" y="1302"/>
                  <a:pt x="7273" y="1302"/>
                  <a:pt x="7273" y="1302"/>
                </a:cubicBezTo>
                <a:cubicBezTo>
                  <a:pt x="7273" y="1279"/>
                  <a:pt x="7273" y="1279"/>
                  <a:pt x="7273" y="1279"/>
                </a:cubicBezTo>
                <a:cubicBezTo>
                  <a:pt x="7210" y="1279"/>
                  <a:pt x="7210" y="1279"/>
                  <a:pt x="7210" y="1279"/>
                </a:cubicBezTo>
                <a:cubicBezTo>
                  <a:pt x="7210" y="1303"/>
                  <a:pt x="7210" y="1303"/>
                  <a:pt x="7210" y="1303"/>
                </a:cubicBezTo>
                <a:cubicBezTo>
                  <a:pt x="7179" y="1303"/>
                  <a:pt x="7179" y="1303"/>
                  <a:pt x="7179" y="1303"/>
                </a:cubicBezTo>
                <a:cubicBezTo>
                  <a:pt x="7179" y="1323"/>
                  <a:pt x="7179" y="1323"/>
                  <a:pt x="7179" y="1323"/>
                </a:cubicBezTo>
                <a:cubicBezTo>
                  <a:pt x="7170" y="1323"/>
                  <a:pt x="7170" y="1323"/>
                  <a:pt x="7170" y="1323"/>
                </a:cubicBezTo>
                <a:cubicBezTo>
                  <a:pt x="7170" y="1352"/>
                  <a:pt x="7170" y="1352"/>
                  <a:pt x="7170" y="1352"/>
                </a:cubicBezTo>
                <a:cubicBezTo>
                  <a:pt x="7090" y="1352"/>
                  <a:pt x="7090" y="1352"/>
                  <a:pt x="7090" y="1352"/>
                </a:cubicBezTo>
                <a:cubicBezTo>
                  <a:pt x="7090" y="1362"/>
                  <a:pt x="7090" y="1362"/>
                  <a:pt x="7090" y="1362"/>
                </a:cubicBezTo>
                <a:cubicBezTo>
                  <a:pt x="7069" y="1362"/>
                  <a:pt x="7069" y="1362"/>
                  <a:pt x="7069" y="1362"/>
                </a:cubicBezTo>
                <a:cubicBezTo>
                  <a:pt x="7069" y="1308"/>
                  <a:pt x="7069" y="1308"/>
                  <a:pt x="7069" y="1308"/>
                </a:cubicBezTo>
                <a:cubicBezTo>
                  <a:pt x="7036" y="1308"/>
                  <a:pt x="7036" y="1308"/>
                  <a:pt x="7036" y="1308"/>
                </a:cubicBezTo>
                <a:cubicBezTo>
                  <a:pt x="7036" y="1291"/>
                  <a:pt x="7036" y="1291"/>
                  <a:pt x="7036" y="1291"/>
                </a:cubicBezTo>
                <a:cubicBezTo>
                  <a:pt x="7010" y="1291"/>
                  <a:pt x="7010" y="1291"/>
                  <a:pt x="7010" y="1291"/>
                </a:cubicBezTo>
                <a:cubicBezTo>
                  <a:pt x="7010" y="1305"/>
                  <a:pt x="7010" y="1305"/>
                  <a:pt x="7010" y="1305"/>
                </a:cubicBezTo>
                <a:cubicBezTo>
                  <a:pt x="6993" y="1305"/>
                  <a:pt x="6993" y="1305"/>
                  <a:pt x="6993" y="1305"/>
                </a:cubicBezTo>
                <a:cubicBezTo>
                  <a:pt x="6993" y="1400"/>
                  <a:pt x="6993" y="1400"/>
                  <a:pt x="6993" y="1400"/>
                </a:cubicBezTo>
                <a:cubicBezTo>
                  <a:pt x="6972" y="1400"/>
                  <a:pt x="6972" y="1400"/>
                  <a:pt x="6972" y="1400"/>
                </a:cubicBezTo>
                <a:cubicBezTo>
                  <a:pt x="6972" y="1391"/>
                  <a:pt x="6972" y="1391"/>
                  <a:pt x="6972" y="1391"/>
                </a:cubicBezTo>
                <a:cubicBezTo>
                  <a:pt x="6952" y="1391"/>
                  <a:pt x="6952" y="1391"/>
                  <a:pt x="6952" y="1391"/>
                </a:cubicBezTo>
                <a:cubicBezTo>
                  <a:pt x="6952" y="1405"/>
                  <a:pt x="6952" y="1405"/>
                  <a:pt x="6952" y="1405"/>
                </a:cubicBezTo>
                <a:cubicBezTo>
                  <a:pt x="6936" y="1405"/>
                  <a:pt x="6936" y="1405"/>
                  <a:pt x="6936" y="1405"/>
                </a:cubicBezTo>
                <a:cubicBezTo>
                  <a:pt x="6936" y="1375"/>
                  <a:pt x="6936" y="1375"/>
                  <a:pt x="6936" y="1375"/>
                </a:cubicBezTo>
                <a:cubicBezTo>
                  <a:pt x="6922" y="1375"/>
                  <a:pt x="6922" y="1375"/>
                  <a:pt x="6922" y="1375"/>
                </a:cubicBezTo>
                <a:cubicBezTo>
                  <a:pt x="6922" y="1357"/>
                  <a:pt x="6922" y="1357"/>
                  <a:pt x="6922" y="1357"/>
                </a:cubicBezTo>
                <a:cubicBezTo>
                  <a:pt x="6906" y="1357"/>
                  <a:pt x="6906" y="1357"/>
                  <a:pt x="6906" y="1357"/>
                </a:cubicBezTo>
                <a:cubicBezTo>
                  <a:pt x="6886" y="1357"/>
                  <a:pt x="6886" y="1357"/>
                  <a:pt x="6886" y="1357"/>
                </a:cubicBezTo>
                <a:cubicBezTo>
                  <a:pt x="6886" y="1348"/>
                  <a:pt x="6886" y="1348"/>
                  <a:pt x="6886" y="1348"/>
                </a:cubicBezTo>
                <a:cubicBezTo>
                  <a:pt x="6852" y="1348"/>
                  <a:pt x="6852" y="1348"/>
                  <a:pt x="6852" y="1348"/>
                </a:cubicBezTo>
                <a:cubicBezTo>
                  <a:pt x="6852" y="1334"/>
                  <a:pt x="6852" y="1334"/>
                  <a:pt x="6852" y="1334"/>
                </a:cubicBezTo>
                <a:cubicBezTo>
                  <a:pt x="6839" y="1334"/>
                  <a:pt x="6839" y="1334"/>
                  <a:pt x="6839" y="1334"/>
                </a:cubicBezTo>
                <a:cubicBezTo>
                  <a:pt x="6839" y="1344"/>
                  <a:pt x="6839" y="1344"/>
                  <a:pt x="6839" y="1344"/>
                </a:cubicBezTo>
                <a:cubicBezTo>
                  <a:pt x="6786" y="1344"/>
                  <a:pt x="6786" y="1344"/>
                  <a:pt x="6786" y="1344"/>
                </a:cubicBezTo>
                <a:cubicBezTo>
                  <a:pt x="6786" y="1355"/>
                  <a:pt x="6786" y="1355"/>
                  <a:pt x="6786" y="1355"/>
                </a:cubicBezTo>
                <a:cubicBezTo>
                  <a:pt x="6776" y="1355"/>
                  <a:pt x="6776" y="1355"/>
                  <a:pt x="6776" y="1355"/>
                </a:cubicBezTo>
                <a:cubicBezTo>
                  <a:pt x="6776" y="1370"/>
                  <a:pt x="6776" y="1370"/>
                  <a:pt x="6776" y="1370"/>
                </a:cubicBezTo>
                <a:cubicBezTo>
                  <a:pt x="6766" y="1380"/>
                  <a:pt x="6766" y="1380"/>
                  <a:pt x="6766" y="1380"/>
                </a:cubicBezTo>
                <a:cubicBezTo>
                  <a:pt x="6766" y="1411"/>
                  <a:pt x="6766" y="1411"/>
                  <a:pt x="6766" y="1411"/>
                </a:cubicBezTo>
                <a:cubicBezTo>
                  <a:pt x="6755" y="1411"/>
                  <a:pt x="6755" y="1411"/>
                  <a:pt x="6755" y="1411"/>
                </a:cubicBezTo>
                <a:cubicBezTo>
                  <a:pt x="6755" y="1381"/>
                  <a:pt x="6755" y="1381"/>
                  <a:pt x="6755" y="1381"/>
                </a:cubicBezTo>
                <a:cubicBezTo>
                  <a:pt x="6744" y="1367"/>
                  <a:pt x="6744" y="1367"/>
                  <a:pt x="6744" y="1367"/>
                </a:cubicBezTo>
                <a:cubicBezTo>
                  <a:pt x="6744" y="1291"/>
                  <a:pt x="6744" y="1291"/>
                  <a:pt x="6744" y="1291"/>
                </a:cubicBezTo>
                <a:cubicBezTo>
                  <a:pt x="6727" y="1291"/>
                  <a:pt x="6727" y="1291"/>
                  <a:pt x="6727" y="1291"/>
                </a:cubicBezTo>
                <a:cubicBezTo>
                  <a:pt x="6727" y="1217"/>
                  <a:pt x="6727" y="1217"/>
                  <a:pt x="6727" y="1217"/>
                </a:cubicBezTo>
                <a:cubicBezTo>
                  <a:pt x="6670" y="1217"/>
                  <a:pt x="6670" y="1217"/>
                  <a:pt x="6670" y="1217"/>
                </a:cubicBezTo>
                <a:cubicBezTo>
                  <a:pt x="6670" y="1194"/>
                  <a:pt x="6670" y="1194"/>
                  <a:pt x="6670" y="1194"/>
                </a:cubicBezTo>
                <a:cubicBezTo>
                  <a:pt x="6640" y="1194"/>
                  <a:pt x="6640" y="1194"/>
                  <a:pt x="6640" y="1194"/>
                </a:cubicBezTo>
                <a:cubicBezTo>
                  <a:pt x="6640" y="1246"/>
                  <a:pt x="6640" y="1246"/>
                  <a:pt x="6640" y="1246"/>
                </a:cubicBezTo>
                <a:cubicBezTo>
                  <a:pt x="6625" y="1246"/>
                  <a:pt x="6625" y="1246"/>
                  <a:pt x="6625" y="1246"/>
                </a:cubicBezTo>
                <a:cubicBezTo>
                  <a:pt x="6625" y="1229"/>
                  <a:pt x="6625" y="1229"/>
                  <a:pt x="6625" y="1229"/>
                </a:cubicBezTo>
                <a:cubicBezTo>
                  <a:pt x="6625" y="1229"/>
                  <a:pt x="6614" y="1229"/>
                  <a:pt x="6609" y="1229"/>
                </a:cubicBezTo>
                <a:cubicBezTo>
                  <a:pt x="6604" y="1229"/>
                  <a:pt x="6604" y="1246"/>
                  <a:pt x="6604" y="1246"/>
                </a:cubicBezTo>
                <a:cubicBezTo>
                  <a:pt x="6604" y="1293"/>
                  <a:pt x="6604" y="1293"/>
                  <a:pt x="6604" y="1293"/>
                </a:cubicBezTo>
                <a:cubicBezTo>
                  <a:pt x="6562" y="1293"/>
                  <a:pt x="6562" y="1293"/>
                  <a:pt x="6562" y="1293"/>
                </a:cubicBezTo>
                <a:cubicBezTo>
                  <a:pt x="6562" y="1130"/>
                  <a:pt x="6562" y="1130"/>
                  <a:pt x="6562" y="1130"/>
                </a:cubicBezTo>
                <a:cubicBezTo>
                  <a:pt x="6505" y="1130"/>
                  <a:pt x="6505" y="1130"/>
                  <a:pt x="6505" y="1130"/>
                </a:cubicBezTo>
                <a:cubicBezTo>
                  <a:pt x="6505" y="1157"/>
                  <a:pt x="6505" y="1157"/>
                  <a:pt x="6505" y="1157"/>
                </a:cubicBezTo>
                <a:cubicBezTo>
                  <a:pt x="6481" y="1157"/>
                  <a:pt x="6477" y="1169"/>
                  <a:pt x="6477" y="1169"/>
                </a:cubicBezTo>
                <a:cubicBezTo>
                  <a:pt x="6450" y="1169"/>
                  <a:pt x="6450" y="1169"/>
                  <a:pt x="6450" y="1169"/>
                </a:cubicBezTo>
                <a:cubicBezTo>
                  <a:pt x="6450" y="1202"/>
                  <a:pt x="6450" y="1202"/>
                  <a:pt x="6450" y="1202"/>
                </a:cubicBezTo>
                <a:cubicBezTo>
                  <a:pt x="6438" y="1202"/>
                  <a:pt x="6438" y="1202"/>
                  <a:pt x="6438" y="1202"/>
                </a:cubicBezTo>
                <a:cubicBezTo>
                  <a:pt x="6438" y="1333"/>
                  <a:pt x="6438" y="1333"/>
                  <a:pt x="6438" y="1333"/>
                </a:cubicBezTo>
                <a:cubicBezTo>
                  <a:pt x="6414" y="1333"/>
                  <a:pt x="6414" y="1333"/>
                  <a:pt x="6414" y="1333"/>
                </a:cubicBezTo>
                <a:cubicBezTo>
                  <a:pt x="6414" y="1314"/>
                  <a:pt x="6414" y="1314"/>
                  <a:pt x="6414" y="1314"/>
                </a:cubicBezTo>
                <a:cubicBezTo>
                  <a:pt x="6401" y="1301"/>
                  <a:pt x="6401" y="1301"/>
                  <a:pt x="6401" y="1301"/>
                </a:cubicBezTo>
                <a:cubicBezTo>
                  <a:pt x="6394" y="1301"/>
                  <a:pt x="6394" y="1301"/>
                  <a:pt x="6394" y="1301"/>
                </a:cubicBezTo>
                <a:cubicBezTo>
                  <a:pt x="6381" y="1311"/>
                  <a:pt x="6381" y="1311"/>
                  <a:pt x="6381" y="1311"/>
                </a:cubicBezTo>
                <a:cubicBezTo>
                  <a:pt x="6381" y="1078"/>
                  <a:pt x="6381" y="1078"/>
                  <a:pt x="6381" y="1078"/>
                </a:cubicBezTo>
                <a:cubicBezTo>
                  <a:pt x="6322" y="1065"/>
                  <a:pt x="6322" y="1065"/>
                  <a:pt x="6322" y="1065"/>
                </a:cubicBezTo>
                <a:cubicBezTo>
                  <a:pt x="6297" y="1065"/>
                  <a:pt x="6297" y="1065"/>
                  <a:pt x="6297" y="1065"/>
                </a:cubicBezTo>
                <a:cubicBezTo>
                  <a:pt x="6297" y="1080"/>
                  <a:pt x="6297" y="1080"/>
                  <a:pt x="6297" y="1080"/>
                </a:cubicBezTo>
                <a:cubicBezTo>
                  <a:pt x="6280" y="1080"/>
                  <a:pt x="6280" y="1080"/>
                  <a:pt x="6280" y="1080"/>
                </a:cubicBezTo>
                <a:cubicBezTo>
                  <a:pt x="6280" y="1135"/>
                  <a:pt x="6280" y="1135"/>
                  <a:pt x="6280" y="1135"/>
                </a:cubicBezTo>
                <a:cubicBezTo>
                  <a:pt x="6264" y="1135"/>
                  <a:pt x="6264" y="1135"/>
                  <a:pt x="6264" y="1135"/>
                </a:cubicBezTo>
                <a:cubicBezTo>
                  <a:pt x="6264" y="1207"/>
                  <a:pt x="6264" y="1207"/>
                  <a:pt x="6264" y="1207"/>
                </a:cubicBezTo>
                <a:cubicBezTo>
                  <a:pt x="6242" y="1207"/>
                  <a:pt x="6242" y="1207"/>
                  <a:pt x="6242" y="1207"/>
                </a:cubicBezTo>
                <a:cubicBezTo>
                  <a:pt x="6242" y="1181"/>
                  <a:pt x="6242" y="1181"/>
                  <a:pt x="6242" y="1181"/>
                </a:cubicBezTo>
                <a:cubicBezTo>
                  <a:pt x="6214" y="1181"/>
                  <a:pt x="6214" y="1181"/>
                  <a:pt x="6214" y="1181"/>
                </a:cubicBezTo>
                <a:cubicBezTo>
                  <a:pt x="6214" y="1098"/>
                  <a:pt x="6214" y="1098"/>
                  <a:pt x="6214" y="1098"/>
                </a:cubicBezTo>
                <a:cubicBezTo>
                  <a:pt x="6196" y="1098"/>
                  <a:pt x="6196" y="1098"/>
                  <a:pt x="6196" y="1098"/>
                </a:cubicBezTo>
                <a:cubicBezTo>
                  <a:pt x="6196" y="1048"/>
                  <a:pt x="6196" y="1048"/>
                  <a:pt x="6196" y="1048"/>
                </a:cubicBezTo>
                <a:cubicBezTo>
                  <a:pt x="6114" y="1039"/>
                  <a:pt x="6114" y="1039"/>
                  <a:pt x="6114" y="1039"/>
                </a:cubicBezTo>
                <a:cubicBezTo>
                  <a:pt x="6114" y="1024"/>
                  <a:pt x="6114" y="1024"/>
                  <a:pt x="6114" y="1024"/>
                </a:cubicBezTo>
                <a:cubicBezTo>
                  <a:pt x="5961" y="1014"/>
                  <a:pt x="5961" y="1014"/>
                  <a:pt x="5961" y="1014"/>
                </a:cubicBezTo>
                <a:cubicBezTo>
                  <a:pt x="5961" y="823"/>
                  <a:pt x="5961" y="823"/>
                  <a:pt x="5961" y="823"/>
                </a:cubicBezTo>
                <a:cubicBezTo>
                  <a:pt x="5826" y="790"/>
                  <a:pt x="5826" y="790"/>
                  <a:pt x="5826" y="790"/>
                </a:cubicBezTo>
                <a:cubicBezTo>
                  <a:pt x="5688" y="818"/>
                  <a:pt x="5688" y="818"/>
                  <a:pt x="5688" y="818"/>
                </a:cubicBezTo>
                <a:cubicBezTo>
                  <a:pt x="5688" y="1359"/>
                  <a:pt x="5688" y="1359"/>
                  <a:pt x="5688" y="1359"/>
                </a:cubicBezTo>
                <a:cubicBezTo>
                  <a:pt x="5605" y="1359"/>
                  <a:pt x="5605" y="1359"/>
                  <a:pt x="5605" y="1359"/>
                </a:cubicBezTo>
                <a:cubicBezTo>
                  <a:pt x="5605" y="451"/>
                  <a:pt x="5605" y="451"/>
                  <a:pt x="5605" y="451"/>
                </a:cubicBezTo>
                <a:cubicBezTo>
                  <a:pt x="5468" y="487"/>
                  <a:pt x="5468" y="487"/>
                  <a:pt x="5468" y="487"/>
                </a:cubicBezTo>
                <a:cubicBezTo>
                  <a:pt x="5468" y="1274"/>
                  <a:pt x="5468" y="1274"/>
                  <a:pt x="5468" y="1274"/>
                </a:cubicBezTo>
                <a:cubicBezTo>
                  <a:pt x="5414" y="1274"/>
                  <a:pt x="5414" y="1274"/>
                  <a:pt x="5414" y="1274"/>
                </a:cubicBezTo>
                <a:cubicBezTo>
                  <a:pt x="5414" y="683"/>
                  <a:pt x="5414" y="683"/>
                  <a:pt x="5414" y="683"/>
                </a:cubicBezTo>
                <a:cubicBezTo>
                  <a:pt x="5404" y="683"/>
                  <a:pt x="5404" y="683"/>
                  <a:pt x="5404" y="683"/>
                </a:cubicBezTo>
                <a:cubicBezTo>
                  <a:pt x="5404" y="674"/>
                  <a:pt x="5404" y="674"/>
                  <a:pt x="5404" y="674"/>
                </a:cubicBezTo>
                <a:cubicBezTo>
                  <a:pt x="5396" y="674"/>
                  <a:pt x="5396" y="674"/>
                  <a:pt x="5396" y="674"/>
                </a:cubicBezTo>
                <a:cubicBezTo>
                  <a:pt x="5396" y="655"/>
                  <a:pt x="5396" y="655"/>
                  <a:pt x="5396" y="655"/>
                </a:cubicBezTo>
                <a:cubicBezTo>
                  <a:pt x="5384" y="655"/>
                  <a:pt x="5384" y="655"/>
                  <a:pt x="5384" y="655"/>
                </a:cubicBezTo>
                <a:cubicBezTo>
                  <a:pt x="5384" y="634"/>
                  <a:pt x="5384" y="634"/>
                  <a:pt x="5384" y="634"/>
                </a:cubicBezTo>
                <a:cubicBezTo>
                  <a:pt x="5367" y="634"/>
                  <a:pt x="5367" y="634"/>
                  <a:pt x="5367" y="634"/>
                </a:cubicBezTo>
                <a:cubicBezTo>
                  <a:pt x="5367" y="615"/>
                  <a:pt x="5367" y="615"/>
                  <a:pt x="5367" y="615"/>
                </a:cubicBezTo>
                <a:cubicBezTo>
                  <a:pt x="5360" y="615"/>
                  <a:pt x="5360" y="615"/>
                  <a:pt x="5360" y="615"/>
                </a:cubicBezTo>
                <a:cubicBezTo>
                  <a:pt x="5360" y="593"/>
                  <a:pt x="5360" y="593"/>
                  <a:pt x="5360" y="593"/>
                </a:cubicBezTo>
                <a:cubicBezTo>
                  <a:pt x="5353" y="532"/>
                  <a:pt x="5353" y="532"/>
                  <a:pt x="5353" y="532"/>
                </a:cubicBezTo>
                <a:cubicBezTo>
                  <a:pt x="5346" y="593"/>
                  <a:pt x="5346" y="593"/>
                  <a:pt x="5346" y="593"/>
                </a:cubicBezTo>
                <a:cubicBezTo>
                  <a:pt x="5346" y="615"/>
                  <a:pt x="5346" y="615"/>
                  <a:pt x="5346" y="615"/>
                </a:cubicBezTo>
                <a:cubicBezTo>
                  <a:pt x="5339" y="615"/>
                  <a:pt x="5339" y="615"/>
                  <a:pt x="5339" y="615"/>
                </a:cubicBezTo>
                <a:cubicBezTo>
                  <a:pt x="5339" y="634"/>
                  <a:pt x="5339" y="634"/>
                  <a:pt x="5339" y="634"/>
                </a:cubicBezTo>
                <a:cubicBezTo>
                  <a:pt x="5322" y="634"/>
                  <a:pt x="5322" y="634"/>
                  <a:pt x="5322" y="634"/>
                </a:cubicBezTo>
                <a:cubicBezTo>
                  <a:pt x="5322" y="655"/>
                  <a:pt x="5322" y="655"/>
                  <a:pt x="5322" y="655"/>
                </a:cubicBezTo>
                <a:cubicBezTo>
                  <a:pt x="5310" y="655"/>
                  <a:pt x="5310" y="655"/>
                  <a:pt x="5310" y="655"/>
                </a:cubicBezTo>
                <a:cubicBezTo>
                  <a:pt x="5310" y="674"/>
                  <a:pt x="5310" y="674"/>
                  <a:pt x="5310" y="674"/>
                </a:cubicBezTo>
                <a:cubicBezTo>
                  <a:pt x="5302" y="674"/>
                  <a:pt x="5302" y="674"/>
                  <a:pt x="5302" y="674"/>
                </a:cubicBezTo>
                <a:cubicBezTo>
                  <a:pt x="5302" y="683"/>
                  <a:pt x="5302" y="683"/>
                  <a:pt x="5302" y="683"/>
                </a:cubicBezTo>
                <a:cubicBezTo>
                  <a:pt x="5292" y="683"/>
                  <a:pt x="5292" y="683"/>
                  <a:pt x="5292" y="683"/>
                </a:cubicBezTo>
                <a:cubicBezTo>
                  <a:pt x="5292" y="1274"/>
                  <a:pt x="5292" y="1274"/>
                  <a:pt x="5292" y="1274"/>
                </a:cubicBezTo>
                <a:cubicBezTo>
                  <a:pt x="5260" y="1274"/>
                  <a:pt x="5260" y="1274"/>
                  <a:pt x="5260" y="1274"/>
                </a:cubicBezTo>
                <a:cubicBezTo>
                  <a:pt x="5260" y="792"/>
                  <a:pt x="5260" y="792"/>
                  <a:pt x="5260" y="792"/>
                </a:cubicBezTo>
                <a:cubicBezTo>
                  <a:pt x="5098" y="792"/>
                  <a:pt x="5098" y="792"/>
                  <a:pt x="5098" y="792"/>
                </a:cubicBezTo>
                <a:cubicBezTo>
                  <a:pt x="5073" y="817"/>
                  <a:pt x="5073" y="817"/>
                  <a:pt x="5073" y="817"/>
                </a:cubicBezTo>
                <a:cubicBezTo>
                  <a:pt x="5073" y="1219"/>
                  <a:pt x="5073" y="1219"/>
                  <a:pt x="5073" y="1219"/>
                </a:cubicBezTo>
                <a:cubicBezTo>
                  <a:pt x="5044" y="1219"/>
                  <a:pt x="5044" y="1219"/>
                  <a:pt x="5044" y="1219"/>
                </a:cubicBezTo>
                <a:cubicBezTo>
                  <a:pt x="5031" y="1237"/>
                  <a:pt x="5031" y="1237"/>
                  <a:pt x="5031" y="1237"/>
                </a:cubicBezTo>
                <a:cubicBezTo>
                  <a:pt x="5031" y="1419"/>
                  <a:pt x="5031" y="1419"/>
                  <a:pt x="5031" y="1419"/>
                </a:cubicBezTo>
                <a:cubicBezTo>
                  <a:pt x="5007" y="1419"/>
                  <a:pt x="5007" y="1419"/>
                  <a:pt x="5007" y="1419"/>
                </a:cubicBezTo>
                <a:cubicBezTo>
                  <a:pt x="5007" y="1089"/>
                  <a:pt x="5007" y="1089"/>
                  <a:pt x="5007" y="1089"/>
                </a:cubicBezTo>
                <a:cubicBezTo>
                  <a:pt x="4993" y="1089"/>
                  <a:pt x="4993" y="1089"/>
                  <a:pt x="4993" y="1089"/>
                </a:cubicBezTo>
                <a:cubicBezTo>
                  <a:pt x="4993" y="1050"/>
                  <a:pt x="4993" y="1050"/>
                  <a:pt x="4993" y="1050"/>
                </a:cubicBezTo>
                <a:cubicBezTo>
                  <a:pt x="4981" y="1050"/>
                  <a:pt x="4981" y="1050"/>
                  <a:pt x="4981" y="1050"/>
                </a:cubicBezTo>
                <a:cubicBezTo>
                  <a:pt x="4981" y="1026"/>
                  <a:pt x="4981" y="1026"/>
                  <a:pt x="4981" y="1026"/>
                </a:cubicBezTo>
                <a:cubicBezTo>
                  <a:pt x="4959" y="1026"/>
                  <a:pt x="4959" y="1026"/>
                  <a:pt x="4959" y="1026"/>
                </a:cubicBezTo>
                <a:cubicBezTo>
                  <a:pt x="4945" y="1016"/>
                  <a:pt x="4945" y="1016"/>
                  <a:pt x="4945" y="1016"/>
                </a:cubicBezTo>
                <a:cubicBezTo>
                  <a:pt x="4945" y="887"/>
                  <a:pt x="4945" y="887"/>
                  <a:pt x="4945" y="887"/>
                </a:cubicBezTo>
                <a:cubicBezTo>
                  <a:pt x="4841" y="919"/>
                  <a:pt x="4841" y="919"/>
                  <a:pt x="4841" y="919"/>
                </a:cubicBezTo>
                <a:cubicBezTo>
                  <a:pt x="4819" y="902"/>
                  <a:pt x="4819" y="902"/>
                  <a:pt x="4819" y="902"/>
                </a:cubicBezTo>
                <a:cubicBezTo>
                  <a:pt x="4819" y="685"/>
                  <a:pt x="4819" y="685"/>
                  <a:pt x="4819" y="685"/>
                </a:cubicBezTo>
                <a:cubicBezTo>
                  <a:pt x="4750" y="668"/>
                  <a:pt x="4750" y="668"/>
                  <a:pt x="4750" y="668"/>
                </a:cubicBezTo>
                <a:cubicBezTo>
                  <a:pt x="4616" y="723"/>
                  <a:pt x="4616" y="723"/>
                  <a:pt x="4616" y="723"/>
                </a:cubicBezTo>
                <a:cubicBezTo>
                  <a:pt x="4616" y="734"/>
                  <a:pt x="4616" y="734"/>
                  <a:pt x="4616" y="734"/>
                </a:cubicBezTo>
                <a:cubicBezTo>
                  <a:pt x="4593" y="720"/>
                  <a:pt x="4593" y="720"/>
                  <a:pt x="4593" y="720"/>
                </a:cubicBezTo>
                <a:cubicBezTo>
                  <a:pt x="4574" y="720"/>
                  <a:pt x="4574" y="720"/>
                  <a:pt x="4574" y="720"/>
                </a:cubicBezTo>
                <a:cubicBezTo>
                  <a:pt x="4574" y="739"/>
                  <a:pt x="4574" y="739"/>
                  <a:pt x="4574" y="739"/>
                </a:cubicBezTo>
                <a:cubicBezTo>
                  <a:pt x="4551" y="739"/>
                  <a:pt x="4551" y="739"/>
                  <a:pt x="4551" y="739"/>
                </a:cubicBezTo>
                <a:cubicBezTo>
                  <a:pt x="4551" y="807"/>
                  <a:pt x="4551" y="807"/>
                  <a:pt x="4551" y="807"/>
                </a:cubicBezTo>
                <a:cubicBezTo>
                  <a:pt x="4540" y="807"/>
                  <a:pt x="4540" y="807"/>
                  <a:pt x="4540" y="807"/>
                </a:cubicBezTo>
                <a:cubicBezTo>
                  <a:pt x="4540" y="1250"/>
                  <a:pt x="4540" y="1250"/>
                  <a:pt x="4540" y="1250"/>
                </a:cubicBezTo>
                <a:cubicBezTo>
                  <a:pt x="4523" y="1250"/>
                  <a:pt x="4523" y="1250"/>
                  <a:pt x="4523" y="1250"/>
                </a:cubicBezTo>
                <a:cubicBezTo>
                  <a:pt x="4516" y="1237"/>
                  <a:pt x="4516" y="1237"/>
                  <a:pt x="4516" y="1237"/>
                </a:cubicBezTo>
                <a:cubicBezTo>
                  <a:pt x="4516" y="1205"/>
                  <a:pt x="4516" y="1205"/>
                  <a:pt x="4516" y="1205"/>
                </a:cubicBezTo>
                <a:cubicBezTo>
                  <a:pt x="4499" y="1205"/>
                  <a:pt x="4499" y="1205"/>
                  <a:pt x="4499" y="1205"/>
                </a:cubicBezTo>
                <a:cubicBezTo>
                  <a:pt x="4499" y="1238"/>
                  <a:pt x="4499" y="1238"/>
                  <a:pt x="4499" y="1238"/>
                </a:cubicBezTo>
                <a:cubicBezTo>
                  <a:pt x="4495" y="1234"/>
                  <a:pt x="4495" y="1234"/>
                  <a:pt x="4495" y="1234"/>
                </a:cubicBezTo>
                <a:cubicBezTo>
                  <a:pt x="4495" y="1245"/>
                  <a:pt x="4495" y="1245"/>
                  <a:pt x="4495" y="1245"/>
                </a:cubicBezTo>
                <a:cubicBezTo>
                  <a:pt x="4482" y="1245"/>
                  <a:pt x="4482" y="1245"/>
                  <a:pt x="4482" y="1245"/>
                </a:cubicBezTo>
                <a:cubicBezTo>
                  <a:pt x="4482" y="1255"/>
                  <a:pt x="4482" y="1255"/>
                  <a:pt x="4482" y="1255"/>
                </a:cubicBezTo>
                <a:cubicBezTo>
                  <a:pt x="4474" y="1255"/>
                  <a:pt x="4474" y="1255"/>
                  <a:pt x="4474" y="1255"/>
                </a:cubicBezTo>
                <a:cubicBezTo>
                  <a:pt x="4474" y="1263"/>
                  <a:pt x="4474" y="1263"/>
                  <a:pt x="4474" y="1263"/>
                </a:cubicBezTo>
                <a:cubicBezTo>
                  <a:pt x="4452" y="1263"/>
                  <a:pt x="4452" y="1263"/>
                  <a:pt x="4452" y="1263"/>
                </a:cubicBezTo>
                <a:cubicBezTo>
                  <a:pt x="4452" y="1251"/>
                  <a:pt x="4452" y="1251"/>
                  <a:pt x="4452" y="1251"/>
                </a:cubicBezTo>
                <a:cubicBezTo>
                  <a:pt x="4468" y="1248"/>
                  <a:pt x="4468" y="1248"/>
                  <a:pt x="4468" y="1248"/>
                </a:cubicBezTo>
                <a:cubicBezTo>
                  <a:pt x="4468" y="1242"/>
                  <a:pt x="4468" y="1242"/>
                  <a:pt x="4468" y="1242"/>
                </a:cubicBezTo>
                <a:cubicBezTo>
                  <a:pt x="4407" y="1242"/>
                  <a:pt x="4407" y="1242"/>
                  <a:pt x="4407" y="1242"/>
                </a:cubicBezTo>
                <a:cubicBezTo>
                  <a:pt x="4409" y="1247"/>
                  <a:pt x="4409" y="1247"/>
                  <a:pt x="4409" y="1247"/>
                </a:cubicBezTo>
                <a:cubicBezTo>
                  <a:pt x="4421" y="1249"/>
                  <a:pt x="4421" y="1249"/>
                  <a:pt x="4421" y="1249"/>
                </a:cubicBezTo>
                <a:cubicBezTo>
                  <a:pt x="4421" y="1260"/>
                  <a:pt x="4421" y="1260"/>
                  <a:pt x="4421" y="1260"/>
                </a:cubicBezTo>
                <a:cubicBezTo>
                  <a:pt x="4398" y="1265"/>
                  <a:pt x="4398" y="1265"/>
                  <a:pt x="4398" y="1265"/>
                </a:cubicBezTo>
                <a:cubicBezTo>
                  <a:pt x="4369" y="1201"/>
                  <a:pt x="4369" y="1201"/>
                  <a:pt x="4369" y="1201"/>
                </a:cubicBezTo>
                <a:cubicBezTo>
                  <a:pt x="4369" y="1161"/>
                  <a:pt x="4369" y="1161"/>
                  <a:pt x="4369" y="1161"/>
                </a:cubicBezTo>
                <a:cubicBezTo>
                  <a:pt x="4369" y="948"/>
                  <a:pt x="4369" y="948"/>
                  <a:pt x="4369" y="948"/>
                </a:cubicBezTo>
                <a:cubicBezTo>
                  <a:pt x="4369" y="948"/>
                  <a:pt x="4379" y="944"/>
                  <a:pt x="4379" y="932"/>
                </a:cubicBezTo>
                <a:cubicBezTo>
                  <a:pt x="4379" y="920"/>
                  <a:pt x="4346" y="917"/>
                  <a:pt x="4333" y="917"/>
                </a:cubicBezTo>
                <a:cubicBezTo>
                  <a:pt x="4320" y="917"/>
                  <a:pt x="4287" y="920"/>
                  <a:pt x="4287" y="932"/>
                </a:cubicBezTo>
                <a:cubicBezTo>
                  <a:pt x="4287" y="944"/>
                  <a:pt x="4297" y="948"/>
                  <a:pt x="4297" y="948"/>
                </a:cubicBezTo>
                <a:cubicBezTo>
                  <a:pt x="4297" y="1161"/>
                  <a:pt x="4297" y="1161"/>
                  <a:pt x="4297" y="1161"/>
                </a:cubicBezTo>
                <a:cubicBezTo>
                  <a:pt x="4286" y="1161"/>
                  <a:pt x="4286" y="1161"/>
                  <a:pt x="4286" y="1161"/>
                </a:cubicBezTo>
                <a:cubicBezTo>
                  <a:pt x="4286" y="1131"/>
                  <a:pt x="4286" y="1131"/>
                  <a:pt x="4286" y="1131"/>
                </a:cubicBezTo>
                <a:cubicBezTo>
                  <a:pt x="4238" y="1091"/>
                  <a:pt x="4238" y="1091"/>
                  <a:pt x="4238" y="1091"/>
                </a:cubicBezTo>
                <a:cubicBezTo>
                  <a:pt x="4238" y="974"/>
                  <a:pt x="4238" y="974"/>
                  <a:pt x="4238" y="974"/>
                </a:cubicBezTo>
                <a:cubicBezTo>
                  <a:pt x="4223" y="974"/>
                  <a:pt x="4223" y="974"/>
                  <a:pt x="4223" y="974"/>
                </a:cubicBezTo>
                <a:cubicBezTo>
                  <a:pt x="4166" y="1010"/>
                  <a:pt x="4166" y="1010"/>
                  <a:pt x="4166" y="1010"/>
                </a:cubicBezTo>
                <a:cubicBezTo>
                  <a:pt x="4166" y="995"/>
                  <a:pt x="4166" y="995"/>
                  <a:pt x="4166" y="995"/>
                </a:cubicBezTo>
                <a:cubicBezTo>
                  <a:pt x="4087" y="995"/>
                  <a:pt x="4087" y="995"/>
                  <a:pt x="4087" y="995"/>
                </a:cubicBezTo>
                <a:cubicBezTo>
                  <a:pt x="4087" y="1012"/>
                  <a:pt x="4087" y="1012"/>
                  <a:pt x="4087" y="1012"/>
                </a:cubicBezTo>
                <a:cubicBezTo>
                  <a:pt x="4069" y="1012"/>
                  <a:pt x="4069" y="1012"/>
                  <a:pt x="4069" y="1012"/>
                </a:cubicBezTo>
                <a:cubicBezTo>
                  <a:pt x="4069" y="1130"/>
                  <a:pt x="4069" y="1130"/>
                  <a:pt x="4069" y="1130"/>
                </a:cubicBezTo>
                <a:cubicBezTo>
                  <a:pt x="4046" y="1117"/>
                  <a:pt x="4046" y="1117"/>
                  <a:pt x="4046" y="1117"/>
                </a:cubicBezTo>
                <a:cubicBezTo>
                  <a:pt x="4046" y="1088"/>
                  <a:pt x="4046" y="1088"/>
                  <a:pt x="4046" y="1088"/>
                </a:cubicBezTo>
                <a:cubicBezTo>
                  <a:pt x="4039" y="1088"/>
                  <a:pt x="4039" y="1088"/>
                  <a:pt x="4039" y="1088"/>
                </a:cubicBezTo>
                <a:cubicBezTo>
                  <a:pt x="4039" y="1118"/>
                  <a:pt x="4039" y="1118"/>
                  <a:pt x="4039" y="1118"/>
                </a:cubicBezTo>
                <a:cubicBezTo>
                  <a:pt x="4032" y="1118"/>
                  <a:pt x="4032" y="1118"/>
                  <a:pt x="4032" y="1118"/>
                </a:cubicBezTo>
                <a:cubicBezTo>
                  <a:pt x="4032" y="1061"/>
                  <a:pt x="4032" y="1061"/>
                  <a:pt x="4032" y="1061"/>
                </a:cubicBezTo>
                <a:cubicBezTo>
                  <a:pt x="3989" y="1061"/>
                  <a:pt x="3989" y="1061"/>
                  <a:pt x="3989" y="1061"/>
                </a:cubicBezTo>
                <a:cubicBezTo>
                  <a:pt x="3989" y="1052"/>
                  <a:pt x="3984" y="1018"/>
                  <a:pt x="3943" y="995"/>
                </a:cubicBezTo>
                <a:cubicBezTo>
                  <a:pt x="3943" y="975"/>
                  <a:pt x="3943" y="975"/>
                  <a:pt x="3943" y="975"/>
                </a:cubicBezTo>
                <a:cubicBezTo>
                  <a:pt x="3933" y="975"/>
                  <a:pt x="3933" y="975"/>
                  <a:pt x="3933" y="975"/>
                </a:cubicBezTo>
                <a:cubicBezTo>
                  <a:pt x="3923" y="975"/>
                  <a:pt x="3923" y="975"/>
                  <a:pt x="3923" y="975"/>
                </a:cubicBezTo>
                <a:cubicBezTo>
                  <a:pt x="3923" y="995"/>
                  <a:pt x="3923" y="995"/>
                  <a:pt x="3923" y="995"/>
                </a:cubicBezTo>
                <a:cubicBezTo>
                  <a:pt x="3882" y="1018"/>
                  <a:pt x="3877" y="1052"/>
                  <a:pt x="3877" y="1061"/>
                </a:cubicBezTo>
                <a:cubicBezTo>
                  <a:pt x="3877" y="1070"/>
                  <a:pt x="3885" y="1078"/>
                  <a:pt x="3885" y="1078"/>
                </a:cubicBezTo>
                <a:cubicBezTo>
                  <a:pt x="3859" y="1078"/>
                  <a:pt x="3859" y="1078"/>
                  <a:pt x="3859" y="1078"/>
                </a:cubicBezTo>
                <a:cubicBezTo>
                  <a:pt x="3846" y="1078"/>
                  <a:pt x="3846" y="1078"/>
                  <a:pt x="3846" y="1078"/>
                </a:cubicBezTo>
                <a:cubicBezTo>
                  <a:pt x="3809" y="1051"/>
                  <a:pt x="3809" y="1051"/>
                  <a:pt x="3809" y="1051"/>
                </a:cubicBezTo>
                <a:cubicBezTo>
                  <a:pt x="3781" y="1070"/>
                  <a:pt x="3781" y="1070"/>
                  <a:pt x="3781" y="1070"/>
                </a:cubicBezTo>
                <a:cubicBezTo>
                  <a:pt x="3770" y="1080"/>
                  <a:pt x="3770" y="1080"/>
                  <a:pt x="3770" y="1080"/>
                </a:cubicBezTo>
                <a:cubicBezTo>
                  <a:pt x="3742" y="1080"/>
                  <a:pt x="3742" y="1080"/>
                  <a:pt x="3742" y="1080"/>
                </a:cubicBezTo>
                <a:cubicBezTo>
                  <a:pt x="3742" y="1095"/>
                  <a:pt x="3742" y="1095"/>
                  <a:pt x="3742" y="1095"/>
                </a:cubicBezTo>
                <a:cubicBezTo>
                  <a:pt x="3759" y="1095"/>
                  <a:pt x="3763" y="1109"/>
                  <a:pt x="3763" y="1109"/>
                </a:cubicBezTo>
                <a:cubicBezTo>
                  <a:pt x="3763" y="1133"/>
                  <a:pt x="3763" y="1133"/>
                  <a:pt x="3763" y="1133"/>
                </a:cubicBezTo>
                <a:cubicBezTo>
                  <a:pt x="3734" y="1133"/>
                  <a:pt x="3734" y="1133"/>
                  <a:pt x="3734" y="1133"/>
                </a:cubicBezTo>
                <a:cubicBezTo>
                  <a:pt x="3734" y="1123"/>
                  <a:pt x="3734" y="1123"/>
                  <a:pt x="3734" y="1123"/>
                </a:cubicBezTo>
                <a:cubicBezTo>
                  <a:pt x="3673" y="1123"/>
                  <a:pt x="3673" y="1123"/>
                  <a:pt x="3673" y="1123"/>
                </a:cubicBezTo>
                <a:cubicBezTo>
                  <a:pt x="3673" y="1147"/>
                  <a:pt x="3673" y="1147"/>
                  <a:pt x="3673" y="1147"/>
                </a:cubicBezTo>
                <a:cubicBezTo>
                  <a:pt x="3635" y="1147"/>
                  <a:pt x="3635" y="1147"/>
                  <a:pt x="3635" y="1147"/>
                </a:cubicBezTo>
                <a:cubicBezTo>
                  <a:pt x="3635" y="1405"/>
                  <a:pt x="3635" y="1405"/>
                  <a:pt x="3635" y="1405"/>
                </a:cubicBezTo>
                <a:cubicBezTo>
                  <a:pt x="3585" y="1405"/>
                  <a:pt x="3585" y="1405"/>
                  <a:pt x="3585" y="1405"/>
                </a:cubicBezTo>
                <a:cubicBezTo>
                  <a:pt x="3585" y="1415"/>
                  <a:pt x="3585" y="1415"/>
                  <a:pt x="3585" y="1415"/>
                </a:cubicBezTo>
                <a:cubicBezTo>
                  <a:pt x="3576" y="1415"/>
                  <a:pt x="3576" y="1415"/>
                  <a:pt x="3576" y="1415"/>
                </a:cubicBezTo>
                <a:cubicBezTo>
                  <a:pt x="3576" y="1437"/>
                  <a:pt x="3576" y="1437"/>
                  <a:pt x="3576" y="1437"/>
                </a:cubicBezTo>
                <a:cubicBezTo>
                  <a:pt x="3565" y="1437"/>
                  <a:pt x="3565" y="1437"/>
                  <a:pt x="3565" y="1437"/>
                </a:cubicBezTo>
                <a:cubicBezTo>
                  <a:pt x="3565" y="1403"/>
                  <a:pt x="3565" y="1403"/>
                  <a:pt x="3565" y="1403"/>
                </a:cubicBezTo>
                <a:cubicBezTo>
                  <a:pt x="3528" y="1403"/>
                  <a:pt x="3528" y="1403"/>
                  <a:pt x="3528" y="1403"/>
                </a:cubicBezTo>
                <a:cubicBezTo>
                  <a:pt x="3528" y="1259"/>
                  <a:pt x="3528" y="1259"/>
                  <a:pt x="3528" y="1259"/>
                </a:cubicBezTo>
                <a:cubicBezTo>
                  <a:pt x="3478" y="1259"/>
                  <a:pt x="3478" y="1259"/>
                  <a:pt x="3478" y="1259"/>
                </a:cubicBezTo>
                <a:cubicBezTo>
                  <a:pt x="3478" y="1245"/>
                  <a:pt x="3478" y="1245"/>
                  <a:pt x="3478" y="1245"/>
                </a:cubicBezTo>
                <a:cubicBezTo>
                  <a:pt x="3463" y="1245"/>
                  <a:pt x="3463" y="1245"/>
                  <a:pt x="3463" y="1245"/>
                </a:cubicBezTo>
                <a:cubicBezTo>
                  <a:pt x="3463" y="1255"/>
                  <a:pt x="3463" y="1255"/>
                  <a:pt x="3463" y="1255"/>
                </a:cubicBezTo>
                <a:cubicBezTo>
                  <a:pt x="3455" y="1255"/>
                  <a:pt x="3455" y="1255"/>
                  <a:pt x="3455" y="1255"/>
                </a:cubicBezTo>
                <a:cubicBezTo>
                  <a:pt x="3456" y="1251"/>
                  <a:pt x="3456" y="1248"/>
                  <a:pt x="3456" y="1245"/>
                </a:cubicBezTo>
                <a:cubicBezTo>
                  <a:pt x="3456" y="1211"/>
                  <a:pt x="3436" y="1182"/>
                  <a:pt x="3407" y="1168"/>
                </a:cubicBezTo>
                <a:cubicBezTo>
                  <a:pt x="3407" y="700"/>
                  <a:pt x="3407" y="700"/>
                  <a:pt x="3407" y="700"/>
                </a:cubicBezTo>
                <a:cubicBezTo>
                  <a:pt x="3431" y="687"/>
                  <a:pt x="3447" y="662"/>
                  <a:pt x="3447" y="634"/>
                </a:cubicBezTo>
                <a:cubicBezTo>
                  <a:pt x="3447" y="597"/>
                  <a:pt x="3421" y="567"/>
                  <a:pt x="3387" y="560"/>
                </a:cubicBezTo>
                <a:cubicBezTo>
                  <a:pt x="3383" y="429"/>
                  <a:pt x="3383" y="429"/>
                  <a:pt x="3383" y="429"/>
                </a:cubicBezTo>
                <a:cubicBezTo>
                  <a:pt x="3391" y="425"/>
                  <a:pt x="3397" y="417"/>
                  <a:pt x="3397" y="407"/>
                </a:cubicBezTo>
                <a:cubicBezTo>
                  <a:pt x="3397" y="400"/>
                  <a:pt x="3394" y="393"/>
                  <a:pt x="3390" y="389"/>
                </a:cubicBezTo>
                <a:cubicBezTo>
                  <a:pt x="3390" y="372"/>
                  <a:pt x="3390" y="372"/>
                  <a:pt x="3390" y="372"/>
                </a:cubicBezTo>
                <a:cubicBezTo>
                  <a:pt x="3382" y="372"/>
                  <a:pt x="3382" y="372"/>
                  <a:pt x="3382" y="372"/>
                </a:cubicBezTo>
                <a:cubicBezTo>
                  <a:pt x="3382" y="269"/>
                  <a:pt x="3382" y="269"/>
                  <a:pt x="3382" y="269"/>
                </a:cubicBezTo>
                <a:cubicBezTo>
                  <a:pt x="3377" y="269"/>
                  <a:pt x="3377" y="269"/>
                  <a:pt x="3377" y="269"/>
                </a:cubicBezTo>
                <a:cubicBezTo>
                  <a:pt x="3377" y="187"/>
                  <a:pt x="3377" y="187"/>
                  <a:pt x="3377" y="187"/>
                </a:cubicBezTo>
                <a:cubicBezTo>
                  <a:pt x="3377" y="187"/>
                  <a:pt x="3385" y="187"/>
                  <a:pt x="3385" y="177"/>
                </a:cubicBezTo>
                <a:cubicBezTo>
                  <a:pt x="3385" y="167"/>
                  <a:pt x="3377" y="170"/>
                  <a:pt x="3377" y="170"/>
                </a:cubicBezTo>
                <a:cubicBezTo>
                  <a:pt x="3372" y="0"/>
                  <a:pt x="3372" y="0"/>
                  <a:pt x="3372" y="0"/>
                </a:cubicBezTo>
                <a:cubicBezTo>
                  <a:pt x="3367" y="170"/>
                  <a:pt x="3367" y="170"/>
                  <a:pt x="3367" y="170"/>
                </a:cubicBezTo>
                <a:cubicBezTo>
                  <a:pt x="3367" y="170"/>
                  <a:pt x="3359" y="167"/>
                  <a:pt x="3359" y="177"/>
                </a:cubicBezTo>
                <a:cubicBezTo>
                  <a:pt x="3359" y="187"/>
                  <a:pt x="3367" y="187"/>
                  <a:pt x="3367" y="187"/>
                </a:cubicBezTo>
                <a:cubicBezTo>
                  <a:pt x="3367" y="269"/>
                  <a:pt x="3367" y="269"/>
                  <a:pt x="3367" y="269"/>
                </a:cubicBezTo>
                <a:cubicBezTo>
                  <a:pt x="3362" y="269"/>
                  <a:pt x="3362" y="269"/>
                  <a:pt x="3362" y="269"/>
                </a:cubicBezTo>
                <a:cubicBezTo>
                  <a:pt x="3362" y="372"/>
                  <a:pt x="3362" y="372"/>
                  <a:pt x="3362" y="372"/>
                </a:cubicBezTo>
                <a:cubicBezTo>
                  <a:pt x="3354" y="372"/>
                  <a:pt x="3354" y="372"/>
                  <a:pt x="3354" y="372"/>
                </a:cubicBezTo>
                <a:cubicBezTo>
                  <a:pt x="3354" y="389"/>
                  <a:pt x="3354" y="389"/>
                  <a:pt x="3354" y="389"/>
                </a:cubicBezTo>
                <a:cubicBezTo>
                  <a:pt x="3350" y="393"/>
                  <a:pt x="3347" y="400"/>
                  <a:pt x="3347" y="407"/>
                </a:cubicBezTo>
                <a:cubicBezTo>
                  <a:pt x="3347" y="417"/>
                  <a:pt x="3353" y="425"/>
                  <a:pt x="3361" y="429"/>
                </a:cubicBezTo>
                <a:cubicBezTo>
                  <a:pt x="3357" y="560"/>
                  <a:pt x="3357" y="560"/>
                  <a:pt x="3357" y="560"/>
                </a:cubicBezTo>
                <a:cubicBezTo>
                  <a:pt x="3323" y="567"/>
                  <a:pt x="3297" y="597"/>
                  <a:pt x="3297" y="634"/>
                </a:cubicBezTo>
                <a:cubicBezTo>
                  <a:pt x="3297" y="659"/>
                  <a:pt x="3310" y="681"/>
                  <a:pt x="3329" y="695"/>
                </a:cubicBezTo>
                <a:cubicBezTo>
                  <a:pt x="3329" y="1173"/>
                  <a:pt x="3329" y="1173"/>
                  <a:pt x="3329" y="1173"/>
                </a:cubicBezTo>
                <a:cubicBezTo>
                  <a:pt x="3304" y="1187"/>
                  <a:pt x="3288" y="1214"/>
                  <a:pt x="3288" y="1245"/>
                </a:cubicBezTo>
                <a:cubicBezTo>
                  <a:pt x="3288" y="1275"/>
                  <a:pt x="3304" y="1302"/>
                  <a:pt x="3329" y="1317"/>
                </a:cubicBezTo>
                <a:cubicBezTo>
                  <a:pt x="3329" y="1343"/>
                  <a:pt x="3329" y="1343"/>
                  <a:pt x="3329" y="1343"/>
                </a:cubicBezTo>
                <a:cubicBezTo>
                  <a:pt x="3287" y="1479"/>
                  <a:pt x="3287" y="1479"/>
                  <a:pt x="3287" y="1479"/>
                </a:cubicBezTo>
                <a:cubicBezTo>
                  <a:pt x="3180" y="1479"/>
                  <a:pt x="3180" y="1479"/>
                  <a:pt x="3180" y="1479"/>
                </a:cubicBezTo>
                <a:cubicBezTo>
                  <a:pt x="3180" y="1420"/>
                  <a:pt x="3180" y="1420"/>
                  <a:pt x="3180" y="1420"/>
                </a:cubicBezTo>
                <a:cubicBezTo>
                  <a:pt x="3132" y="1420"/>
                  <a:pt x="3132" y="1420"/>
                  <a:pt x="3132" y="1420"/>
                </a:cubicBezTo>
                <a:cubicBezTo>
                  <a:pt x="3132" y="1479"/>
                  <a:pt x="3132" y="1479"/>
                  <a:pt x="3132" y="1479"/>
                </a:cubicBezTo>
                <a:cubicBezTo>
                  <a:pt x="2997" y="1479"/>
                  <a:pt x="2997" y="1479"/>
                  <a:pt x="2997" y="1479"/>
                </a:cubicBezTo>
                <a:cubicBezTo>
                  <a:pt x="2997" y="1395"/>
                  <a:pt x="2997" y="1395"/>
                  <a:pt x="2997" y="1395"/>
                </a:cubicBezTo>
                <a:cubicBezTo>
                  <a:pt x="2850" y="1372"/>
                  <a:pt x="2850" y="1372"/>
                  <a:pt x="2850" y="1372"/>
                </a:cubicBezTo>
                <a:cubicBezTo>
                  <a:pt x="2850" y="1279"/>
                  <a:pt x="2850" y="1279"/>
                  <a:pt x="2850" y="1279"/>
                </a:cubicBezTo>
                <a:cubicBezTo>
                  <a:pt x="2844" y="1271"/>
                  <a:pt x="2844" y="1271"/>
                  <a:pt x="2844" y="1271"/>
                </a:cubicBezTo>
                <a:cubicBezTo>
                  <a:pt x="2844" y="1227"/>
                  <a:pt x="2844" y="1227"/>
                  <a:pt x="2844" y="1227"/>
                </a:cubicBezTo>
                <a:cubicBezTo>
                  <a:pt x="2838" y="1223"/>
                  <a:pt x="2838" y="1223"/>
                  <a:pt x="2838" y="1223"/>
                </a:cubicBezTo>
                <a:cubicBezTo>
                  <a:pt x="2838" y="1194"/>
                  <a:pt x="2838" y="1194"/>
                  <a:pt x="2838" y="1194"/>
                </a:cubicBezTo>
                <a:cubicBezTo>
                  <a:pt x="2818" y="1177"/>
                  <a:pt x="2818" y="1177"/>
                  <a:pt x="2818" y="1177"/>
                </a:cubicBezTo>
                <a:cubicBezTo>
                  <a:pt x="2803" y="1177"/>
                  <a:pt x="2803" y="1177"/>
                  <a:pt x="2803" y="1177"/>
                </a:cubicBezTo>
                <a:cubicBezTo>
                  <a:pt x="2797" y="1119"/>
                  <a:pt x="2797" y="1119"/>
                  <a:pt x="2797" y="1119"/>
                </a:cubicBezTo>
                <a:cubicBezTo>
                  <a:pt x="2791" y="1177"/>
                  <a:pt x="2791" y="1177"/>
                  <a:pt x="2791" y="1177"/>
                </a:cubicBezTo>
                <a:cubicBezTo>
                  <a:pt x="2776" y="1177"/>
                  <a:pt x="2776" y="1177"/>
                  <a:pt x="2776" y="1177"/>
                </a:cubicBezTo>
                <a:cubicBezTo>
                  <a:pt x="2756" y="1194"/>
                  <a:pt x="2756" y="1194"/>
                  <a:pt x="2756" y="1194"/>
                </a:cubicBezTo>
                <a:cubicBezTo>
                  <a:pt x="2756" y="1223"/>
                  <a:pt x="2756" y="1223"/>
                  <a:pt x="2756" y="1223"/>
                </a:cubicBezTo>
                <a:cubicBezTo>
                  <a:pt x="2750" y="1227"/>
                  <a:pt x="2750" y="1227"/>
                  <a:pt x="2750" y="1227"/>
                </a:cubicBezTo>
                <a:cubicBezTo>
                  <a:pt x="2750" y="1271"/>
                  <a:pt x="2750" y="1271"/>
                  <a:pt x="2750" y="1271"/>
                </a:cubicBezTo>
                <a:cubicBezTo>
                  <a:pt x="2744" y="1279"/>
                  <a:pt x="2744" y="1279"/>
                  <a:pt x="2744" y="1279"/>
                </a:cubicBezTo>
                <a:cubicBezTo>
                  <a:pt x="2744" y="1341"/>
                  <a:pt x="2744" y="1341"/>
                  <a:pt x="2744" y="1341"/>
                </a:cubicBezTo>
                <a:cubicBezTo>
                  <a:pt x="2744" y="1341"/>
                  <a:pt x="2733" y="1330"/>
                  <a:pt x="2701" y="1330"/>
                </a:cubicBezTo>
                <a:cubicBezTo>
                  <a:pt x="2658" y="1330"/>
                  <a:pt x="2628" y="1372"/>
                  <a:pt x="2628" y="1372"/>
                </a:cubicBezTo>
                <a:cubicBezTo>
                  <a:pt x="2572" y="1372"/>
                  <a:pt x="2572" y="1372"/>
                  <a:pt x="2572" y="1372"/>
                </a:cubicBezTo>
                <a:cubicBezTo>
                  <a:pt x="2572" y="1389"/>
                  <a:pt x="2572" y="1389"/>
                  <a:pt x="2572" y="1389"/>
                </a:cubicBezTo>
                <a:cubicBezTo>
                  <a:pt x="2553" y="1389"/>
                  <a:pt x="2553" y="1389"/>
                  <a:pt x="2553" y="1389"/>
                </a:cubicBezTo>
                <a:cubicBezTo>
                  <a:pt x="2553" y="1382"/>
                  <a:pt x="2553" y="1382"/>
                  <a:pt x="2553" y="1382"/>
                </a:cubicBezTo>
                <a:cubicBezTo>
                  <a:pt x="2510" y="1382"/>
                  <a:pt x="2510" y="1382"/>
                  <a:pt x="2510" y="1382"/>
                </a:cubicBezTo>
                <a:cubicBezTo>
                  <a:pt x="2502" y="1393"/>
                  <a:pt x="2502" y="1393"/>
                  <a:pt x="2502" y="1393"/>
                </a:cubicBezTo>
                <a:cubicBezTo>
                  <a:pt x="2478" y="1393"/>
                  <a:pt x="2478" y="1393"/>
                  <a:pt x="2478" y="1393"/>
                </a:cubicBezTo>
                <a:cubicBezTo>
                  <a:pt x="2478" y="1402"/>
                  <a:pt x="2478" y="1402"/>
                  <a:pt x="2478" y="1402"/>
                </a:cubicBezTo>
                <a:cubicBezTo>
                  <a:pt x="2470" y="1402"/>
                  <a:pt x="2470" y="1402"/>
                  <a:pt x="2470" y="1402"/>
                </a:cubicBezTo>
                <a:cubicBezTo>
                  <a:pt x="2470" y="1378"/>
                  <a:pt x="2470" y="1378"/>
                  <a:pt x="2470" y="1378"/>
                </a:cubicBezTo>
                <a:cubicBezTo>
                  <a:pt x="2443" y="1378"/>
                  <a:pt x="2443" y="1378"/>
                  <a:pt x="2443" y="1378"/>
                </a:cubicBezTo>
                <a:cubicBezTo>
                  <a:pt x="2432" y="1388"/>
                  <a:pt x="2432" y="1388"/>
                  <a:pt x="2432" y="1388"/>
                </a:cubicBezTo>
                <a:cubicBezTo>
                  <a:pt x="2417" y="1388"/>
                  <a:pt x="2417" y="1388"/>
                  <a:pt x="2417" y="1388"/>
                </a:cubicBezTo>
                <a:cubicBezTo>
                  <a:pt x="2408" y="1375"/>
                  <a:pt x="2408" y="1375"/>
                  <a:pt x="2408" y="1375"/>
                </a:cubicBezTo>
                <a:cubicBezTo>
                  <a:pt x="2393" y="1375"/>
                  <a:pt x="2393" y="1375"/>
                  <a:pt x="2393" y="1375"/>
                </a:cubicBezTo>
                <a:cubicBezTo>
                  <a:pt x="2381" y="1388"/>
                  <a:pt x="2381" y="1388"/>
                  <a:pt x="2381" y="1388"/>
                </a:cubicBezTo>
                <a:cubicBezTo>
                  <a:pt x="2365" y="1388"/>
                  <a:pt x="2365" y="1388"/>
                  <a:pt x="2365" y="1388"/>
                </a:cubicBezTo>
                <a:cubicBezTo>
                  <a:pt x="2365" y="1465"/>
                  <a:pt x="2365" y="1465"/>
                  <a:pt x="2365" y="1465"/>
                </a:cubicBezTo>
                <a:cubicBezTo>
                  <a:pt x="2310" y="1465"/>
                  <a:pt x="2310" y="1465"/>
                  <a:pt x="2310" y="1465"/>
                </a:cubicBezTo>
                <a:cubicBezTo>
                  <a:pt x="2310" y="1440"/>
                  <a:pt x="2310" y="1440"/>
                  <a:pt x="2310" y="1440"/>
                </a:cubicBezTo>
                <a:cubicBezTo>
                  <a:pt x="2284" y="1420"/>
                  <a:pt x="2284" y="1420"/>
                  <a:pt x="2284" y="1420"/>
                </a:cubicBezTo>
                <a:cubicBezTo>
                  <a:pt x="2279" y="1380"/>
                  <a:pt x="2279" y="1380"/>
                  <a:pt x="2279" y="1380"/>
                </a:cubicBezTo>
                <a:cubicBezTo>
                  <a:pt x="2273" y="1419"/>
                  <a:pt x="2273" y="1419"/>
                  <a:pt x="2273" y="1419"/>
                </a:cubicBezTo>
                <a:cubicBezTo>
                  <a:pt x="2243" y="1441"/>
                  <a:pt x="2243" y="1441"/>
                  <a:pt x="2243" y="1441"/>
                </a:cubicBezTo>
                <a:cubicBezTo>
                  <a:pt x="2243" y="1457"/>
                  <a:pt x="2243" y="1457"/>
                  <a:pt x="2243" y="1457"/>
                </a:cubicBezTo>
                <a:cubicBezTo>
                  <a:pt x="2199" y="1457"/>
                  <a:pt x="2199" y="1457"/>
                  <a:pt x="2199" y="1457"/>
                </a:cubicBezTo>
                <a:cubicBezTo>
                  <a:pt x="2199" y="1401"/>
                  <a:pt x="2199" y="1401"/>
                  <a:pt x="2199" y="1401"/>
                </a:cubicBezTo>
                <a:cubicBezTo>
                  <a:pt x="2177" y="1401"/>
                  <a:pt x="2177" y="1401"/>
                  <a:pt x="2177" y="1401"/>
                </a:cubicBezTo>
                <a:cubicBezTo>
                  <a:pt x="2177" y="1391"/>
                  <a:pt x="2177" y="1391"/>
                  <a:pt x="2177" y="1391"/>
                </a:cubicBezTo>
                <a:cubicBezTo>
                  <a:pt x="2152" y="1391"/>
                  <a:pt x="2152" y="1391"/>
                  <a:pt x="2152" y="1391"/>
                </a:cubicBezTo>
                <a:cubicBezTo>
                  <a:pt x="2152" y="1409"/>
                  <a:pt x="2152" y="1409"/>
                  <a:pt x="2152" y="1409"/>
                </a:cubicBezTo>
                <a:cubicBezTo>
                  <a:pt x="2139" y="1409"/>
                  <a:pt x="2139" y="1409"/>
                  <a:pt x="2139" y="1409"/>
                </a:cubicBezTo>
                <a:cubicBezTo>
                  <a:pt x="2139" y="1371"/>
                  <a:pt x="2139" y="1371"/>
                  <a:pt x="2139" y="1371"/>
                </a:cubicBezTo>
                <a:cubicBezTo>
                  <a:pt x="2093" y="1371"/>
                  <a:pt x="2093" y="1371"/>
                  <a:pt x="2093" y="1371"/>
                </a:cubicBezTo>
                <a:cubicBezTo>
                  <a:pt x="2093" y="1436"/>
                  <a:pt x="2093" y="1436"/>
                  <a:pt x="2093" y="1436"/>
                </a:cubicBezTo>
                <a:cubicBezTo>
                  <a:pt x="2077" y="1436"/>
                  <a:pt x="2077" y="1436"/>
                  <a:pt x="2077" y="1436"/>
                </a:cubicBezTo>
                <a:cubicBezTo>
                  <a:pt x="2077" y="1453"/>
                  <a:pt x="2077" y="1453"/>
                  <a:pt x="2077" y="1453"/>
                </a:cubicBezTo>
                <a:cubicBezTo>
                  <a:pt x="2068" y="1453"/>
                  <a:pt x="2068" y="1453"/>
                  <a:pt x="2068" y="1453"/>
                </a:cubicBezTo>
                <a:cubicBezTo>
                  <a:pt x="2068" y="1463"/>
                  <a:pt x="2068" y="1463"/>
                  <a:pt x="2068" y="1463"/>
                </a:cubicBezTo>
                <a:cubicBezTo>
                  <a:pt x="2055" y="1463"/>
                  <a:pt x="2055" y="1463"/>
                  <a:pt x="2055" y="1463"/>
                </a:cubicBezTo>
                <a:cubicBezTo>
                  <a:pt x="2055" y="1453"/>
                  <a:pt x="2055" y="1453"/>
                  <a:pt x="2055" y="1453"/>
                </a:cubicBezTo>
                <a:cubicBezTo>
                  <a:pt x="2033" y="1453"/>
                  <a:pt x="2033" y="1453"/>
                  <a:pt x="2033" y="1453"/>
                </a:cubicBezTo>
                <a:cubicBezTo>
                  <a:pt x="2033" y="1461"/>
                  <a:pt x="2033" y="1461"/>
                  <a:pt x="2033" y="1461"/>
                </a:cubicBezTo>
                <a:cubicBezTo>
                  <a:pt x="2004" y="1461"/>
                  <a:pt x="2004" y="1461"/>
                  <a:pt x="2004" y="1461"/>
                </a:cubicBezTo>
                <a:cubicBezTo>
                  <a:pt x="2004" y="1471"/>
                  <a:pt x="2004" y="1471"/>
                  <a:pt x="2004" y="1471"/>
                </a:cubicBezTo>
                <a:cubicBezTo>
                  <a:pt x="1996" y="1471"/>
                  <a:pt x="1996" y="1471"/>
                  <a:pt x="1996" y="1471"/>
                </a:cubicBezTo>
                <a:cubicBezTo>
                  <a:pt x="1996" y="1463"/>
                  <a:pt x="1996" y="1463"/>
                  <a:pt x="1996" y="1463"/>
                </a:cubicBezTo>
                <a:cubicBezTo>
                  <a:pt x="1983" y="1463"/>
                  <a:pt x="1983" y="1463"/>
                  <a:pt x="1983" y="1463"/>
                </a:cubicBezTo>
                <a:cubicBezTo>
                  <a:pt x="1983" y="1479"/>
                  <a:pt x="1983" y="1479"/>
                  <a:pt x="1983" y="1479"/>
                </a:cubicBezTo>
                <a:cubicBezTo>
                  <a:pt x="1975" y="1479"/>
                  <a:pt x="1975" y="1479"/>
                  <a:pt x="1975" y="1479"/>
                </a:cubicBezTo>
                <a:cubicBezTo>
                  <a:pt x="1975" y="1343"/>
                  <a:pt x="1975" y="1343"/>
                  <a:pt x="1975" y="1343"/>
                </a:cubicBezTo>
                <a:cubicBezTo>
                  <a:pt x="1952" y="1343"/>
                  <a:pt x="1952" y="1343"/>
                  <a:pt x="1952" y="1343"/>
                </a:cubicBezTo>
                <a:cubicBezTo>
                  <a:pt x="1952" y="1352"/>
                  <a:pt x="1952" y="1352"/>
                  <a:pt x="1952" y="1352"/>
                </a:cubicBezTo>
                <a:cubicBezTo>
                  <a:pt x="1943" y="1352"/>
                  <a:pt x="1943" y="1352"/>
                  <a:pt x="1943" y="1352"/>
                </a:cubicBezTo>
                <a:cubicBezTo>
                  <a:pt x="1935" y="1335"/>
                  <a:pt x="1935" y="1335"/>
                  <a:pt x="1935" y="1335"/>
                </a:cubicBezTo>
                <a:cubicBezTo>
                  <a:pt x="1921" y="1335"/>
                  <a:pt x="1921" y="1335"/>
                  <a:pt x="1921" y="1335"/>
                </a:cubicBezTo>
                <a:cubicBezTo>
                  <a:pt x="1912" y="1352"/>
                  <a:pt x="1912" y="1352"/>
                  <a:pt x="1912" y="1352"/>
                </a:cubicBezTo>
                <a:cubicBezTo>
                  <a:pt x="1877" y="1352"/>
                  <a:pt x="1877" y="1352"/>
                  <a:pt x="1877" y="1352"/>
                </a:cubicBezTo>
                <a:cubicBezTo>
                  <a:pt x="1877" y="1456"/>
                  <a:pt x="1877" y="1456"/>
                  <a:pt x="1877" y="1456"/>
                </a:cubicBezTo>
                <a:cubicBezTo>
                  <a:pt x="1805" y="1456"/>
                  <a:pt x="1805" y="1456"/>
                  <a:pt x="1805" y="1456"/>
                </a:cubicBezTo>
                <a:cubicBezTo>
                  <a:pt x="1791" y="1441"/>
                  <a:pt x="1791" y="1441"/>
                  <a:pt x="1791" y="1441"/>
                </a:cubicBezTo>
                <a:cubicBezTo>
                  <a:pt x="1781" y="1452"/>
                  <a:pt x="1781" y="1452"/>
                  <a:pt x="1781" y="1452"/>
                </a:cubicBezTo>
                <a:cubicBezTo>
                  <a:pt x="1771" y="1452"/>
                  <a:pt x="1771" y="1452"/>
                  <a:pt x="1771" y="1452"/>
                </a:cubicBezTo>
                <a:cubicBezTo>
                  <a:pt x="1756" y="1437"/>
                  <a:pt x="1756" y="1437"/>
                  <a:pt x="1756" y="1437"/>
                </a:cubicBezTo>
                <a:cubicBezTo>
                  <a:pt x="1744" y="1437"/>
                  <a:pt x="1744" y="1437"/>
                  <a:pt x="1744" y="1437"/>
                </a:cubicBezTo>
                <a:cubicBezTo>
                  <a:pt x="1731" y="1448"/>
                  <a:pt x="1731" y="1448"/>
                  <a:pt x="1731" y="1448"/>
                </a:cubicBezTo>
                <a:cubicBezTo>
                  <a:pt x="1699" y="1448"/>
                  <a:pt x="1699" y="1448"/>
                  <a:pt x="1699" y="1448"/>
                </a:cubicBezTo>
                <a:cubicBezTo>
                  <a:pt x="1699" y="1437"/>
                  <a:pt x="1699" y="1437"/>
                  <a:pt x="1699" y="1437"/>
                </a:cubicBezTo>
                <a:cubicBezTo>
                  <a:pt x="1673" y="1437"/>
                  <a:pt x="1673" y="1437"/>
                  <a:pt x="1673" y="1437"/>
                </a:cubicBezTo>
                <a:cubicBezTo>
                  <a:pt x="1673" y="1469"/>
                  <a:pt x="1673" y="1469"/>
                  <a:pt x="1673" y="1469"/>
                </a:cubicBezTo>
                <a:cubicBezTo>
                  <a:pt x="1656" y="1469"/>
                  <a:pt x="1656" y="1469"/>
                  <a:pt x="1656" y="1469"/>
                </a:cubicBezTo>
                <a:cubicBezTo>
                  <a:pt x="1656" y="1459"/>
                  <a:pt x="1656" y="1459"/>
                  <a:pt x="1656" y="1459"/>
                </a:cubicBezTo>
                <a:cubicBezTo>
                  <a:pt x="1619" y="1459"/>
                  <a:pt x="1619" y="1459"/>
                  <a:pt x="1619" y="1459"/>
                </a:cubicBezTo>
                <a:cubicBezTo>
                  <a:pt x="1619" y="1448"/>
                  <a:pt x="1619" y="1448"/>
                  <a:pt x="1619" y="1448"/>
                </a:cubicBezTo>
                <a:cubicBezTo>
                  <a:pt x="1587" y="1448"/>
                  <a:pt x="1587" y="1448"/>
                  <a:pt x="1587" y="1448"/>
                </a:cubicBezTo>
                <a:cubicBezTo>
                  <a:pt x="1587" y="1459"/>
                  <a:pt x="1587" y="1459"/>
                  <a:pt x="1587" y="1459"/>
                </a:cubicBezTo>
                <a:cubicBezTo>
                  <a:pt x="1563" y="1459"/>
                  <a:pt x="1563" y="1459"/>
                  <a:pt x="1563" y="1459"/>
                </a:cubicBezTo>
                <a:cubicBezTo>
                  <a:pt x="1563" y="1407"/>
                  <a:pt x="1563" y="1407"/>
                  <a:pt x="1563" y="1407"/>
                </a:cubicBezTo>
                <a:cubicBezTo>
                  <a:pt x="1531" y="1393"/>
                  <a:pt x="1531" y="1393"/>
                  <a:pt x="1531" y="1393"/>
                </a:cubicBezTo>
                <a:cubicBezTo>
                  <a:pt x="1531" y="1408"/>
                  <a:pt x="1531" y="1408"/>
                  <a:pt x="1531" y="1408"/>
                </a:cubicBezTo>
                <a:cubicBezTo>
                  <a:pt x="1524" y="1408"/>
                  <a:pt x="1524" y="1408"/>
                  <a:pt x="1524" y="1408"/>
                </a:cubicBezTo>
                <a:cubicBezTo>
                  <a:pt x="1524" y="1331"/>
                  <a:pt x="1524" y="1331"/>
                  <a:pt x="1524" y="1331"/>
                </a:cubicBezTo>
                <a:cubicBezTo>
                  <a:pt x="1507" y="1331"/>
                  <a:pt x="1507" y="1331"/>
                  <a:pt x="1507" y="1331"/>
                </a:cubicBezTo>
                <a:cubicBezTo>
                  <a:pt x="1507" y="1307"/>
                  <a:pt x="1507" y="1307"/>
                  <a:pt x="1507" y="1307"/>
                </a:cubicBezTo>
                <a:cubicBezTo>
                  <a:pt x="1479" y="1307"/>
                  <a:pt x="1479" y="1307"/>
                  <a:pt x="1479" y="1307"/>
                </a:cubicBezTo>
                <a:cubicBezTo>
                  <a:pt x="1479" y="1281"/>
                  <a:pt x="1479" y="1281"/>
                  <a:pt x="1479" y="1281"/>
                </a:cubicBezTo>
                <a:cubicBezTo>
                  <a:pt x="1465" y="1281"/>
                  <a:pt x="1465" y="1281"/>
                  <a:pt x="1465" y="1281"/>
                </a:cubicBezTo>
                <a:cubicBezTo>
                  <a:pt x="1465" y="1307"/>
                  <a:pt x="1465" y="1307"/>
                  <a:pt x="1465" y="1307"/>
                </a:cubicBezTo>
                <a:cubicBezTo>
                  <a:pt x="1443" y="1307"/>
                  <a:pt x="1443" y="1307"/>
                  <a:pt x="1443" y="1307"/>
                </a:cubicBezTo>
                <a:cubicBezTo>
                  <a:pt x="1443" y="1265"/>
                  <a:pt x="1443" y="1265"/>
                  <a:pt x="1443" y="1265"/>
                </a:cubicBezTo>
                <a:cubicBezTo>
                  <a:pt x="1443" y="1265"/>
                  <a:pt x="1412" y="1232"/>
                  <a:pt x="1389" y="1232"/>
                </a:cubicBezTo>
                <a:cubicBezTo>
                  <a:pt x="1367" y="1232"/>
                  <a:pt x="1337" y="1269"/>
                  <a:pt x="1337" y="1269"/>
                </a:cubicBezTo>
                <a:cubicBezTo>
                  <a:pt x="1337" y="1359"/>
                  <a:pt x="1337" y="1359"/>
                  <a:pt x="1337" y="1359"/>
                </a:cubicBezTo>
                <a:cubicBezTo>
                  <a:pt x="1315" y="1359"/>
                  <a:pt x="1315" y="1359"/>
                  <a:pt x="1315" y="1359"/>
                </a:cubicBezTo>
                <a:cubicBezTo>
                  <a:pt x="1315" y="1417"/>
                  <a:pt x="1315" y="1417"/>
                  <a:pt x="1315" y="1417"/>
                </a:cubicBezTo>
                <a:cubicBezTo>
                  <a:pt x="1275" y="1432"/>
                  <a:pt x="1275" y="1432"/>
                  <a:pt x="1275" y="1432"/>
                </a:cubicBezTo>
                <a:cubicBezTo>
                  <a:pt x="1275" y="1445"/>
                  <a:pt x="1275" y="1445"/>
                  <a:pt x="1275" y="1445"/>
                </a:cubicBezTo>
                <a:cubicBezTo>
                  <a:pt x="1267" y="1445"/>
                  <a:pt x="1267" y="1445"/>
                  <a:pt x="1267" y="1445"/>
                </a:cubicBezTo>
                <a:cubicBezTo>
                  <a:pt x="1267" y="1421"/>
                  <a:pt x="1267" y="1421"/>
                  <a:pt x="1267" y="1421"/>
                </a:cubicBezTo>
                <a:cubicBezTo>
                  <a:pt x="1253" y="1421"/>
                  <a:pt x="1253" y="1421"/>
                  <a:pt x="1253" y="1421"/>
                </a:cubicBezTo>
                <a:cubicBezTo>
                  <a:pt x="1235" y="1395"/>
                  <a:pt x="1235" y="1395"/>
                  <a:pt x="1235" y="1395"/>
                </a:cubicBezTo>
                <a:cubicBezTo>
                  <a:pt x="1213" y="1416"/>
                  <a:pt x="1213" y="1416"/>
                  <a:pt x="1213" y="1416"/>
                </a:cubicBezTo>
                <a:cubicBezTo>
                  <a:pt x="1213" y="1399"/>
                  <a:pt x="1213" y="1399"/>
                  <a:pt x="1213" y="1399"/>
                </a:cubicBezTo>
                <a:cubicBezTo>
                  <a:pt x="1200" y="1399"/>
                  <a:pt x="1200" y="1399"/>
                  <a:pt x="1200" y="1399"/>
                </a:cubicBezTo>
                <a:cubicBezTo>
                  <a:pt x="1200" y="1409"/>
                  <a:pt x="1200" y="1409"/>
                  <a:pt x="1200" y="1409"/>
                </a:cubicBezTo>
                <a:cubicBezTo>
                  <a:pt x="1189" y="1409"/>
                  <a:pt x="1189" y="1409"/>
                  <a:pt x="1189" y="1409"/>
                </a:cubicBezTo>
                <a:cubicBezTo>
                  <a:pt x="1189" y="1392"/>
                  <a:pt x="1189" y="1392"/>
                  <a:pt x="1189" y="1392"/>
                </a:cubicBezTo>
                <a:cubicBezTo>
                  <a:pt x="1164" y="1392"/>
                  <a:pt x="1164" y="1392"/>
                  <a:pt x="1164" y="1392"/>
                </a:cubicBezTo>
                <a:cubicBezTo>
                  <a:pt x="1164" y="1401"/>
                  <a:pt x="1164" y="1401"/>
                  <a:pt x="1164" y="1401"/>
                </a:cubicBezTo>
                <a:cubicBezTo>
                  <a:pt x="1155" y="1401"/>
                  <a:pt x="1155" y="1401"/>
                  <a:pt x="1155" y="1401"/>
                </a:cubicBezTo>
                <a:cubicBezTo>
                  <a:pt x="1155" y="1417"/>
                  <a:pt x="1155" y="1417"/>
                  <a:pt x="1155" y="1417"/>
                </a:cubicBezTo>
                <a:cubicBezTo>
                  <a:pt x="1133" y="1417"/>
                  <a:pt x="1133" y="1417"/>
                  <a:pt x="1133" y="1417"/>
                </a:cubicBezTo>
                <a:cubicBezTo>
                  <a:pt x="1133" y="1397"/>
                  <a:pt x="1133" y="1397"/>
                  <a:pt x="1133" y="1397"/>
                </a:cubicBezTo>
                <a:cubicBezTo>
                  <a:pt x="1123" y="1397"/>
                  <a:pt x="1123" y="1397"/>
                  <a:pt x="1123" y="1397"/>
                </a:cubicBezTo>
                <a:cubicBezTo>
                  <a:pt x="1112" y="1385"/>
                  <a:pt x="1112" y="1385"/>
                  <a:pt x="1112" y="1385"/>
                </a:cubicBezTo>
                <a:cubicBezTo>
                  <a:pt x="1104" y="1391"/>
                  <a:pt x="1104" y="1391"/>
                  <a:pt x="1104" y="1391"/>
                </a:cubicBezTo>
                <a:cubicBezTo>
                  <a:pt x="1095" y="1391"/>
                  <a:pt x="1095" y="1391"/>
                  <a:pt x="1095" y="1391"/>
                </a:cubicBezTo>
                <a:cubicBezTo>
                  <a:pt x="1076" y="1368"/>
                  <a:pt x="1076" y="1368"/>
                  <a:pt x="1076" y="1368"/>
                </a:cubicBezTo>
                <a:cubicBezTo>
                  <a:pt x="1063" y="1389"/>
                  <a:pt x="1063" y="1389"/>
                  <a:pt x="1063" y="1389"/>
                </a:cubicBezTo>
                <a:cubicBezTo>
                  <a:pt x="1051" y="1389"/>
                  <a:pt x="1051" y="1389"/>
                  <a:pt x="1051" y="1389"/>
                </a:cubicBezTo>
                <a:cubicBezTo>
                  <a:pt x="1051" y="1371"/>
                  <a:pt x="1051" y="1371"/>
                  <a:pt x="1051" y="1371"/>
                </a:cubicBezTo>
                <a:cubicBezTo>
                  <a:pt x="1031" y="1371"/>
                  <a:pt x="1031" y="1371"/>
                  <a:pt x="1031" y="1371"/>
                </a:cubicBezTo>
                <a:cubicBezTo>
                  <a:pt x="1031" y="1391"/>
                  <a:pt x="1031" y="1391"/>
                  <a:pt x="1031" y="1391"/>
                </a:cubicBezTo>
                <a:cubicBezTo>
                  <a:pt x="1020" y="1403"/>
                  <a:pt x="1020" y="1403"/>
                  <a:pt x="1020" y="1403"/>
                </a:cubicBezTo>
                <a:cubicBezTo>
                  <a:pt x="1012" y="1403"/>
                  <a:pt x="1012" y="1403"/>
                  <a:pt x="1012" y="1403"/>
                </a:cubicBezTo>
                <a:cubicBezTo>
                  <a:pt x="1012" y="1376"/>
                  <a:pt x="1012" y="1376"/>
                  <a:pt x="1012" y="1376"/>
                </a:cubicBezTo>
                <a:cubicBezTo>
                  <a:pt x="999" y="1376"/>
                  <a:pt x="999" y="1376"/>
                  <a:pt x="999" y="1376"/>
                </a:cubicBezTo>
                <a:cubicBezTo>
                  <a:pt x="988" y="1359"/>
                  <a:pt x="988" y="1359"/>
                  <a:pt x="988" y="1359"/>
                </a:cubicBezTo>
                <a:cubicBezTo>
                  <a:pt x="969" y="1381"/>
                  <a:pt x="969" y="1381"/>
                  <a:pt x="969" y="1381"/>
                </a:cubicBezTo>
                <a:cubicBezTo>
                  <a:pt x="969" y="1224"/>
                  <a:pt x="969" y="1224"/>
                  <a:pt x="969" y="1224"/>
                </a:cubicBezTo>
                <a:cubicBezTo>
                  <a:pt x="943" y="1224"/>
                  <a:pt x="943" y="1224"/>
                  <a:pt x="943" y="1224"/>
                </a:cubicBezTo>
                <a:cubicBezTo>
                  <a:pt x="943" y="1212"/>
                  <a:pt x="943" y="1212"/>
                  <a:pt x="943" y="1212"/>
                </a:cubicBezTo>
                <a:cubicBezTo>
                  <a:pt x="969" y="1212"/>
                  <a:pt x="969" y="1212"/>
                  <a:pt x="969" y="1212"/>
                </a:cubicBezTo>
                <a:cubicBezTo>
                  <a:pt x="969" y="1204"/>
                  <a:pt x="969" y="1204"/>
                  <a:pt x="969" y="1204"/>
                </a:cubicBezTo>
                <a:cubicBezTo>
                  <a:pt x="847" y="1204"/>
                  <a:pt x="847" y="1204"/>
                  <a:pt x="847" y="1204"/>
                </a:cubicBezTo>
                <a:cubicBezTo>
                  <a:pt x="847" y="1211"/>
                  <a:pt x="847" y="1211"/>
                  <a:pt x="847" y="1211"/>
                </a:cubicBezTo>
                <a:cubicBezTo>
                  <a:pt x="857" y="1211"/>
                  <a:pt x="857" y="1211"/>
                  <a:pt x="857" y="1211"/>
                </a:cubicBezTo>
                <a:cubicBezTo>
                  <a:pt x="857" y="1224"/>
                  <a:pt x="857" y="1224"/>
                  <a:pt x="857" y="1224"/>
                </a:cubicBezTo>
                <a:cubicBezTo>
                  <a:pt x="843" y="1224"/>
                  <a:pt x="843" y="1224"/>
                  <a:pt x="843" y="1224"/>
                </a:cubicBezTo>
                <a:cubicBezTo>
                  <a:pt x="843" y="1375"/>
                  <a:pt x="843" y="1375"/>
                  <a:pt x="843" y="1375"/>
                </a:cubicBezTo>
                <a:cubicBezTo>
                  <a:pt x="828" y="1375"/>
                  <a:pt x="828" y="1375"/>
                  <a:pt x="828" y="1375"/>
                </a:cubicBezTo>
                <a:cubicBezTo>
                  <a:pt x="828" y="1387"/>
                  <a:pt x="828" y="1387"/>
                  <a:pt x="828" y="1387"/>
                </a:cubicBezTo>
                <a:cubicBezTo>
                  <a:pt x="816" y="1387"/>
                  <a:pt x="816" y="1387"/>
                  <a:pt x="816" y="1387"/>
                </a:cubicBezTo>
                <a:cubicBezTo>
                  <a:pt x="816" y="1403"/>
                  <a:pt x="816" y="1403"/>
                  <a:pt x="816" y="1403"/>
                </a:cubicBezTo>
                <a:cubicBezTo>
                  <a:pt x="804" y="1403"/>
                  <a:pt x="804" y="1403"/>
                  <a:pt x="804" y="1403"/>
                </a:cubicBezTo>
                <a:cubicBezTo>
                  <a:pt x="787" y="1393"/>
                  <a:pt x="787" y="1393"/>
                  <a:pt x="787" y="1393"/>
                </a:cubicBezTo>
                <a:cubicBezTo>
                  <a:pt x="787" y="1193"/>
                  <a:pt x="787" y="1193"/>
                  <a:pt x="787" y="1193"/>
                </a:cubicBezTo>
                <a:cubicBezTo>
                  <a:pt x="691" y="1193"/>
                  <a:pt x="691" y="1193"/>
                  <a:pt x="691" y="1193"/>
                </a:cubicBezTo>
                <a:cubicBezTo>
                  <a:pt x="691" y="1427"/>
                  <a:pt x="691" y="1427"/>
                  <a:pt x="691" y="1427"/>
                </a:cubicBezTo>
                <a:cubicBezTo>
                  <a:pt x="664" y="1427"/>
                  <a:pt x="664" y="1427"/>
                  <a:pt x="664" y="1427"/>
                </a:cubicBezTo>
                <a:cubicBezTo>
                  <a:pt x="664" y="1445"/>
                  <a:pt x="664" y="1445"/>
                  <a:pt x="664" y="1445"/>
                </a:cubicBezTo>
                <a:cubicBezTo>
                  <a:pt x="640" y="1445"/>
                  <a:pt x="640" y="1445"/>
                  <a:pt x="640" y="1445"/>
                </a:cubicBezTo>
                <a:cubicBezTo>
                  <a:pt x="640" y="1436"/>
                  <a:pt x="640" y="1436"/>
                  <a:pt x="640" y="1436"/>
                </a:cubicBezTo>
                <a:cubicBezTo>
                  <a:pt x="625" y="1436"/>
                  <a:pt x="625" y="1436"/>
                  <a:pt x="625" y="1436"/>
                </a:cubicBezTo>
                <a:cubicBezTo>
                  <a:pt x="625" y="1237"/>
                  <a:pt x="625" y="1237"/>
                  <a:pt x="625" y="1237"/>
                </a:cubicBezTo>
                <a:cubicBezTo>
                  <a:pt x="601" y="1237"/>
                  <a:pt x="601" y="1237"/>
                  <a:pt x="601" y="1237"/>
                </a:cubicBezTo>
                <a:cubicBezTo>
                  <a:pt x="601" y="1228"/>
                  <a:pt x="601" y="1228"/>
                  <a:pt x="601" y="1228"/>
                </a:cubicBezTo>
                <a:cubicBezTo>
                  <a:pt x="536" y="1228"/>
                  <a:pt x="536" y="1228"/>
                  <a:pt x="536" y="1228"/>
                </a:cubicBezTo>
                <a:cubicBezTo>
                  <a:pt x="536" y="1241"/>
                  <a:pt x="536" y="1241"/>
                  <a:pt x="536" y="1241"/>
                </a:cubicBezTo>
                <a:cubicBezTo>
                  <a:pt x="515" y="1241"/>
                  <a:pt x="515" y="1241"/>
                  <a:pt x="515" y="1241"/>
                </a:cubicBezTo>
                <a:cubicBezTo>
                  <a:pt x="515" y="1227"/>
                  <a:pt x="515" y="1227"/>
                  <a:pt x="515" y="1227"/>
                </a:cubicBezTo>
                <a:cubicBezTo>
                  <a:pt x="501" y="1227"/>
                  <a:pt x="501" y="1227"/>
                  <a:pt x="501" y="1227"/>
                </a:cubicBezTo>
                <a:cubicBezTo>
                  <a:pt x="501" y="1227"/>
                  <a:pt x="487" y="1169"/>
                  <a:pt x="456" y="1169"/>
                </a:cubicBezTo>
                <a:cubicBezTo>
                  <a:pt x="425" y="1169"/>
                  <a:pt x="401" y="1224"/>
                  <a:pt x="401" y="1224"/>
                </a:cubicBezTo>
                <a:cubicBezTo>
                  <a:pt x="392" y="1224"/>
                  <a:pt x="392" y="1224"/>
                  <a:pt x="392" y="1224"/>
                </a:cubicBezTo>
                <a:cubicBezTo>
                  <a:pt x="392" y="1243"/>
                  <a:pt x="392" y="1243"/>
                  <a:pt x="392" y="1243"/>
                </a:cubicBezTo>
                <a:cubicBezTo>
                  <a:pt x="373" y="1243"/>
                  <a:pt x="373" y="1243"/>
                  <a:pt x="373" y="1243"/>
                </a:cubicBezTo>
                <a:cubicBezTo>
                  <a:pt x="373" y="1233"/>
                  <a:pt x="373" y="1233"/>
                  <a:pt x="373" y="1233"/>
                </a:cubicBezTo>
                <a:cubicBezTo>
                  <a:pt x="320" y="1233"/>
                  <a:pt x="320" y="1233"/>
                  <a:pt x="320" y="1233"/>
                </a:cubicBezTo>
                <a:cubicBezTo>
                  <a:pt x="320" y="1245"/>
                  <a:pt x="320" y="1245"/>
                  <a:pt x="320" y="1245"/>
                </a:cubicBezTo>
                <a:cubicBezTo>
                  <a:pt x="303" y="1245"/>
                  <a:pt x="303" y="1245"/>
                  <a:pt x="303" y="1245"/>
                </a:cubicBezTo>
                <a:cubicBezTo>
                  <a:pt x="288" y="1257"/>
                  <a:pt x="288" y="1257"/>
                  <a:pt x="288" y="1257"/>
                </a:cubicBezTo>
                <a:cubicBezTo>
                  <a:pt x="288" y="1331"/>
                  <a:pt x="288" y="1331"/>
                  <a:pt x="288" y="1331"/>
                </a:cubicBezTo>
                <a:cubicBezTo>
                  <a:pt x="268" y="1331"/>
                  <a:pt x="268" y="1331"/>
                  <a:pt x="268" y="1331"/>
                </a:cubicBezTo>
                <a:cubicBezTo>
                  <a:pt x="268" y="1373"/>
                  <a:pt x="268" y="1373"/>
                  <a:pt x="268" y="1373"/>
                </a:cubicBezTo>
                <a:cubicBezTo>
                  <a:pt x="252" y="1373"/>
                  <a:pt x="252" y="1373"/>
                  <a:pt x="252" y="1373"/>
                </a:cubicBezTo>
                <a:cubicBezTo>
                  <a:pt x="252" y="1325"/>
                  <a:pt x="252" y="1325"/>
                  <a:pt x="252" y="1325"/>
                </a:cubicBezTo>
                <a:cubicBezTo>
                  <a:pt x="236" y="1325"/>
                  <a:pt x="236" y="1325"/>
                  <a:pt x="236" y="1325"/>
                </a:cubicBezTo>
                <a:cubicBezTo>
                  <a:pt x="236" y="1342"/>
                  <a:pt x="236" y="1342"/>
                  <a:pt x="236" y="1342"/>
                </a:cubicBezTo>
                <a:cubicBezTo>
                  <a:pt x="218" y="1342"/>
                  <a:pt x="218" y="1342"/>
                  <a:pt x="218" y="1342"/>
                </a:cubicBezTo>
                <a:cubicBezTo>
                  <a:pt x="218" y="1331"/>
                  <a:pt x="218" y="1331"/>
                  <a:pt x="218" y="1331"/>
                </a:cubicBezTo>
                <a:cubicBezTo>
                  <a:pt x="195" y="1331"/>
                  <a:pt x="195" y="1331"/>
                  <a:pt x="195" y="1331"/>
                </a:cubicBezTo>
                <a:cubicBezTo>
                  <a:pt x="195" y="1312"/>
                  <a:pt x="195" y="1312"/>
                  <a:pt x="195" y="1312"/>
                </a:cubicBezTo>
                <a:cubicBezTo>
                  <a:pt x="182" y="1299"/>
                  <a:pt x="182" y="1299"/>
                  <a:pt x="182" y="1299"/>
                </a:cubicBezTo>
                <a:cubicBezTo>
                  <a:pt x="168" y="1283"/>
                  <a:pt x="168" y="1283"/>
                  <a:pt x="168" y="1283"/>
                </a:cubicBezTo>
                <a:cubicBezTo>
                  <a:pt x="134" y="1283"/>
                  <a:pt x="134" y="1283"/>
                  <a:pt x="134" y="1283"/>
                </a:cubicBezTo>
                <a:cubicBezTo>
                  <a:pt x="102" y="1307"/>
                  <a:pt x="102" y="1307"/>
                  <a:pt x="102" y="1307"/>
                </a:cubicBezTo>
                <a:cubicBezTo>
                  <a:pt x="78" y="1307"/>
                  <a:pt x="78" y="1307"/>
                  <a:pt x="78" y="1307"/>
                </a:cubicBezTo>
                <a:cubicBezTo>
                  <a:pt x="78" y="1401"/>
                  <a:pt x="78" y="1401"/>
                  <a:pt x="78" y="1401"/>
                </a:cubicBezTo>
                <a:cubicBezTo>
                  <a:pt x="56" y="1357"/>
                  <a:pt x="56" y="1357"/>
                  <a:pt x="56" y="1357"/>
                </a:cubicBezTo>
                <a:cubicBezTo>
                  <a:pt x="56" y="1333"/>
                  <a:pt x="56" y="1333"/>
                  <a:pt x="56" y="1333"/>
                </a:cubicBezTo>
                <a:cubicBezTo>
                  <a:pt x="0" y="1333"/>
                  <a:pt x="0" y="1333"/>
                  <a:pt x="0" y="1333"/>
                </a:cubicBezTo>
                <a:cubicBezTo>
                  <a:pt x="0" y="1542"/>
                  <a:pt x="0" y="1542"/>
                  <a:pt x="0" y="1542"/>
                </a:cubicBezTo>
                <a:cubicBezTo>
                  <a:pt x="8000" y="1542"/>
                  <a:pt x="8000" y="1542"/>
                  <a:pt x="8000" y="1542"/>
                </a:cubicBezTo>
                <a:cubicBezTo>
                  <a:pt x="8000" y="1472"/>
                  <a:pt x="8000" y="1472"/>
                  <a:pt x="8000" y="1472"/>
                </a:cubicBezTo>
                <a:lnTo>
                  <a:pt x="7978" y="1472"/>
                </a:lnTo>
                <a:close/>
                <a:moveTo>
                  <a:pt x="3369" y="1457"/>
                </a:moveTo>
                <a:cubicBezTo>
                  <a:pt x="3356" y="1457"/>
                  <a:pt x="3356" y="1457"/>
                  <a:pt x="3356" y="1457"/>
                </a:cubicBezTo>
                <a:cubicBezTo>
                  <a:pt x="3356" y="1408"/>
                  <a:pt x="3356" y="1408"/>
                  <a:pt x="3356" y="1408"/>
                </a:cubicBezTo>
                <a:cubicBezTo>
                  <a:pt x="3369" y="1408"/>
                  <a:pt x="3369" y="1408"/>
                  <a:pt x="3369" y="1408"/>
                </a:cubicBezTo>
                <a:lnTo>
                  <a:pt x="3369" y="1457"/>
                </a:lnTo>
                <a:close/>
                <a:moveTo>
                  <a:pt x="3369" y="1389"/>
                </a:moveTo>
                <a:cubicBezTo>
                  <a:pt x="3356" y="1389"/>
                  <a:pt x="3356" y="1389"/>
                  <a:pt x="3356" y="1389"/>
                </a:cubicBezTo>
                <a:cubicBezTo>
                  <a:pt x="3356" y="1335"/>
                  <a:pt x="3356" y="1335"/>
                  <a:pt x="3356" y="1335"/>
                </a:cubicBezTo>
                <a:cubicBezTo>
                  <a:pt x="3369" y="1335"/>
                  <a:pt x="3369" y="1335"/>
                  <a:pt x="3369" y="1335"/>
                </a:cubicBezTo>
                <a:lnTo>
                  <a:pt x="3369" y="1389"/>
                </a:lnTo>
                <a:close/>
                <a:moveTo>
                  <a:pt x="3356" y="1141"/>
                </a:moveTo>
                <a:cubicBezTo>
                  <a:pt x="3356" y="1098"/>
                  <a:pt x="3356" y="1098"/>
                  <a:pt x="3356" y="1098"/>
                </a:cubicBezTo>
                <a:cubicBezTo>
                  <a:pt x="3356" y="1098"/>
                  <a:pt x="3373" y="1103"/>
                  <a:pt x="3373" y="1119"/>
                </a:cubicBezTo>
                <a:cubicBezTo>
                  <a:pt x="3373" y="1136"/>
                  <a:pt x="3356" y="1141"/>
                  <a:pt x="3356" y="1141"/>
                </a:cubicBezTo>
                <a:close/>
                <a:moveTo>
                  <a:pt x="3356" y="1060"/>
                </a:moveTo>
                <a:cubicBezTo>
                  <a:pt x="3356" y="1024"/>
                  <a:pt x="3356" y="1024"/>
                  <a:pt x="3356" y="1024"/>
                </a:cubicBezTo>
                <a:cubicBezTo>
                  <a:pt x="3356" y="1024"/>
                  <a:pt x="3373" y="1029"/>
                  <a:pt x="3373" y="1042"/>
                </a:cubicBezTo>
                <a:cubicBezTo>
                  <a:pt x="3373" y="1055"/>
                  <a:pt x="3356" y="1060"/>
                  <a:pt x="3356" y="1060"/>
                </a:cubicBezTo>
                <a:close/>
                <a:moveTo>
                  <a:pt x="3356" y="988"/>
                </a:moveTo>
                <a:cubicBezTo>
                  <a:pt x="3356" y="950"/>
                  <a:pt x="3356" y="950"/>
                  <a:pt x="3356" y="950"/>
                </a:cubicBezTo>
                <a:cubicBezTo>
                  <a:pt x="3356" y="950"/>
                  <a:pt x="3373" y="953"/>
                  <a:pt x="3373" y="969"/>
                </a:cubicBezTo>
                <a:cubicBezTo>
                  <a:pt x="3373" y="985"/>
                  <a:pt x="3356" y="988"/>
                  <a:pt x="3356" y="988"/>
                </a:cubicBezTo>
                <a:close/>
                <a:moveTo>
                  <a:pt x="3356" y="911"/>
                </a:moveTo>
                <a:cubicBezTo>
                  <a:pt x="3356" y="872"/>
                  <a:pt x="3356" y="872"/>
                  <a:pt x="3356" y="872"/>
                </a:cubicBezTo>
                <a:cubicBezTo>
                  <a:pt x="3356" y="872"/>
                  <a:pt x="3373" y="878"/>
                  <a:pt x="3373" y="891"/>
                </a:cubicBezTo>
                <a:cubicBezTo>
                  <a:pt x="3373" y="905"/>
                  <a:pt x="3356" y="911"/>
                  <a:pt x="3356" y="911"/>
                </a:cubicBezTo>
                <a:close/>
                <a:moveTo>
                  <a:pt x="3356" y="835"/>
                </a:moveTo>
                <a:cubicBezTo>
                  <a:pt x="3356" y="796"/>
                  <a:pt x="3356" y="796"/>
                  <a:pt x="3356" y="796"/>
                </a:cubicBezTo>
                <a:cubicBezTo>
                  <a:pt x="3356" y="796"/>
                  <a:pt x="3373" y="800"/>
                  <a:pt x="3373" y="815"/>
                </a:cubicBezTo>
                <a:cubicBezTo>
                  <a:pt x="3373" y="831"/>
                  <a:pt x="3356" y="835"/>
                  <a:pt x="3356" y="835"/>
                </a:cubicBezTo>
                <a:close/>
                <a:moveTo>
                  <a:pt x="3356" y="756"/>
                </a:moveTo>
                <a:cubicBezTo>
                  <a:pt x="3356" y="718"/>
                  <a:pt x="3356" y="718"/>
                  <a:pt x="3356" y="718"/>
                </a:cubicBezTo>
                <a:cubicBezTo>
                  <a:pt x="3356" y="718"/>
                  <a:pt x="3373" y="720"/>
                  <a:pt x="3373" y="737"/>
                </a:cubicBezTo>
                <a:cubicBezTo>
                  <a:pt x="3373" y="754"/>
                  <a:pt x="3356" y="756"/>
                  <a:pt x="3356" y="756"/>
                </a:cubicBezTo>
                <a:close/>
                <a:moveTo>
                  <a:pt x="5556" y="570"/>
                </a:moveTo>
                <a:cubicBezTo>
                  <a:pt x="5508" y="582"/>
                  <a:pt x="5508" y="582"/>
                  <a:pt x="5508" y="582"/>
                </a:cubicBezTo>
                <a:cubicBezTo>
                  <a:pt x="5490" y="529"/>
                  <a:pt x="5490" y="529"/>
                  <a:pt x="5490" y="529"/>
                </a:cubicBezTo>
                <a:cubicBezTo>
                  <a:pt x="5566" y="508"/>
                  <a:pt x="5566" y="508"/>
                  <a:pt x="5566" y="508"/>
                </a:cubicBezTo>
                <a:lnTo>
                  <a:pt x="5556" y="570"/>
                </a:lnTo>
                <a:close/>
              </a:path>
            </a:pathLst>
          </a:custGeom>
          <a:noFill/>
          <a:ln>
            <a:gradFill>
              <a:gsLst>
                <a:gs pos="0">
                  <a:schemeClr val="accent1">
                    <a:lumMod val="5000"/>
                    <a:lumOff val="95000"/>
                  </a:schemeClr>
                </a:gs>
                <a:gs pos="100000">
                  <a:srgbClr val="28A9D6">
                    <a:alpha val="75000"/>
                  </a:srgbClr>
                </a:gs>
              </a:gsLst>
              <a:lin ang="5400000" scaled="1"/>
            </a:gradFill>
          </a:ln>
          <a:effectLst/>
        </p:spPr>
        <p:txBody>
          <a:bodyPr lIns="121920" tIns="60960" rIns="121920" bIns="60960"/>
          <a:lstStyle/>
          <a:p>
            <a:pPr fontAlgn="auto">
              <a:spcBef>
                <a:spcPts val="0"/>
              </a:spcBef>
              <a:spcAft>
                <a:spcPts val="0"/>
              </a:spcAft>
              <a:defRPr/>
            </a:pPr>
            <a:endParaRPr lang="zh-CN" altLang="en-US" sz="2400">
              <a:latin typeface="+mn-lt"/>
              <a:ea typeface="+mn-ea"/>
            </a:endParaRPr>
          </a:p>
        </p:txBody>
      </p:sp>
      <p:cxnSp>
        <p:nvCxnSpPr>
          <p:cNvPr id="20" name="直接连接符 19" hidden="1"/>
          <p:cNvCxnSpPr/>
          <p:nvPr userDrawn="1"/>
        </p:nvCxnSpPr>
        <p:spPr>
          <a:xfrm>
            <a:off x="3181350" y="431800"/>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1" name="文本框 27"/>
          <p:cNvSpPr txBox="1">
            <a:spLocks noChangeArrowheads="1"/>
          </p:cNvSpPr>
          <p:nvPr userDrawn="1"/>
        </p:nvSpPr>
        <p:spPr bwMode="auto">
          <a:xfrm>
            <a:off x="333375" y="455613"/>
            <a:ext cx="12271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charset="0"/>
                <a:ea typeface="微软雅黑" panose="020B0503020204020204" pitchFamily="34" charset="-122"/>
              </a:defRPr>
            </a:lvl1pPr>
            <a:lvl2pPr marL="742950" indent="-285750">
              <a:defRPr>
                <a:solidFill>
                  <a:schemeClr val="tx1"/>
                </a:solidFill>
                <a:latin typeface="Copperplate Gothic Bold" panose="020E0705020206020404" charset="0"/>
                <a:ea typeface="微软雅黑" panose="020B0503020204020204" pitchFamily="34" charset="-122"/>
              </a:defRPr>
            </a:lvl2pPr>
            <a:lvl3pPr marL="1143000" indent="-228600">
              <a:defRPr>
                <a:solidFill>
                  <a:schemeClr val="tx1"/>
                </a:solidFill>
                <a:latin typeface="Copperplate Gothic Bold" panose="020E0705020206020404" charset="0"/>
                <a:ea typeface="微软雅黑" panose="020B0503020204020204" pitchFamily="34" charset="-122"/>
              </a:defRPr>
            </a:lvl3pPr>
            <a:lvl4pPr marL="1600200" indent="-228600">
              <a:defRPr>
                <a:solidFill>
                  <a:schemeClr val="tx1"/>
                </a:solidFill>
                <a:latin typeface="Copperplate Gothic Bold" panose="020E0705020206020404" charset="0"/>
                <a:ea typeface="微软雅黑" panose="020B0503020204020204" pitchFamily="34" charset="-122"/>
              </a:defRPr>
            </a:lvl4pPr>
            <a:lvl5pPr marL="2057400" indent="-228600">
              <a:defRPr>
                <a:solidFill>
                  <a:schemeClr val="tx1"/>
                </a:solidFill>
                <a:latin typeface="Copperplate Gothic Bold" panose="020E070502020602040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charset="0"/>
                <a:ea typeface="微软雅黑" panose="020B0503020204020204" pitchFamily="34" charset="-122"/>
              </a:defRPr>
            </a:lvl9pPr>
          </a:lstStyle>
          <a:p>
            <a:pPr algn="ctr"/>
            <a:r>
              <a:rPr lang="zh-CN" altLang="en-US">
                <a:solidFill>
                  <a:srgbClr val="404040"/>
                </a:solidFill>
              </a:rPr>
              <a:t>第二部分</a:t>
            </a:r>
          </a:p>
        </p:txBody>
      </p:sp>
      <p:sp>
        <p:nvSpPr>
          <p:cNvPr id="22" name="任意多边形 21"/>
          <p:cNvSpPr/>
          <p:nvPr userDrawn="1"/>
        </p:nvSpPr>
        <p:spPr>
          <a:xfrm flipV="1">
            <a:off x="174625" y="423863"/>
            <a:ext cx="1385888" cy="4318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灯片编号占位符 3"/>
          <p:cNvSpPr>
            <a:spLocks noGrp="1"/>
          </p:cNvSpPr>
          <p:nvPr>
            <p:ph type="sldNum" sz="quarter" idx="10"/>
          </p:nvPr>
        </p:nvSpPr>
        <p:spPr>
          <a:xfrm>
            <a:off x="1036638" y="6334125"/>
            <a:ext cx="292100" cy="284163"/>
          </a:xfrm>
        </p:spPr>
        <p:txBody>
          <a:bodyPr anchor="ctr" anchorCtr="1"/>
          <a:lstStyle>
            <a:lvl1pPr algn="ctr">
              <a:defRPr sz="1200" smtClean="0">
                <a:solidFill>
                  <a:schemeClr val="tx1"/>
                </a:solidFill>
              </a:defRPr>
            </a:lvl1pPr>
          </a:lstStyle>
          <a:p>
            <a:pPr>
              <a:defRPr/>
            </a:pPr>
            <a:fld id="{A5C92AB0-817D-4E35-827F-CC6BC896192E}" type="slidenum">
              <a:rPr lang="zh-CN" altLang="en-US"/>
              <a:t>‹#›</a:t>
            </a:fld>
            <a:endParaRPr lang="zh-CN" altLang="en-US" dirty="0"/>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过渡页">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 name="直接连接符 1"/>
          <p:cNvCxnSpPr/>
          <p:nvPr userDrawn="1"/>
        </p:nvCxnSpPr>
        <p:spPr>
          <a:xfrm flipH="1">
            <a:off x="1430338" y="6480175"/>
            <a:ext cx="10620375"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userDrawn="1"/>
        </p:nvCxnSpPr>
        <p:spPr>
          <a:xfrm flipH="1">
            <a:off x="141288" y="6480175"/>
            <a:ext cx="792162"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grpSp>
        <p:nvGrpSpPr>
          <p:cNvPr id="4" name="组合 4"/>
          <p:cNvGrpSpPr/>
          <p:nvPr userDrawn="1"/>
        </p:nvGrpSpPr>
        <p:grpSpPr bwMode="auto">
          <a:xfrm flipH="1">
            <a:off x="974725" y="6269038"/>
            <a:ext cx="414338" cy="422275"/>
            <a:chOff x="7019085" y="157473"/>
            <a:chExt cx="3868830" cy="3952255"/>
          </a:xfrm>
        </p:grpSpPr>
        <p:sp>
          <p:nvSpPr>
            <p:cNvPr id="5" name="椭圆 4"/>
            <p:cNvSpPr/>
            <p:nvPr/>
          </p:nvSpPr>
          <p:spPr>
            <a:xfrm>
              <a:off x="8634806" y="157473"/>
              <a:ext cx="637388" cy="62404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椭圆 5"/>
            <p:cNvSpPr/>
            <p:nvPr/>
          </p:nvSpPr>
          <p:spPr>
            <a:xfrm rot="1542857">
              <a:off x="9361133" y="320907"/>
              <a:ext cx="622570" cy="62404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椭圆 6"/>
            <p:cNvSpPr/>
            <p:nvPr/>
          </p:nvSpPr>
          <p:spPr>
            <a:xfrm rot="3085714">
              <a:off x="9938502" y="782249"/>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椭圆 7"/>
            <p:cNvSpPr/>
            <p:nvPr/>
          </p:nvSpPr>
          <p:spPr>
            <a:xfrm rot="7714286">
              <a:off x="9938502" y="2862383"/>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椭圆 8"/>
            <p:cNvSpPr/>
            <p:nvPr/>
          </p:nvSpPr>
          <p:spPr>
            <a:xfrm rot="4628572">
              <a:off x="10264610" y="1450858"/>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椭圆 9"/>
            <p:cNvSpPr/>
            <p:nvPr/>
          </p:nvSpPr>
          <p:spPr>
            <a:xfrm rot="9257143">
              <a:off x="9361133" y="3322244"/>
              <a:ext cx="622570" cy="62404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椭圆 10"/>
            <p:cNvSpPr/>
            <p:nvPr/>
          </p:nvSpPr>
          <p:spPr>
            <a:xfrm rot="6171428">
              <a:off x="10264610" y="2193764"/>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椭圆 11"/>
            <p:cNvSpPr/>
            <p:nvPr/>
          </p:nvSpPr>
          <p:spPr>
            <a:xfrm rot="10800000">
              <a:off x="8634806" y="3485688"/>
              <a:ext cx="637388" cy="62404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椭圆 12"/>
            <p:cNvSpPr/>
            <p:nvPr/>
          </p:nvSpPr>
          <p:spPr>
            <a:xfrm rot="12342857">
              <a:off x="7923298" y="3322244"/>
              <a:ext cx="622570" cy="62404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椭圆 13"/>
            <p:cNvSpPr/>
            <p:nvPr/>
          </p:nvSpPr>
          <p:spPr>
            <a:xfrm rot="13885714">
              <a:off x="7344458" y="2862383"/>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椭圆 14"/>
            <p:cNvSpPr/>
            <p:nvPr/>
          </p:nvSpPr>
          <p:spPr>
            <a:xfrm rot="20057142">
              <a:off x="7923298" y="320907"/>
              <a:ext cx="622570" cy="62404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椭圆 15"/>
            <p:cNvSpPr/>
            <p:nvPr/>
          </p:nvSpPr>
          <p:spPr>
            <a:xfrm rot="15428571">
              <a:off x="7018350" y="2193764"/>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椭圆 16"/>
            <p:cNvSpPr/>
            <p:nvPr/>
          </p:nvSpPr>
          <p:spPr>
            <a:xfrm rot="16971429">
              <a:off x="7018350" y="1450858"/>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椭圆 17"/>
            <p:cNvSpPr/>
            <p:nvPr/>
          </p:nvSpPr>
          <p:spPr>
            <a:xfrm rot="18514286">
              <a:off x="7344458" y="782249"/>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9" name="Freeform 5"/>
          <p:cNvSpPr>
            <a:spLocks noEditPoints="1"/>
          </p:cNvSpPr>
          <p:nvPr userDrawn="1"/>
        </p:nvSpPr>
        <p:spPr bwMode="auto">
          <a:xfrm>
            <a:off x="7458155" y="5658694"/>
            <a:ext cx="4253066" cy="821142"/>
          </a:xfrm>
          <a:custGeom>
            <a:avLst/>
            <a:gdLst>
              <a:gd name="T0" fmla="*/ 7933 w 8000"/>
              <a:gd name="T1" fmla="*/ 1418 h 1542"/>
              <a:gd name="T2" fmla="*/ 7832 w 8000"/>
              <a:gd name="T3" fmla="*/ 1315 h 1542"/>
              <a:gd name="T4" fmla="*/ 7738 w 8000"/>
              <a:gd name="T5" fmla="*/ 1352 h 1542"/>
              <a:gd name="T6" fmla="*/ 7673 w 8000"/>
              <a:gd name="T7" fmla="*/ 1336 h 1542"/>
              <a:gd name="T8" fmla="*/ 7538 w 8000"/>
              <a:gd name="T9" fmla="*/ 1313 h 1542"/>
              <a:gd name="T10" fmla="*/ 7430 w 8000"/>
              <a:gd name="T11" fmla="*/ 1287 h 1542"/>
              <a:gd name="T12" fmla="*/ 7292 w 8000"/>
              <a:gd name="T13" fmla="*/ 1358 h 1542"/>
              <a:gd name="T14" fmla="*/ 7170 w 8000"/>
              <a:gd name="T15" fmla="*/ 1352 h 1542"/>
              <a:gd name="T16" fmla="*/ 6993 w 8000"/>
              <a:gd name="T17" fmla="*/ 1400 h 1542"/>
              <a:gd name="T18" fmla="*/ 6886 w 8000"/>
              <a:gd name="T19" fmla="*/ 1357 h 1542"/>
              <a:gd name="T20" fmla="*/ 6766 w 8000"/>
              <a:gd name="T21" fmla="*/ 1380 h 1542"/>
              <a:gd name="T22" fmla="*/ 6640 w 8000"/>
              <a:gd name="T23" fmla="*/ 1194 h 1542"/>
              <a:gd name="T24" fmla="*/ 6505 w 8000"/>
              <a:gd name="T25" fmla="*/ 1157 h 1542"/>
              <a:gd name="T26" fmla="*/ 6381 w 8000"/>
              <a:gd name="T27" fmla="*/ 1311 h 1542"/>
              <a:gd name="T28" fmla="*/ 6242 w 8000"/>
              <a:gd name="T29" fmla="*/ 1181 h 1542"/>
              <a:gd name="T30" fmla="*/ 5688 w 8000"/>
              <a:gd name="T31" fmla="*/ 818 h 1542"/>
              <a:gd name="T32" fmla="*/ 5396 w 8000"/>
              <a:gd name="T33" fmla="*/ 674 h 1542"/>
              <a:gd name="T34" fmla="*/ 5346 w 8000"/>
              <a:gd name="T35" fmla="*/ 615 h 1542"/>
              <a:gd name="T36" fmla="*/ 5292 w 8000"/>
              <a:gd name="T37" fmla="*/ 1274 h 1542"/>
              <a:gd name="T38" fmla="*/ 5007 w 8000"/>
              <a:gd name="T39" fmla="*/ 1089 h 1542"/>
              <a:gd name="T40" fmla="*/ 4819 w 8000"/>
              <a:gd name="T41" fmla="*/ 685 h 1542"/>
              <a:gd name="T42" fmla="*/ 4540 w 8000"/>
              <a:gd name="T43" fmla="*/ 1250 h 1542"/>
              <a:gd name="T44" fmla="*/ 4474 w 8000"/>
              <a:gd name="T45" fmla="*/ 1255 h 1542"/>
              <a:gd name="T46" fmla="*/ 4398 w 8000"/>
              <a:gd name="T47" fmla="*/ 1265 h 1542"/>
              <a:gd name="T48" fmla="*/ 4286 w 8000"/>
              <a:gd name="T49" fmla="*/ 1131 h 1542"/>
              <a:gd name="T50" fmla="*/ 4046 w 8000"/>
              <a:gd name="T51" fmla="*/ 1117 h 1542"/>
              <a:gd name="T52" fmla="*/ 3923 w 8000"/>
              <a:gd name="T53" fmla="*/ 975 h 1542"/>
              <a:gd name="T54" fmla="*/ 3742 w 8000"/>
              <a:gd name="T55" fmla="*/ 1095 h 1542"/>
              <a:gd name="T56" fmla="*/ 3585 w 8000"/>
              <a:gd name="T57" fmla="*/ 1415 h 1542"/>
              <a:gd name="T58" fmla="*/ 3463 w 8000"/>
              <a:gd name="T59" fmla="*/ 1255 h 1542"/>
              <a:gd name="T60" fmla="*/ 3390 w 8000"/>
              <a:gd name="T61" fmla="*/ 372 h 1542"/>
              <a:gd name="T62" fmla="*/ 3367 w 8000"/>
              <a:gd name="T63" fmla="*/ 187 h 1542"/>
              <a:gd name="T64" fmla="*/ 3329 w 8000"/>
              <a:gd name="T65" fmla="*/ 695 h 1542"/>
              <a:gd name="T66" fmla="*/ 2997 w 8000"/>
              <a:gd name="T67" fmla="*/ 1479 h 1542"/>
              <a:gd name="T68" fmla="*/ 2797 w 8000"/>
              <a:gd name="T69" fmla="*/ 1119 h 1542"/>
              <a:gd name="T70" fmla="*/ 2628 w 8000"/>
              <a:gd name="T71" fmla="*/ 1372 h 1542"/>
              <a:gd name="T72" fmla="*/ 2470 w 8000"/>
              <a:gd name="T73" fmla="*/ 1378 h 1542"/>
              <a:gd name="T74" fmla="*/ 2310 w 8000"/>
              <a:gd name="T75" fmla="*/ 1440 h 1542"/>
              <a:gd name="T76" fmla="*/ 2152 w 8000"/>
              <a:gd name="T77" fmla="*/ 1391 h 1542"/>
              <a:gd name="T78" fmla="*/ 2055 w 8000"/>
              <a:gd name="T79" fmla="*/ 1463 h 1542"/>
              <a:gd name="T80" fmla="*/ 1975 w 8000"/>
              <a:gd name="T81" fmla="*/ 1479 h 1542"/>
              <a:gd name="T82" fmla="*/ 1805 w 8000"/>
              <a:gd name="T83" fmla="*/ 1456 h 1542"/>
              <a:gd name="T84" fmla="*/ 1673 w 8000"/>
              <a:gd name="T85" fmla="*/ 1469 h 1542"/>
              <a:gd name="T86" fmla="*/ 1531 w 8000"/>
              <a:gd name="T87" fmla="*/ 1408 h 1542"/>
              <a:gd name="T88" fmla="*/ 1443 w 8000"/>
              <a:gd name="T89" fmla="*/ 1265 h 1542"/>
              <a:gd name="T90" fmla="*/ 1253 w 8000"/>
              <a:gd name="T91" fmla="*/ 1421 h 1542"/>
              <a:gd name="T92" fmla="*/ 1155 w 8000"/>
              <a:gd name="T93" fmla="*/ 1401 h 1542"/>
              <a:gd name="T94" fmla="*/ 1051 w 8000"/>
              <a:gd name="T95" fmla="*/ 1389 h 1542"/>
              <a:gd name="T96" fmla="*/ 969 w 8000"/>
              <a:gd name="T97" fmla="*/ 1224 h 1542"/>
              <a:gd name="T98" fmla="*/ 843 w 8000"/>
              <a:gd name="T99" fmla="*/ 1375 h 1542"/>
              <a:gd name="T100" fmla="*/ 664 w 8000"/>
              <a:gd name="T101" fmla="*/ 1427 h 1542"/>
              <a:gd name="T102" fmla="*/ 515 w 8000"/>
              <a:gd name="T103" fmla="*/ 1241 h 1542"/>
              <a:gd name="T104" fmla="*/ 320 w 8000"/>
              <a:gd name="T105" fmla="*/ 1245 h 1542"/>
              <a:gd name="T106" fmla="*/ 218 w 8000"/>
              <a:gd name="T107" fmla="*/ 1342 h 1542"/>
              <a:gd name="T108" fmla="*/ 56 w 8000"/>
              <a:gd name="T109" fmla="*/ 1357 h 1542"/>
              <a:gd name="T110" fmla="*/ 3369 w 8000"/>
              <a:gd name="T111" fmla="*/ 1408 h 1542"/>
              <a:gd name="T112" fmla="*/ 3356 w 8000"/>
              <a:gd name="T113" fmla="*/ 1141 h 1542"/>
              <a:gd name="T114" fmla="*/ 3356 w 8000"/>
              <a:gd name="T115" fmla="*/ 872 h 1542"/>
              <a:gd name="T116" fmla="*/ 3356 w 8000"/>
              <a:gd name="T117" fmla="*/ 756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00" h="1542">
                <a:moveTo>
                  <a:pt x="7978" y="1472"/>
                </a:moveTo>
                <a:cubicBezTo>
                  <a:pt x="7978" y="1462"/>
                  <a:pt x="7978" y="1462"/>
                  <a:pt x="7978" y="1462"/>
                </a:cubicBezTo>
                <a:cubicBezTo>
                  <a:pt x="7966" y="1462"/>
                  <a:pt x="7966" y="1462"/>
                  <a:pt x="7966" y="1462"/>
                </a:cubicBezTo>
                <a:cubicBezTo>
                  <a:pt x="7966" y="1436"/>
                  <a:pt x="7966" y="1436"/>
                  <a:pt x="7966" y="1436"/>
                </a:cubicBezTo>
                <a:cubicBezTo>
                  <a:pt x="7955" y="1436"/>
                  <a:pt x="7955" y="1436"/>
                  <a:pt x="7955" y="1436"/>
                </a:cubicBezTo>
                <a:cubicBezTo>
                  <a:pt x="7955" y="1420"/>
                  <a:pt x="7955" y="1420"/>
                  <a:pt x="7955" y="1420"/>
                </a:cubicBezTo>
                <a:cubicBezTo>
                  <a:pt x="7941" y="1420"/>
                  <a:pt x="7941" y="1420"/>
                  <a:pt x="7941" y="1420"/>
                </a:cubicBezTo>
                <a:cubicBezTo>
                  <a:pt x="7941" y="1428"/>
                  <a:pt x="7941" y="1428"/>
                  <a:pt x="7941" y="1428"/>
                </a:cubicBezTo>
                <a:cubicBezTo>
                  <a:pt x="7933" y="1428"/>
                  <a:pt x="7933" y="1428"/>
                  <a:pt x="7933" y="1428"/>
                </a:cubicBezTo>
                <a:cubicBezTo>
                  <a:pt x="7933" y="1418"/>
                  <a:pt x="7933" y="1418"/>
                  <a:pt x="7933" y="1418"/>
                </a:cubicBezTo>
                <a:cubicBezTo>
                  <a:pt x="7916" y="1418"/>
                  <a:pt x="7916" y="1418"/>
                  <a:pt x="7916" y="1418"/>
                </a:cubicBezTo>
                <a:cubicBezTo>
                  <a:pt x="7916" y="1433"/>
                  <a:pt x="7916" y="1433"/>
                  <a:pt x="7916" y="1433"/>
                </a:cubicBezTo>
                <a:cubicBezTo>
                  <a:pt x="7895" y="1433"/>
                  <a:pt x="7895" y="1433"/>
                  <a:pt x="7895" y="1433"/>
                </a:cubicBezTo>
                <a:cubicBezTo>
                  <a:pt x="7895" y="1335"/>
                  <a:pt x="7895" y="1335"/>
                  <a:pt x="7895" y="1335"/>
                </a:cubicBezTo>
                <a:cubicBezTo>
                  <a:pt x="7879" y="1335"/>
                  <a:pt x="7879" y="1335"/>
                  <a:pt x="7879" y="1335"/>
                </a:cubicBezTo>
                <a:cubicBezTo>
                  <a:pt x="7855" y="1316"/>
                  <a:pt x="7855" y="1316"/>
                  <a:pt x="7855" y="1316"/>
                </a:cubicBezTo>
                <a:cubicBezTo>
                  <a:pt x="7855" y="1300"/>
                  <a:pt x="7855" y="1300"/>
                  <a:pt x="7855" y="1300"/>
                </a:cubicBezTo>
                <a:cubicBezTo>
                  <a:pt x="7843" y="1300"/>
                  <a:pt x="7843" y="1300"/>
                  <a:pt x="7843" y="1300"/>
                </a:cubicBezTo>
                <a:cubicBezTo>
                  <a:pt x="7843" y="1315"/>
                  <a:pt x="7843" y="1315"/>
                  <a:pt x="7843" y="1315"/>
                </a:cubicBezTo>
                <a:cubicBezTo>
                  <a:pt x="7832" y="1315"/>
                  <a:pt x="7832" y="1315"/>
                  <a:pt x="7832" y="1315"/>
                </a:cubicBezTo>
                <a:cubicBezTo>
                  <a:pt x="7832" y="1300"/>
                  <a:pt x="7832" y="1300"/>
                  <a:pt x="7832" y="1300"/>
                </a:cubicBezTo>
                <a:cubicBezTo>
                  <a:pt x="7821" y="1300"/>
                  <a:pt x="7821" y="1300"/>
                  <a:pt x="7821" y="1300"/>
                </a:cubicBezTo>
                <a:cubicBezTo>
                  <a:pt x="7821" y="1315"/>
                  <a:pt x="7821" y="1315"/>
                  <a:pt x="7821" y="1315"/>
                </a:cubicBezTo>
                <a:cubicBezTo>
                  <a:pt x="7806" y="1335"/>
                  <a:pt x="7806" y="1335"/>
                  <a:pt x="7806" y="1335"/>
                </a:cubicBezTo>
                <a:cubicBezTo>
                  <a:pt x="7789" y="1335"/>
                  <a:pt x="7789" y="1335"/>
                  <a:pt x="7789" y="1335"/>
                </a:cubicBezTo>
                <a:cubicBezTo>
                  <a:pt x="7789" y="1436"/>
                  <a:pt x="7789" y="1436"/>
                  <a:pt x="7789" y="1436"/>
                </a:cubicBezTo>
                <a:cubicBezTo>
                  <a:pt x="7749" y="1436"/>
                  <a:pt x="7749" y="1436"/>
                  <a:pt x="7749" y="1436"/>
                </a:cubicBezTo>
                <a:cubicBezTo>
                  <a:pt x="7749" y="1345"/>
                  <a:pt x="7749" y="1345"/>
                  <a:pt x="7749" y="1345"/>
                </a:cubicBezTo>
                <a:cubicBezTo>
                  <a:pt x="7738" y="1345"/>
                  <a:pt x="7738" y="1345"/>
                  <a:pt x="7738" y="1345"/>
                </a:cubicBezTo>
                <a:cubicBezTo>
                  <a:pt x="7738" y="1352"/>
                  <a:pt x="7738" y="1352"/>
                  <a:pt x="7738" y="1352"/>
                </a:cubicBezTo>
                <a:cubicBezTo>
                  <a:pt x="7724" y="1352"/>
                  <a:pt x="7724" y="1352"/>
                  <a:pt x="7724" y="1352"/>
                </a:cubicBezTo>
                <a:cubicBezTo>
                  <a:pt x="7724" y="1337"/>
                  <a:pt x="7724" y="1337"/>
                  <a:pt x="7724" y="1337"/>
                </a:cubicBezTo>
                <a:cubicBezTo>
                  <a:pt x="7713" y="1337"/>
                  <a:pt x="7713" y="1337"/>
                  <a:pt x="7713" y="1337"/>
                </a:cubicBezTo>
                <a:cubicBezTo>
                  <a:pt x="7713" y="1321"/>
                  <a:pt x="7713" y="1321"/>
                  <a:pt x="7713" y="1321"/>
                </a:cubicBezTo>
                <a:cubicBezTo>
                  <a:pt x="7697" y="1321"/>
                  <a:pt x="7697" y="1321"/>
                  <a:pt x="7697" y="1321"/>
                </a:cubicBezTo>
                <a:cubicBezTo>
                  <a:pt x="7697" y="1336"/>
                  <a:pt x="7697" y="1336"/>
                  <a:pt x="7697" y="1336"/>
                </a:cubicBezTo>
                <a:cubicBezTo>
                  <a:pt x="7687" y="1336"/>
                  <a:pt x="7687" y="1336"/>
                  <a:pt x="7687" y="1336"/>
                </a:cubicBezTo>
                <a:cubicBezTo>
                  <a:pt x="7687" y="1324"/>
                  <a:pt x="7687" y="1324"/>
                  <a:pt x="7687" y="1324"/>
                </a:cubicBezTo>
                <a:cubicBezTo>
                  <a:pt x="7673" y="1324"/>
                  <a:pt x="7673" y="1324"/>
                  <a:pt x="7673" y="1324"/>
                </a:cubicBezTo>
                <a:cubicBezTo>
                  <a:pt x="7673" y="1336"/>
                  <a:pt x="7673" y="1336"/>
                  <a:pt x="7673" y="1336"/>
                </a:cubicBezTo>
                <a:cubicBezTo>
                  <a:pt x="7659" y="1336"/>
                  <a:pt x="7659" y="1336"/>
                  <a:pt x="7659" y="1336"/>
                </a:cubicBezTo>
                <a:cubicBezTo>
                  <a:pt x="7659" y="1326"/>
                  <a:pt x="7659" y="1326"/>
                  <a:pt x="7659" y="1326"/>
                </a:cubicBezTo>
                <a:cubicBezTo>
                  <a:pt x="7645" y="1326"/>
                  <a:pt x="7645" y="1326"/>
                  <a:pt x="7645" y="1326"/>
                </a:cubicBezTo>
                <a:cubicBezTo>
                  <a:pt x="7645" y="1356"/>
                  <a:pt x="7645" y="1356"/>
                  <a:pt x="7645" y="1356"/>
                </a:cubicBezTo>
                <a:cubicBezTo>
                  <a:pt x="7616" y="1356"/>
                  <a:pt x="7616" y="1356"/>
                  <a:pt x="7616" y="1356"/>
                </a:cubicBezTo>
                <a:cubicBezTo>
                  <a:pt x="7616" y="1439"/>
                  <a:pt x="7616" y="1439"/>
                  <a:pt x="7616" y="1439"/>
                </a:cubicBezTo>
                <a:cubicBezTo>
                  <a:pt x="7581" y="1439"/>
                  <a:pt x="7581" y="1439"/>
                  <a:pt x="7581" y="1439"/>
                </a:cubicBezTo>
                <a:cubicBezTo>
                  <a:pt x="7581" y="1337"/>
                  <a:pt x="7581" y="1337"/>
                  <a:pt x="7581" y="1337"/>
                </a:cubicBezTo>
                <a:cubicBezTo>
                  <a:pt x="7557" y="1337"/>
                  <a:pt x="7557" y="1337"/>
                  <a:pt x="7557" y="1337"/>
                </a:cubicBezTo>
                <a:cubicBezTo>
                  <a:pt x="7538" y="1313"/>
                  <a:pt x="7538" y="1313"/>
                  <a:pt x="7538" y="1313"/>
                </a:cubicBezTo>
                <a:cubicBezTo>
                  <a:pt x="7497" y="1313"/>
                  <a:pt x="7497" y="1313"/>
                  <a:pt x="7497" y="1313"/>
                </a:cubicBezTo>
                <a:cubicBezTo>
                  <a:pt x="7497" y="1416"/>
                  <a:pt x="7497" y="1416"/>
                  <a:pt x="7497" y="1416"/>
                </a:cubicBezTo>
                <a:cubicBezTo>
                  <a:pt x="7483" y="1416"/>
                  <a:pt x="7483" y="1416"/>
                  <a:pt x="7483" y="1416"/>
                </a:cubicBezTo>
                <a:cubicBezTo>
                  <a:pt x="7483" y="1314"/>
                  <a:pt x="7483" y="1314"/>
                  <a:pt x="7483" y="1314"/>
                </a:cubicBezTo>
                <a:cubicBezTo>
                  <a:pt x="7465" y="1285"/>
                  <a:pt x="7465" y="1285"/>
                  <a:pt x="7465" y="1285"/>
                </a:cubicBezTo>
                <a:cubicBezTo>
                  <a:pt x="7452" y="1285"/>
                  <a:pt x="7452" y="1285"/>
                  <a:pt x="7452" y="1285"/>
                </a:cubicBezTo>
                <a:cubicBezTo>
                  <a:pt x="7452" y="1291"/>
                  <a:pt x="7452" y="1291"/>
                  <a:pt x="7452" y="1291"/>
                </a:cubicBezTo>
                <a:cubicBezTo>
                  <a:pt x="7441" y="1291"/>
                  <a:pt x="7441" y="1291"/>
                  <a:pt x="7441" y="1291"/>
                </a:cubicBezTo>
                <a:cubicBezTo>
                  <a:pt x="7441" y="1287"/>
                  <a:pt x="7441" y="1287"/>
                  <a:pt x="7441" y="1287"/>
                </a:cubicBezTo>
                <a:cubicBezTo>
                  <a:pt x="7430" y="1287"/>
                  <a:pt x="7430" y="1287"/>
                  <a:pt x="7430" y="1287"/>
                </a:cubicBezTo>
                <a:cubicBezTo>
                  <a:pt x="7430" y="1301"/>
                  <a:pt x="7430" y="1301"/>
                  <a:pt x="7430" y="1301"/>
                </a:cubicBezTo>
                <a:cubicBezTo>
                  <a:pt x="7383" y="1301"/>
                  <a:pt x="7383" y="1301"/>
                  <a:pt x="7383" y="1301"/>
                </a:cubicBezTo>
                <a:cubicBezTo>
                  <a:pt x="7383" y="1286"/>
                  <a:pt x="7383" y="1286"/>
                  <a:pt x="7383" y="1286"/>
                </a:cubicBezTo>
                <a:cubicBezTo>
                  <a:pt x="7370" y="1261"/>
                  <a:pt x="7370" y="1261"/>
                  <a:pt x="7370" y="1261"/>
                </a:cubicBezTo>
                <a:cubicBezTo>
                  <a:pt x="7326" y="1261"/>
                  <a:pt x="7326" y="1261"/>
                  <a:pt x="7326" y="1261"/>
                </a:cubicBezTo>
                <a:cubicBezTo>
                  <a:pt x="7326" y="1286"/>
                  <a:pt x="7326" y="1286"/>
                  <a:pt x="7326" y="1286"/>
                </a:cubicBezTo>
                <a:cubicBezTo>
                  <a:pt x="7297" y="1286"/>
                  <a:pt x="7297" y="1286"/>
                  <a:pt x="7297" y="1286"/>
                </a:cubicBezTo>
                <a:cubicBezTo>
                  <a:pt x="7297" y="1303"/>
                  <a:pt x="7297" y="1303"/>
                  <a:pt x="7297" y="1303"/>
                </a:cubicBezTo>
                <a:cubicBezTo>
                  <a:pt x="7292" y="1303"/>
                  <a:pt x="7292" y="1303"/>
                  <a:pt x="7292" y="1303"/>
                </a:cubicBezTo>
                <a:cubicBezTo>
                  <a:pt x="7292" y="1358"/>
                  <a:pt x="7292" y="1358"/>
                  <a:pt x="7292" y="1358"/>
                </a:cubicBezTo>
                <a:cubicBezTo>
                  <a:pt x="7281" y="1358"/>
                  <a:pt x="7281" y="1358"/>
                  <a:pt x="7281" y="1358"/>
                </a:cubicBezTo>
                <a:cubicBezTo>
                  <a:pt x="7281" y="1302"/>
                  <a:pt x="7281" y="1302"/>
                  <a:pt x="7281" y="1302"/>
                </a:cubicBezTo>
                <a:cubicBezTo>
                  <a:pt x="7273" y="1302"/>
                  <a:pt x="7273" y="1302"/>
                  <a:pt x="7273" y="1302"/>
                </a:cubicBezTo>
                <a:cubicBezTo>
                  <a:pt x="7273" y="1279"/>
                  <a:pt x="7273" y="1279"/>
                  <a:pt x="7273" y="1279"/>
                </a:cubicBezTo>
                <a:cubicBezTo>
                  <a:pt x="7210" y="1279"/>
                  <a:pt x="7210" y="1279"/>
                  <a:pt x="7210" y="1279"/>
                </a:cubicBezTo>
                <a:cubicBezTo>
                  <a:pt x="7210" y="1303"/>
                  <a:pt x="7210" y="1303"/>
                  <a:pt x="7210" y="1303"/>
                </a:cubicBezTo>
                <a:cubicBezTo>
                  <a:pt x="7179" y="1303"/>
                  <a:pt x="7179" y="1303"/>
                  <a:pt x="7179" y="1303"/>
                </a:cubicBezTo>
                <a:cubicBezTo>
                  <a:pt x="7179" y="1323"/>
                  <a:pt x="7179" y="1323"/>
                  <a:pt x="7179" y="1323"/>
                </a:cubicBezTo>
                <a:cubicBezTo>
                  <a:pt x="7170" y="1323"/>
                  <a:pt x="7170" y="1323"/>
                  <a:pt x="7170" y="1323"/>
                </a:cubicBezTo>
                <a:cubicBezTo>
                  <a:pt x="7170" y="1352"/>
                  <a:pt x="7170" y="1352"/>
                  <a:pt x="7170" y="1352"/>
                </a:cubicBezTo>
                <a:cubicBezTo>
                  <a:pt x="7090" y="1352"/>
                  <a:pt x="7090" y="1352"/>
                  <a:pt x="7090" y="1352"/>
                </a:cubicBezTo>
                <a:cubicBezTo>
                  <a:pt x="7090" y="1362"/>
                  <a:pt x="7090" y="1362"/>
                  <a:pt x="7090" y="1362"/>
                </a:cubicBezTo>
                <a:cubicBezTo>
                  <a:pt x="7069" y="1362"/>
                  <a:pt x="7069" y="1362"/>
                  <a:pt x="7069" y="1362"/>
                </a:cubicBezTo>
                <a:cubicBezTo>
                  <a:pt x="7069" y="1308"/>
                  <a:pt x="7069" y="1308"/>
                  <a:pt x="7069" y="1308"/>
                </a:cubicBezTo>
                <a:cubicBezTo>
                  <a:pt x="7036" y="1308"/>
                  <a:pt x="7036" y="1308"/>
                  <a:pt x="7036" y="1308"/>
                </a:cubicBezTo>
                <a:cubicBezTo>
                  <a:pt x="7036" y="1291"/>
                  <a:pt x="7036" y="1291"/>
                  <a:pt x="7036" y="1291"/>
                </a:cubicBezTo>
                <a:cubicBezTo>
                  <a:pt x="7010" y="1291"/>
                  <a:pt x="7010" y="1291"/>
                  <a:pt x="7010" y="1291"/>
                </a:cubicBezTo>
                <a:cubicBezTo>
                  <a:pt x="7010" y="1305"/>
                  <a:pt x="7010" y="1305"/>
                  <a:pt x="7010" y="1305"/>
                </a:cubicBezTo>
                <a:cubicBezTo>
                  <a:pt x="6993" y="1305"/>
                  <a:pt x="6993" y="1305"/>
                  <a:pt x="6993" y="1305"/>
                </a:cubicBezTo>
                <a:cubicBezTo>
                  <a:pt x="6993" y="1400"/>
                  <a:pt x="6993" y="1400"/>
                  <a:pt x="6993" y="1400"/>
                </a:cubicBezTo>
                <a:cubicBezTo>
                  <a:pt x="6972" y="1400"/>
                  <a:pt x="6972" y="1400"/>
                  <a:pt x="6972" y="1400"/>
                </a:cubicBezTo>
                <a:cubicBezTo>
                  <a:pt x="6972" y="1391"/>
                  <a:pt x="6972" y="1391"/>
                  <a:pt x="6972" y="1391"/>
                </a:cubicBezTo>
                <a:cubicBezTo>
                  <a:pt x="6952" y="1391"/>
                  <a:pt x="6952" y="1391"/>
                  <a:pt x="6952" y="1391"/>
                </a:cubicBezTo>
                <a:cubicBezTo>
                  <a:pt x="6952" y="1405"/>
                  <a:pt x="6952" y="1405"/>
                  <a:pt x="6952" y="1405"/>
                </a:cubicBezTo>
                <a:cubicBezTo>
                  <a:pt x="6936" y="1405"/>
                  <a:pt x="6936" y="1405"/>
                  <a:pt x="6936" y="1405"/>
                </a:cubicBezTo>
                <a:cubicBezTo>
                  <a:pt x="6936" y="1375"/>
                  <a:pt x="6936" y="1375"/>
                  <a:pt x="6936" y="1375"/>
                </a:cubicBezTo>
                <a:cubicBezTo>
                  <a:pt x="6922" y="1375"/>
                  <a:pt x="6922" y="1375"/>
                  <a:pt x="6922" y="1375"/>
                </a:cubicBezTo>
                <a:cubicBezTo>
                  <a:pt x="6922" y="1357"/>
                  <a:pt x="6922" y="1357"/>
                  <a:pt x="6922" y="1357"/>
                </a:cubicBezTo>
                <a:cubicBezTo>
                  <a:pt x="6906" y="1357"/>
                  <a:pt x="6906" y="1357"/>
                  <a:pt x="6906" y="1357"/>
                </a:cubicBezTo>
                <a:cubicBezTo>
                  <a:pt x="6886" y="1357"/>
                  <a:pt x="6886" y="1357"/>
                  <a:pt x="6886" y="1357"/>
                </a:cubicBezTo>
                <a:cubicBezTo>
                  <a:pt x="6886" y="1348"/>
                  <a:pt x="6886" y="1348"/>
                  <a:pt x="6886" y="1348"/>
                </a:cubicBezTo>
                <a:cubicBezTo>
                  <a:pt x="6852" y="1348"/>
                  <a:pt x="6852" y="1348"/>
                  <a:pt x="6852" y="1348"/>
                </a:cubicBezTo>
                <a:cubicBezTo>
                  <a:pt x="6852" y="1334"/>
                  <a:pt x="6852" y="1334"/>
                  <a:pt x="6852" y="1334"/>
                </a:cubicBezTo>
                <a:cubicBezTo>
                  <a:pt x="6839" y="1334"/>
                  <a:pt x="6839" y="1334"/>
                  <a:pt x="6839" y="1334"/>
                </a:cubicBezTo>
                <a:cubicBezTo>
                  <a:pt x="6839" y="1344"/>
                  <a:pt x="6839" y="1344"/>
                  <a:pt x="6839" y="1344"/>
                </a:cubicBezTo>
                <a:cubicBezTo>
                  <a:pt x="6786" y="1344"/>
                  <a:pt x="6786" y="1344"/>
                  <a:pt x="6786" y="1344"/>
                </a:cubicBezTo>
                <a:cubicBezTo>
                  <a:pt x="6786" y="1355"/>
                  <a:pt x="6786" y="1355"/>
                  <a:pt x="6786" y="1355"/>
                </a:cubicBezTo>
                <a:cubicBezTo>
                  <a:pt x="6776" y="1355"/>
                  <a:pt x="6776" y="1355"/>
                  <a:pt x="6776" y="1355"/>
                </a:cubicBezTo>
                <a:cubicBezTo>
                  <a:pt x="6776" y="1370"/>
                  <a:pt x="6776" y="1370"/>
                  <a:pt x="6776" y="1370"/>
                </a:cubicBezTo>
                <a:cubicBezTo>
                  <a:pt x="6766" y="1380"/>
                  <a:pt x="6766" y="1380"/>
                  <a:pt x="6766" y="1380"/>
                </a:cubicBezTo>
                <a:cubicBezTo>
                  <a:pt x="6766" y="1411"/>
                  <a:pt x="6766" y="1411"/>
                  <a:pt x="6766" y="1411"/>
                </a:cubicBezTo>
                <a:cubicBezTo>
                  <a:pt x="6755" y="1411"/>
                  <a:pt x="6755" y="1411"/>
                  <a:pt x="6755" y="1411"/>
                </a:cubicBezTo>
                <a:cubicBezTo>
                  <a:pt x="6755" y="1381"/>
                  <a:pt x="6755" y="1381"/>
                  <a:pt x="6755" y="1381"/>
                </a:cubicBezTo>
                <a:cubicBezTo>
                  <a:pt x="6744" y="1367"/>
                  <a:pt x="6744" y="1367"/>
                  <a:pt x="6744" y="1367"/>
                </a:cubicBezTo>
                <a:cubicBezTo>
                  <a:pt x="6744" y="1291"/>
                  <a:pt x="6744" y="1291"/>
                  <a:pt x="6744" y="1291"/>
                </a:cubicBezTo>
                <a:cubicBezTo>
                  <a:pt x="6727" y="1291"/>
                  <a:pt x="6727" y="1291"/>
                  <a:pt x="6727" y="1291"/>
                </a:cubicBezTo>
                <a:cubicBezTo>
                  <a:pt x="6727" y="1217"/>
                  <a:pt x="6727" y="1217"/>
                  <a:pt x="6727" y="1217"/>
                </a:cubicBezTo>
                <a:cubicBezTo>
                  <a:pt x="6670" y="1217"/>
                  <a:pt x="6670" y="1217"/>
                  <a:pt x="6670" y="1217"/>
                </a:cubicBezTo>
                <a:cubicBezTo>
                  <a:pt x="6670" y="1194"/>
                  <a:pt x="6670" y="1194"/>
                  <a:pt x="6670" y="1194"/>
                </a:cubicBezTo>
                <a:cubicBezTo>
                  <a:pt x="6640" y="1194"/>
                  <a:pt x="6640" y="1194"/>
                  <a:pt x="6640" y="1194"/>
                </a:cubicBezTo>
                <a:cubicBezTo>
                  <a:pt x="6640" y="1246"/>
                  <a:pt x="6640" y="1246"/>
                  <a:pt x="6640" y="1246"/>
                </a:cubicBezTo>
                <a:cubicBezTo>
                  <a:pt x="6625" y="1246"/>
                  <a:pt x="6625" y="1246"/>
                  <a:pt x="6625" y="1246"/>
                </a:cubicBezTo>
                <a:cubicBezTo>
                  <a:pt x="6625" y="1229"/>
                  <a:pt x="6625" y="1229"/>
                  <a:pt x="6625" y="1229"/>
                </a:cubicBezTo>
                <a:cubicBezTo>
                  <a:pt x="6625" y="1229"/>
                  <a:pt x="6614" y="1229"/>
                  <a:pt x="6609" y="1229"/>
                </a:cubicBezTo>
                <a:cubicBezTo>
                  <a:pt x="6604" y="1229"/>
                  <a:pt x="6604" y="1246"/>
                  <a:pt x="6604" y="1246"/>
                </a:cubicBezTo>
                <a:cubicBezTo>
                  <a:pt x="6604" y="1293"/>
                  <a:pt x="6604" y="1293"/>
                  <a:pt x="6604" y="1293"/>
                </a:cubicBezTo>
                <a:cubicBezTo>
                  <a:pt x="6562" y="1293"/>
                  <a:pt x="6562" y="1293"/>
                  <a:pt x="6562" y="1293"/>
                </a:cubicBezTo>
                <a:cubicBezTo>
                  <a:pt x="6562" y="1130"/>
                  <a:pt x="6562" y="1130"/>
                  <a:pt x="6562" y="1130"/>
                </a:cubicBezTo>
                <a:cubicBezTo>
                  <a:pt x="6505" y="1130"/>
                  <a:pt x="6505" y="1130"/>
                  <a:pt x="6505" y="1130"/>
                </a:cubicBezTo>
                <a:cubicBezTo>
                  <a:pt x="6505" y="1157"/>
                  <a:pt x="6505" y="1157"/>
                  <a:pt x="6505" y="1157"/>
                </a:cubicBezTo>
                <a:cubicBezTo>
                  <a:pt x="6481" y="1157"/>
                  <a:pt x="6477" y="1169"/>
                  <a:pt x="6477" y="1169"/>
                </a:cubicBezTo>
                <a:cubicBezTo>
                  <a:pt x="6450" y="1169"/>
                  <a:pt x="6450" y="1169"/>
                  <a:pt x="6450" y="1169"/>
                </a:cubicBezTo>
                <a:cubicBezTo>
                  <a:pt x="6450" y="1202"/>
                  <a:pt x="6450" y="1202"/>
                  <a:pt x="6450" y="1202"/>
                </a:cubicBezTo>
                <a:cubicBezTo>
                  <a:pt x="6438" y="1202"/>
                  <a:pt x="6438" y="1202"/>
                  <a:pt x="6438" y="1202"/>
                </a:cubicBezTo>
                <a:cubicBezTo>
                  <a:pt x="6438" y="1333"/>
                  <a:pt x="6438" y="1333"/>
                  <a:pt x="6438" y="1333"/>
                </a:cubicBezTo>
                <a:cubicBezTo>
                  <a:pt x="6414" y="1333"/>
                  <a:pt x="6414" y="1333"/>
                  <a:pt x="6414" y="1333"/>
                </a:cubicBezTo>
                <a:cubicBezTo>
                  <a:pt x="6414" y="1314"/>
                  <a:pt x="6414" y="1314"/>
                  <a:pt x="6414" y="1314"/>
                </a:cubicBezTo>
                <a:cubicBezTo>
                  <a:pt x="6401" y="1301"/>
                  <a:pt x="6401" y="1301"/>
                  <a:pt x="6401" y="1301"/>
                </a:cubicBezTo>
                <a:cubicBezTo>
                  <a:pt x="6394" y="1301"/>
                  <a:pt x="6394" y="1301"/>
                  <a:pt x="6394" y="1301"/>
                </a:cubicBezTo>
                <a:cubicBezTo>
                  <a:pt x="6381" y="1311"/>
                  <a:pt x="6381" y="1311"/>
                  <a:pt x="6381" y="1311"/>
                </a:cubicBezTo>
                <a:cubicBezTo>
                  <a:pt x="6381" y="1078"/>
                  <a:pt x="6381" y="1078"/>
                  <a:pt x="6381" y="1078"/>
                </a:cubicBezTo>
                <a:cubicBezTo>
                  <a:pt x="6322" y="1065"/>
                  <a:pt x="6322" y="1065"/>
                  <a:pt x="6322" y="1065"/>
                </a:cubicBezTo>
                <a:cubicBezTo>
                  <a:pt x="6297" y="1065"/>
                  <a:pt x="6297" y="1065"/>
                  <a:pt x="6297" y="1065"/>
                </a:cubicBezTo>
                <a:cubicBezTo>
                  <a:pt x="6297" y="1080"/>
                  <a:pt x="6297" y="1080"/>
                  <a:pt x="6297" y="1080"/>
                </a:cubicBezTo>
                <a:cubicBezTo>
                  <a:pt x="6280" y="1080"/>
                  <a:pt x="6280" y="1080"/>
                  <a:pt x="6280" y="1080"/>
                </a:cubicBezTo>
                <a:cubicBezTo>
                  <a:pt x="6280" y="1135"/>
                  <a:pt x="6280" y="1135"/>
                  <a:pt x="6280" y="1135"/>
                </a:cubicBezTo>
                <a:cubicBezTo>
                  <a:pt x="6264" y="1135"/>
                  <a:pt x="6264" y="1135"/>
                  <a:pt x="6264" y="1135"/>
                </a:cubicBezTo>
                <a:cubicBezTo>
                  <a:pt x="6264" y="1207"/>
                  <a:pt x="6264" y="1207"/>
                  <a:pt x="6264" y="1207"/>
                </a:cubicBezTo>
                <a:cubicBezTo>
                  <a:pt x="6242" y="1207"/>
                  <a:pt x="6242" y="1207"/>
                  <a:pt x="6242" y="1207"/>
                </a:cubicBezTo>
                <a:cubicBezTo>
                  <a:pt x="6242" y="1181"/>
                  <a:pt x="6242" y="1181"/>
                  <a:pt x="6242" y="1181"/>
                </a:cubicBezTo>
                <a:cubicBezTo>
                  <a:pt x="6214" y="1181"/>
                  <a:pt x="6214" y="1181"/>
                  <a:pt x="6214" y="1181"/>
                </a:cubicBezTo>
                <a:cubicBezTo>
                  <a:pt x="6214" y="1098"/>
                  <a:pt x="6214" y="1098"/>
                  <a:pt x="6214" y="1098"/>
                </a:cubicBezTo>
                <a:cubicBezTo>
                  <a:pt x="6196" y="1098"/>
                  <a:pt x="6196" y="1098"/>
                  <a:pt x="6196" y="1098"/>
                </a:cubicBezTo>
                <a:cubicBezTo>
                  <a:pt x="6196" y="1048"/>
                  <a:pt x="6196" y="1048"/>
                  <a:pt x="6196" y="1048"/>
                </a:cubicBezTo>
                <a:cubicBezTo>
                  <a:pt x="6114" y="1039"/>
                  <a:pt x="6114" y="1039"/>
                  <a:pt x="6114" y="1039"/>
                </a:cubicBezTo>
                <a:cubicBezTo>
                  <a:pt x="6114" y="1024"/>
                  <a:pt x="6114" y="1024"/>
                  <a:pt x="6114" y="1024"/>
                </a:cubicBezTo>
                <a:cubicBezTo>
                  <a:pt x="5961" y="1014"/>
                  <a:pt x="5961" y="1014"/>
                  <a:pt x="5961" y="1014"/>
                </a:cubicBezTo>
                <a:cubicBezTo>
                  <a:pt x="5961" y="823"/>
                  <a:pt x="5961" y="823"/>
                  <a:pt x="5961" y="823"/>
                </a:cubicBezTo>
                <a:cubicBezTo>
                  <a:pt x="5826" y="790"/>
                  <a:pt x="5826" y="790"/>
                  <a:pt x="5826" y="790"/>
                </a:cubicBezTo>
                <a:cubicBezTo>
                  <a:pt x="5688" y="818"/>
                  <a:pt x="5688" y="818"/>
                  <a:pt x="5688" y="818"/>
                </a:cubicBezTo>
                <a:cubicBezTo>
                  <a:pt x="5688" y="1359"/>
                  <a:pt x="5688" y="1359"/>
                  <a:pt x="5688" y="1359"/>
                </a:cubicBezTo>
                <a:cubicBezTo>
                  <a:pt x="5605" y="1359"/>
                  <a:pt x="5605" y="1359"/>
                  <a:pt x="5605" y="1359"/>
                </a:cubicBezTo>
                <a:cubicBezTo>
                  <a:pt x="5605" y="451"/>
                  <a:pt x="5605" y="451"/>
                  <a:pt x="5605" y="451"/>
                </a:cubicBezTo>
                <a:cubicBezTo>
                  <a:pt x="5468" y="487"/>
                  <a:pt x="5468" y="487"/>
                  <a:pt x="5468" y="487"/>
                </a:cubicBezTo>
                <a:cubicBezTo>
                  <a:pt x="5468" y="1274"/>
                  <a:pt x="5468" y="1274"/>
                  <a:pt x="5468" y="1274"/>
                </a:cubicBezTo>
                <a:cubicBezTo>
                  <a:pt x="5414" y="1274"/>
                  <a:pt x="5414" y="1274"/>
                  <a:pt x="5414" y="1274"/>
                </a:cubicBezTo>
                <a:cubicBezTo>
                  <a:pt x="5414" y="683"/>
                  <a:pt x="5414" y="683"/>
                  <a:pt x="5414" y="683"/>
                </a:cubicBezTo>
                <a:cubicBezTo>
                  <a:pt x="5404" y="683"/>
                  <a:pt x="5404" y="683"/>
                  <a:pt x="5404" y="683"/>
                </a:cubicBezTo>
                <a:cubicBezTo>
                  <a:pt x="5404" y="674"/>
                  <a:pt x="5404" y="674"/>
                  <a:pt x="5404" y="674"/>
                </a:cubicBezTo>
                <a:cubicBezTo>
                  <a:pt x="5396" y="674"/>
                  <a:pt x="5396" y="674"/>
                  <a:pt x="5396" y="674"/>
                </a:cubicBezTo>
                <a:cubicBezTo>
                  <a:pt x="5396" y="655"/>
                  <a:pt x="5396" y="655"/>
                  <a:pt x="5396" y="655"/>
                </a:cubicBezTo>
                <a:cubicBezTo>
                  <a:pt x="5384" y="655"/>
                  <a:pt x="5384" y="655"/>
                  <a:pt x="5384" y="655"/>
                </a:cubicBezTo>
                <a:cubicBezTo>
                  <a:pt x="5384" y="634"/>
                  <a:pt x="5384" y="634"/>
                  <a:pt x="5384" y="634"/>
                </a:cubicBezTo>
                <a:cubicBezTo>
                  <a:pt x="5367" y="634"/>
                  <a:pt x="5367" y="634"/>
                  <a:pt x="5367" y="634"/>
                </a:cubicBezTo>
                <a:cubicBezTo>
                  <a:pt x="5367" y="615"/>
                  <a:pt x="5367" y="615"/>
                  <a:pt x="5367" y="615"/>
                </a:cubicBezTo>
                <a:cubicBezTo>
                  <a:pt x="5360" y="615"/>
                  <a:pt x="5360" y="615"/>
                  <a:pt x="5360" y="615"/>
                </a:cubicBezTo>
                <a:cubicBezTo>
                  <a:pt x="5360" y="593"/>
                  <a:pt x="5360" y="593"/>
                  <a:pt x="5360" y="593"/>
                </a:cubicBezTo>
                <a:cubicBezTo>
                  <a:pt x="5353" y="532"/>
                  <a:pt x="5353" y="532"/>
                  <a:pt x="5353" y="532"/>
                </a:cubicBezTo>
                <a:cubicBezTo>
                  <a:pt x="5346" y="593"/>
                  <a:pt x="5346" y="593"/>
                  <a:pt x="5346" y="593"/>
                </a:cubicBezTo>
                <a:cubicBezTo>
                  <a:pt x="5346" y="615"/>
                  <a:pt x="5346" y="615"/>
                  <a:pt x="5346" y="615"/>
                </a:cubicBezTo>
                <a:cubicBezTo>
                  <a:pt x="5339" y="615"/>
                  <a:pt x="5339" y="615"/>
                  <a:pt x="5339" y="615"/>
                </a:cubicBezTo>
                <a:cubicBezTo>
                  <a:pt x="5339" y="634"/>
                  <a:pt x="5339" y="634"/>
                  <a:pt x="5339" y="634"/>
                </a:cubicBezTo>
                <a:cubicBezTo>
                  <a:pt x="5322" y="634"/>
                  <a:pt x="5322" y="634"/>
                  <a:pt x="5322" y="634"/>
                </a:cubicBezTo>
                <a:cubicBezTo>
                  <a:pt x="5322" y="655"/>
                  <a:pt x="5322" y="655"/>
                  <a:pt x="5322" y="655"/>
                </a:cubicBezTo>
                <a:cubicBezTo>
                  <a:pt x="5310" y="655"/>
                  <a:pt x="5310" y="655"/>
                  <a:pt x="5310" y="655"/>
                </a:cubicBezTo>
                <a:cubicBezTo>
                  <a:pt x="5310" y="674"/>
                  <a:pt x="5310" y="674"/>
                  <a:pt x="5310" y="674"/>
                </a:cubicBezTo>
                <a:cubicBezTo>
                  <a:pt x="5302" y="674"/>
                  <a:pt x="5302" y="674"/>
                  <a:pt x="5302" y="674"/>
                </a:cubicBezTo>
                <a:cubicBezTo>
                  <a:pt x="5302" y="683"/>
                  <a:pt x="5302" y="683"/>
                  <a:pt x="5302" y="683"/>
                </a:cubicBezTo>
                <a:cubicBezTo>
                  <a:pt x="5292" y="683"/>
                  <a:pt x="5292" y="683"/>
                  <a:pt x="5292" y="683"/>
                </a:cubicBezTo>
                <a:cubicBezTo>
                  <a:pt x="5292" y="1274"/>
                  <a:pt x="5292" y="1274"/>
                  <a:pt x="5292" y="1274"/>
                </a:cubicBezTo>
                <a:cubicBezTo>
                  <a:pt x="5260" y="1274"/>
                  <a:pt x="5260" y="1274"/>
                  <a:pt x="5260" y="1274"/>
                </a:cubicBezTo>
                <a:cubicBezTo>
                  <a:pt x="5260" y="792"/>
                  <a:pt x="5260" y="792"/>
                  <a:pt x="5260" y="792"/>
                </a:cubicBezTo>
                <a:cubicBezTo>
                  <a:pt x="5098" y="792"/>
                  <a:pt x="5098" y="792"/>
                  <a:pt x="5098" y="792"/>
                </a:cubicBezTo>
                <a:cubicBezTo>
                  <a:pt x="5073" y="817"/>
                  <a:pt x="5073" y="817"/>
                  <a:pt x="5073" y="817"/>
                </a:cubicBezTo>
                <a:cubicBezTo>
                  <a:pt x="5073" y="1219"/>
                  <a:pt x="5073" y="1219"/>
                  <a:pt x="5073" y="1219"/>
                </a:cubicBezTo>
                <a:cubicBezTo>
                  <a:pt x="5044" y="1219"/>
                  <a:pt x="5044" y="1219"/>
                  <a:pt x="5044" y="1219"/>
                </a:cubicBezTo>
                <a:cubicBezTo>
                  <a:pt x="5031" y="1237"/>
                  <a:pt x="5031" y="1237"/>
                  <a:pt x="5031" y="1237"/>
                </a:cubicBezTo>
                <a:cubicBezTo>
                  <a:pt x="5031" y="1419"/>
                  <a:pt x="5031" y="1419"/>
                  <a:pt x="5031" y="1419"/>
                </a:cubicBezTo>
                <a:cubicBezTo>
                  <a:pt x="5007" y="1419"/>
                  <a:pt x="5007" y="1419"/>
                  <a:pt x="5007" y="1419"/>
                </a:cubicBezTo>
                <a:cubicBezTo>
                  <a:pt x="5007" y="1089"/>
                  <a:pt x="5007" y="1089"/>
                  <a:pt x="5007" y="1089"/>
                </a:cubicBezTo>
                <a:cubicBezTo>
                  <a:pt x="4993" y="1089"/>
                  <a:pt x="4993" y="1089"/>
                  <a:pt x="4993" y="1089"/>
                </a:cubicBezTo>
                <a:cubicBezTo>
                  <a:pt x="4993" y="1050"/>
                  <a:pt x="4993" y="1050"/>
                  <a:pt x="4993" y="1050"/>
                </a:cubicBezTo>
                <a:cubicBezTo>
                  <a:pt x="4981" y="1050"/>
                  <a:pt x="4981" y="1050"/>
                  <a:pt x="4981" y="1050"/>
                </a:cubicBezTo>
                <a:cubicBezTo>
                  <a:pt x="4981" y="1026"/>
                  <a:pt x="4981" y="1026"/>
                  <a:pt x="4981" y="1026"/>
                </a:cubicBezTo>
                <a:cubicBezTo>
                  <a:pt x="4959" y="1026"/>
                  <a:pt x="4959" y="1026"/>
                  <a:pt x="4959" y="1026"/>
                </a:cubicBezTo>
                <a:cubicBezTo>
                  <a:pt x="4945" y="1016"/>
                  <a:pt x="4945" y="1016"/>
                  <a:pt x="4945" y="1016"/>
                </a:cubicBezTo>
                <a:cubicBezTo>
                  <a:pt x="4945" y="887"/>
                  <a:pt x="4945" y="887"/>
                  <a:pt x="4945" y="887"/>
                </a:cubicBezTo>
                <a:cubicBezTo>
                  <a:pt x="4841" y="919"/>
                  <a:pt x="4841" y="919"/>
                  <a:pt x="4841" y="919"/>
                </a:cubicBezTo>
                <a:cubicBezTo>
                  <a:pt x="4819" y="902"/>
                  <a:pt x="4819" y="902"/>
                  <a:pt x="4819" y="902"/>
                </a:cubicBezTo>
                <a:cubicBezTo>
                  <a:pt x="4819" y="685"/>
                  <a:pt x="4819" y="685"/>
                  <a:pt x="4819" y="685"/>
                </a:cubicBezTo>
                <a:cubicBezTo>
                  <a:pt x="4750" y="668"/>
                  <a:pt x="4750" y="668"/>
                  <a:pt x="4750" y="668"/>
                </a:cubicBezTo>
                <a:cubicBezTo>
                  <a:pt x="4616" y="723"/>
                  <a:pt x="4616" y="723"/>
                  <a:pt x="4616" y="723"/>
                </a:cubicBezTo>
                <a:cubicBezTo>
                  <a:pt x="4616" y="734"/>
                  <a:pt x="4616" y="734"/>
                  <a:pt x="4616" y="734"/>
                </a:cubicBezTo>
                <a:cubicBezTo>
                  <a:pt x="4593" y="720"/>
                  <a:pt x="4593" y="720"/>
                  <a:pt x="4593" y="720"/>
                </a:cubicBezTo>
                <a:cubicBezTo>
                  <a:pt x="4574" y="720"/>
                  <a:pt x="4574" y="720"/>
                  <a:pt x="4574" y="720"/>
                </a:cubicBezTo>
                <a:cubicBezTo>
                  <a:pt x="4574" y="739"/>
                  <a:pt x="4574" y="739"/>
                  <a:pt x="4574" y="739"/>
                </a:cubicBezTo>
                <a:cubicBezTo>
                  <a:pt x="4551" y="739"/>
                  <a:pt x="4551" y="739"/>
                  <a:pt x="4551" y="739"/>
                </a:cubicBezTo>
                <a:cubicBezTo>
                  <a:pt x="4551" y="807"/>
                  <a:pt x="4551" y="807"/>
                  <a:pt x="4551" y="807"/>
                </a:cubicBezTo>
                <a:cubicBezTo>
                  <a:pt x="4540" y="807"/>
                  <a:pt x="4540" y="807"/>
                  <a:pt x="4540" y="807"/>
                </a:cubicBezTo>
                <a:cubicBezTo>
                  <a:pt x="4540" y="1250"/>
                  <a:pt x="4540" y="1250"/>
                  <a:pt x="4540" y="1250"/>
                </a:cubicBezTo>
                <a:cubicBezTo>
                  <a:pt x="4523" y="1250"/>
                  <a:pt x="4523" y="1250"/>
                  <a:pt x="4523" y="1250"/>
                </a:cubicBezTo>
                <a:cubicBezTo>
                  <a:pt x="4516" y="1237"/>
                  <a:pt x="4516" y="1237"/>
                  <a:pt x="4516" y="1237"/>
                </a:cubicBezTo>
                <a:cubicBezTo>
                  <a:pt x="4516" y="1205"/>
                  <a:pt x="4516" y="1205"/>
                  <a:pt x="4516" y="1205"/>
                </a:cubicBezTo>
                <a:cubicBezTo>
                  <a:pt x="4499" y="1205"/>
                  <a:pt x="4499" y="1205"/>
                  <a:pt x="4499" y="1205"/>
                </a:cubicBezTo>
                <a:cubicBezTo>
                  <a:pt x="4499" y="1238"/>
                  <a:pt x="4499" y="1238"/>
                  <a:pt x="4499" y="1238"/>
                </a:cubicBezTo>
                <a:cubicBezTo>
                  <a:pt x="4495" y="1234"/>
                  <a:pt x="4495" y="1234"/>
                  <a:pt x="4495" y="1234"/>
                </a:cubicBezTo>
                <a:cubicBezTo>
                  <a:pt x="4495" y="1245"/>
                  <a:pt x="4495" y="1245"/>
                  <a:pt x="4495" y="1245"/>
                </a:cubicBezTo>
                <a:cubicBezTo>
                  <a:pt x="4482" y="1245"/>
                  <a:pt x="4482" y="1245"/>
                  <a:pt x="4482" y="1245"/>
                </a:cubicBezTo>
                <a:cubicBezTo>
                  <a:pt x="4482" y="1255"/>
                  <a:pt x="4482" y="1255"/>
                  <a:pt x="4482" y="1255"/>
                </a:cubicBezTo>
                <a:cubicBezTo>
                  <a:pt x="4474" y="1255"/>
                  <a:pt x="4474" y="1255"/>
                  <a:pt x="4474" y="1255"/>
                </a:cubicBezTo>
                <a:cubicBezTo>
                  <a:pt x="4474" y="1263"/>
                  <a:pt x="4474" y="1263"/>
                  <a:pt x="4474" y="1263"/>
                </a:cubicBezTo>
                <a:cubicBezTo>
                  <a:pt x="4452" y="1263"/>
                  <a:pt x="4452" y="1263"/>
                  <a:pt x="4452" y="1263"/>
                </a:cubicBezTo>
                <a:cubicBezTo>
                  <a:pt x="4452" y="1251"/>
                  <a:pt x="4452" y="1251"/>
                  <a:pt x="4452" y="1251"/>
                </a:cubicBezTo>
                <a:cubicBezTo>
                  <a:pt x="4468" y="1248"/>
                  <a:pt x="4468" y="1248"/>
                  <a:pt x="4468" y="1248"/>
                </a:cubicBezTo>
                <a:cubicBezTo>
                  <a:pt x="4468" y="1242"/>
                  <a:pt x="4468" y="1242"/>
                  <a:pt x="4468" y="1242"/>
                </a:cubicBezTo>
                <a:cubicBezTo>
                  <a:pt x="4407" y="1242"/>
                  <a:pt x="4407" y="1242"/>
                  <a:pt x="4407" y="1242"/>
                </a:cubicBezTo>
                <a:cubicBezTo>
                  <a:pt x="4409" y="1247"/>
                  <a:pt x="4409" y="1247"/>
                  <a:pt x="4409" y="1247"/>
                </a:cubicBezTo>
                <a:cubicBezTo>
                  <a:pt x="4421" y="1249"/>
                  <a:pt x="4421" y="1249"/>
                  <a:pt x="4421" y="1249"/>
                </a:cubicBezTo>
                <a:cubicBezTo>
                  <a:pt x="4421" y="1260"/>
                  <a:pt x="4421" y="1260"/>
                  <a:pt x="4421" y="1260"/>
                </a:cubicBezTo>
                <a:cubicBezTo>
                  <a:pt x="4398" y="1265"/>
                  <a:pt x="4398" y="1265"/>
                  <a:pt x="4398" y="1265"/>
                </a:cubicBezTo>
                <a:cubicBezTo>
                  <a:pt x="4369" y="1201"/>
                  <a:pt x="4369" y="1201"/>
                  <a:pt x="4369" y="1201"/>
                </a:cubicBezTo>
                <a:cubicBezTo>
                  <a:pt x="4369" y="1161"/>
                  <a:pt x="4369" y="1161"/>
                  <a:pt x="4369" y="1161"/>
                </a:cubicBezTo>
                <a:cubicBezTo>
                  <a:pt x="4369" y="948"/>
                  <a:pt x="4369" y="948"/>
                  <a:pt x="4369" y="948"/>
                </a:cubicBezTo>
                <a:cubicBezTo>
                  <a:pt x="4369" y="948"/>
                  <a:pt x="4379" y="944"/>
                  <a:pt x="4379" y="932"/>
                </a:cubicBezTo>
                <a:cubicBezTo>
                  <a:pt x="4379" y="920"/>
                  <a:pt x="4346" y="917"/>
                  <a:pt x="4333" y="917"/>
                </a:cubicBezTo>
                <a:cubicBezTo>
                  <a:pt x="4320" y="917"/>
                  <a:pt x="4287" y="920"/>
                  <a:pt x="4287" y="932"/>
                </a:cubicBezTo>
                <a:cubicBezTo>
                  <a:pt x="4287" y="944"/>
                  <a:pt x="4297" y="948"/>
                  <a:pt x="4297" y="948"/>
                </a:cubicBezTo>
                <a:cubicBezTo>
                  <a:pt x="4297" y="1161"/>
                  <a:pt x="4297" y="1161"/>
                  <a:pt x="4297" y="1161"/>
                </a:cubicBezTo>
                <a:cubicBezTo>
                  <a:pt x="4286" y="1161"/>
                  <a:pt x="4286" y="1161"/>
                  <a:pt x="4286" y="1161"/>
                </a:cubicBezTo>
                <a:cubicBezTo>
                  <a:pt x="4286" y="1131"/>
                  <a:pt x="4286" y="1131"/>
                  <a:pt x="4286" y="1131"/>
                </a:cubicBezTo>
                <a:cubicBezTo>
                  <a:pt x="4238" y="1091"/>
                  <a:pt x="4238" y="1091"/>
                  <a:pt x="4238" y="1091"/>
                </a:cubicBezTo>
                <a:cubicBezTo>
                  <a:pt x="4238" y="974"/>
                  <a:pt x="4238" y="974"/>
                  <a:pt x="4238" y="974"/>
                </a:cubicBezTo>
                <a:cubicBezTo>
                  <a:pt x="4223" y="974"/>
                  <a:pt x="4223" y="974"/>
                  <a:pt x="4223" y="974"/>
                </a:cubicBezTo>
                <a:cubicBezTo>
                  <a:pt x="4166" y="1010"/>
                  <a:pt x="4166" y="1010"/>
                  <a:pt x="4166" y="1010"/>
                </a:cubicBezTo>
                <a:cubicBezTo>
                  <a:pt x="4166" y="995"/>
                  <a:pt x="4166" y="995"/>
                  <a:pt x="4166" y="995"/>
                </a:cubicBezTo>
                <a:cubicBezTo>
                  <a:pt x="4087" y="995"/>
                  <a:pt x="4087" y="995"/>
                  <a:pt x="4087" y="995"/>
                </a:cubicBezTo>
                <a:cubicBezTo>
                  <a:pt x="4087" y="1012"/>
                  <a:pt x="4087" y="1012"/>
                  <a:pt x="4087" y="1012"/>
                </a:cubicBezTo>
                <a:cubicBezTo>
                  <a:pt x="4069" y="1012"/>
                  <a:pt x="4069" y="1012"/>
                  <a:pt x="4069" y="1012"/>
                </a:cubicBezTo>
                <a:cubicBezTo>
                  <a:pt x="4069" y="1130"/>
                  <a:pt x="4069" y="1130"/>
                  <a:pt x="4069" y="1130"/>
                </a:cubicBezTo>
                <a:cubicBezTo>
                  <a:pt x="4046" y="1117"/>
                  <a:pt x="4046" y="1117"/>
                  <a:pt x="4046" y="1117"/>
                </a:cubicBezTo>
                <a:cubicBezTo>
                  <a:pt x="4046" y="1088"/>
                  <a:pt x="4046" y="1088"/>
                  <a:pt x="4046" y="1088"/>
                </a:cubicBezTo>
                <a:cubicBezTo>
                  <a:pt x="4039" y="1088"/>
                  <a:pt x="4039" y="1088"/>
                  <a:pt x="4039" y="1088"/>
                </a:cubicBezTo>
                <a:cubicBezTo>
                  <a:pt x="4039" y="1118"/>
                  <a:pt x="4039" y="1118"/>
                  <a:pt x="4039" y="1118"/>
                </a:cubicBezTo>
                <a:cubicBezTo>
                  <a:pt x="4032" y="1118"/>
                  <a:pt x="4032" y="1118"/>
                  <a:pt x="4032" y="1118"/>
                </a:cubicBezTo>
                <a:cubicBezTo>
                  <a:pt x="4032" y="1061"/>
                  <a:pt x="4032" y="1061"/>
                  <a:pt x="4032" y="1061"/>
                </a:cubicBezTo>
                <a:cubicBezTo>
                  <a:pt x="3989" y="1061"/>
                  <a:pt x="3989" y="1061"/>
                  <a:pt x="3989" y="1061"/>
                </a:cubicBezTo>
                <a:cubicBezTo>
                  <a:pt x="3989" y="1052"/>
                  <a:pt x="3984" y="1018"/>
                  <a:pt x="3943" y="995"/>
                </a:cubicBezTo>
                <a:cubicBezTo>
                  <a:pt x="3943" y="975"/>
                  <a:pt x="3943" y="975"/>
                  <a:pt x="3943" y="975"/>
                </a:cubicBezTo>
                <a:cubicBezTo>
                  <a:pt x="3933" y="975"/>
                  <a:pt x="3933" y="975"/>
                  <a:pt x="3933" y="975"/>
                </a:cubicBezTo>
                <a:cubicBezTo>
                  <a:pt x="3923" y="975"/>
                  <a:pt x="3923" y="975"/>
                  <a:pt x="3923" y="975"/>
                </a:cubicBezTo>
                <a:cubicBezTo>
                  <a:pt x="3923" y="995"/>
                  <a:pt x="3923" y="995"/>
                  <a:pt x="3923" y="995"/>
                </a:cubicBezTo>
                <a:cubicBezTo>
                  <a:pt x="3882" y="1018"/>
                  <a:pt x="3877" y="1052"/>
                  <a:pt x="3877" y="1061"/>
                </a:cubicBezTo>
                <a:cubicBezTo>
                  <a:pt x="3877" y="1070"/>
                  <a:pt x="3885" y="1078"/>
                  <a:pt x="3885" y="1078"/>
                </a:cubicBezTo>
                <a:cubicBezTo>
                  <a:pt x="3859" y="1078"/>
                  <a:pt x="3859" y="1078"/>
                  <a:pt x="3859" y="1078"/>
                </a:cubicBezTo>
                <a:cubicBezTo>
                  <a:pt x="3846" y="1078"/>
                  <a:pt x="3846" y="1078"/>
                  <a:pt x="3846" y="1078"/>
                </a:cubicBezTo>
                <a:cubicBezTo>
                  <a:pt x="3809" y="1051"/>
                  <a:pt x="3809" y="1051"/>
                  <a:pt x="3809" y="1051"/>
                </a:cubicBezTo>
                <a:cubicBezTo>
                  <a:pt x="3781" y="1070"/>
                  <a:pt x="3781" y="1070"/>
                  <a:pt x="3781" y="1070"/>
                </a:cubicBezTo>
                <a:cubicBezTo>
                  <a:pt x="3770" y="1080"/>
                  <a:pt x="3770" y="1080"/>
                  <a:pt x="3770" y="1080"/>
                </a:cubicBezTo>
                <a:cubicBezTo>
                  <a:pt x="3742" y="1080"/>
                  <a:pt x="3742" y="1080"/>
                  <a:pt x="3742" y="1080"/>
                </a:cubicBezTo>
                <a:cubicBezTo>
                  <a:pt x="3742" y="1095"/>
                  <a:pt x="3742" y="1095"/>
                  <a:pt x="3742" y="1095"/>
                </a:cubicBezTo>
                <a:cubicBezTo>
                  <a:pt x="3759" y="1095"/>
                  <a:pt x="3763" y="1109"/>
                  <a:pt x="3763" y="1109"/>
                </a:cubicBezTo>
                <a:cubicBezTo>
                  <a:pt x="3763" y="1133"/>
                  <a:pt x="3763" y="1133"/>
                  <a:pt x="3763" y="1133"/>
                </a:cubicBezTo>
                <a:cubicBezTo>
                  <a:pt x="3734" y="1133"/>
                  <a:pt x="3734" y="1133"/>
                  <a:pt x="3734" y="1133"/>
                </a:cubicBezTo>
                <a:cubicBezTo>
                  <a:pt x="3734" y="1123"/>
                  <a:pt x="3734" y="1123"/>
                  <a:pt x="3734" y="1123"/>
                </a:cubicBezTo>
                <a:cubicBezTo>
                  <a:pt x="3673" y="1123"/>
                  <a:pt x="3673" y="1123"/>
                  <a:pt x="3673" y="1123"/>
                </a:cubicBezTo>
                <a:cubicBezTo>
                  <a:pt x="3673" y="1147"/>
                  <a:pt x="3673" y="1147"/>
                  <a:pt x="3673" y="1147"/>
                </a:cubicBezTo>
                <a:cubicBezTo>
                  <a:pt x="3635" y="1147"/>
                  <a:pt x="3635" y="1147"/>
                  <a:pt x="3635" y="1147"/>
                </a:cubicBezTo>
                <a:cubicBezTo>
                  <a:pt x="3635" y="1405"/>
                  <a:pt x="3635" y="1405"/>
                  <a:pt x="3635" y="1405"/>
                </a:cubicBezTo>
                <a:cubicBezTo>
                  <a:pt x="3585" y="1405"/>
                  <a:pt x="3585" y="1405"/>
                  <a:pt x="3585" y="1405"/>
                </a:cubicBezTo>
                <a:cubicBezTo>
                  <a:pt x="3585" y="1415"/>
                  <a:pt x="3585" y="1415"/>
                  <a:pt x="3585" y="1415"/>
                </a:cubicBezTo>
                <a:cubicBezTo>
                  <a:pt x="3576" y="1415"/>
                  <a:pt x="3576" y="1415"/>
                  <a:pt x="3576" y="1415"/>
                </a:cubicBezTo>
                <a:cubicBezTo>
                  <a:pt x="3576" y="1437"/>
                  <a:pt x="3576" y="1437"/>
                  <a:pt x="3576" y="1437"/>
                </a:cubicBezTo>
                <a:cubicBezTo>
                  <a:pt x="3565" y="1437"/>
                  <a:pt x="3565" y="1437"/>
                  <a:pt x="3565" y="1437"/>
                </a:cubicBezTo>
                <a:cubicBezTo>
                  <a:pt x="3565" y="1403"/>
                  <a:pt x="3565" y="1403"/>
                  <a:pt x="3565" y="1403"/>
                </a:cubicBezTo>
                <a:cubicBezTo>
                  <a:pt x="3528" y="1403"/>
                  <a:pt x="3528" y="1403"/>
                  <a:pt x="3528" y="1403"/>
                </a:cubicBezTo>
                <a:cubicBezTo>
                  <a:pt x="3528" y="1259"/>
                  <a:pt x="3528" y="1259"/>
                  <a:pt x="3528" y="1259"/>
                </a:cubicBezTo>
                <a:cubicBezTo>
                  <a:pt x="3478" y="1259"/>
                  <a:pt x="3478" y="1259"/>
                  <a:pt x="3478" y="1259"/>
                </a:cubicBezTo>
                <a:cubicBezTo>
                  <a:pt x="3478" y="1245"/>
                  <a:pt x="3478" y="1245"/>
                  <a:pt x="3478" y="1245"/>
                </a:cubicBezTo>
                <a:cubicBezTo>
                  <a:pt x="3463" y="1245"/>
                  <a:pt x="3463" y="1245"/>
                  <a:pt x="3463" y="1245"/>
                </a:cubicBezTo>
                <a:cubicBezTo>
                  <a:pt x="3463" y="1255"/>
                  <a:pt x="3463" y="1255"/>
                  <a:pt x="3463" y="1255"/>
                </a:cubicBezTo>
                <a:cubicBezTo>
                  <a:pt x="3455" y="1255"/>
                  <a:pt x="3455" y="1255"/>
                  <a:pt x="3455" y="1255"/>
                </a:cubicBezTo>
                <a:cubicBezTo>
                  <a:pt x="3456" y="1251"/>
                  <a:pt x="3456" y="1248"/>
                  <a:pt x="3456" y="1245"/>
                </a:cubicBezTo>
                <a:cubicBezTo>
                  <a:pt x="3456" y="1211"/>
                  <a:pt x="3436" y="1182"/>
                  <a:pt x="3407" y="1168"/>
                </a:cubicBezTo>
                <a:cubicBezTo>
                  <a:pt x="3407" y="700"/>
                  <a:pt x="3407" y="700"/>
                  <a:pt x="3407" y="700"/>
                </a:cubicBezTo>
                <a:cubicBezTo>
                  <a:pt x="3431" y="687"/>
                  <a:pt x="3447" y="662"/>
                  <a:pt x="3447" y="634"/>
                </a:cubicBezTo>
                <a:cubicBezTo>
                  <a:pt x="3447" y="597"/>
                  <a:pt x="3421" y="567"/>
                  <a:pt x="3387" y="560"/>
                </a:cubicBezTo>
                <a:cubicBezTo>
                  <a:pt x="3383" y="429"/>
                  <a:pt x="3383" y="429"/>
                  <a:pt x="3383" y="429"/>
                </a:cubicBezTo>
                <a:cubicBezTo>
                  <a:pt x="3391" y="425"/>
                  <a:pt x="3397" y="417"/>
                  <a:pt x="3397" y="407"/>
                </a:cubicBezTo>
                <a:cubicBezTo>
                  <a:pt x="3397" y="400"/>
                  <a:pt x="3394" y="393"/>
                  <a:pt x="3390" y="389"/>
                </a:cubicBezTo>
                <a:cubicBezTo>
                  <a:pt x="3390" y="372"/>
                  <a:pt x="3390" y="372"/>
                  <a:pt x="3390" y="372"/>
                </a:cubicBezTo>
                <a:cubicBezTo>
                  <a:pt x="3382" y="372"/>
                  <a:pt x="3382" y="372"/>
                  <a:pt x="3382" y="372"/>
                </a:cubicBezTo>
                <a:cubicBezTo>
                  <a:pt x="3382" y="269"/>
                  <a:pt x="3382" y="269"/>
                  <a:pt x="3382" y="269"/>
                </a:cubicBezTo>
                <a:cubicBezTo>
                  <a:pt x="3377" y="269"/>
                  <a:pt x="3377" y="269"/>
                  <a:pt x="3377" y="269"/>
                </a:cubicBezTo>
                <a:cubicBezTo>
                  <a:pt x="3377" y="187"/>
                  <a:pt x="3377" y="187"/>
                  <a:pt x="3377" y="187"/>
                </a:cubicBezTo>
                <a:cubicBezTo>
                  <a:pt x="3377" y="187"/>
                  <a:pt x="3385" y="187"/>
                  <a:pt x="3385" y="177"/>
                </a:cubicBezTo>
                <a:cubicBezTo>
                  <a:pt x="3385" y="167"/>
                  <a:pt x="3377" y="170"/>
                  <a:pt x="3377" y="170"/>
                </a:cubicBezTo>
                <a:cubicBezTo>
                  <a:pt x="3372" y="0"/>
                  <a:pt x="3372" y="0"/>
                  <a:pt x="3372" y="0"/>
                </a:cubicBezTo>
                <a:cubicBezTo>
                  <a:pt x="3367" y="170"/>
                  <a:pt x="3367" y="170"/>
                  <a:pt x="3367" y="170"/>
                </a:cubicBezTo>
                <a:cubicBezTo>
                  <a:pt x="3367" y="170"/>
                  <a:pt x="3359" y="167"/>
                  <a:pt x="3359" y="177"/>
                </a:cubicBezTo>
                <a:cubicBezTo>
                  <a:pt x="3359" y="187"/>
                  <a:pt x="3367" y="187"/>
                  <a:pt x="3367" y="187"/>
                </a:cubicBezTo>
                <a:cubicBezTo>
                  <a:pt x="3367" y="269"/>
                  <a:pt x="3367" y="269"/>
                  <a:pt x="3367" y="269"/>
                </a:cubicBezTo>
                <a:cubicBezTo>
                  <a:pt x="3362" y="269"/>
                  <a:pt x="3362" y="269"/>
                  <a:pt x="3362" y="269"/>
                </a:cubicBezTo>
                <a:cubicBezTo>
                  <a:pt x="3362" y="372"/>
                  <a:pt x="3362" y="372"/>
                  <a:pt x="3362" y="372"/>
                </a:cubicBezTo>
                <a:cubicBezTo>
                  <a:pt x="3354" y="372"/>
                  <a:pt x="3354" y="372"/>
                  <a:pt x="3354" y="372"/>
                </a:cubicBezTo>
                <a:cubicBezTo>
                  <a:pt x="3354" y="389"/>
                  <a:pt x="3354" y="389"/>
                  <a:pt x="3354" y="389"/>
                </a:cubicBezTo>
                <a:cubicBezTo>
                  <a:pt x="3350" y="393"/>
                  <a:pt x="3347" y="400"/>
                  <a:pt x="3347" y="407"/>
                </a:cubicBezTo>
                <a:cubicBezTo>
                  <a:pt x="3347" y="417"/>
                  <a:pt x="3353" y="425"/>
                  <a:pt x="3361" y="429"/>
                </a:cubicBezTo>
                <a:cubicBezTo>
                  <a:pt x="3357" y="560"/>
                  <a:pt x="3357" y="560"/>
                  <a:pt x="3357" y="560"/>
                </a:cubicBezTo>
                <a:cubicBezTo>
                  <a:pt x="3323" y="567"/>
                  <a:pt x="3297" y="597"/>
                  <a:pt x="3297" y="634"/>
                </a:cubicBezTo>
                <a:cubicBezTo>
                  <a:pt x="3297" y="659"/>
                  <a:pt x="3310" y="681"/>
                  <a:pt x="3329" y="695"/>
                </a:cubicBezTo>
                <a:cubicBezTo>
                  <a:pt x="3329" y="1173"/>
                  <a:pt x="3329" y="1173"/>
                  <a:pt x="3329" y="1173"/>
                </a:cubicBezTo>
                <a:cubicBezTo>
                  <a:pt x="3304" y="1187"/>
                  <a:pt x="3288" y="1214"/>
                  <a:pt x="3288" y="1245"/>
                </a:cubicBezTo>
                <a:cubicBezTo>
                  <a:pt x="3288" y="1275"/>
                  <a:pt x="3304" y="1302"/>
                  <a:pt x="3329" y="1317"/>
                </a:cubicBezTo>
                <a:cubicBezTo>
                  <a:pt x="3329" y="1343"/>
                  <a:pt x="3329" y="1343"/>
                  <a:pt x="3329" y="1343"/>
                </a:cubicBezTo>
                <a:cubicBezTo>
                  <a:pt x="3287" y="1479"/>
                  <a:pt x="3287" y="1479"/>
                  <a:pt x="3287" y="1479"/>
                </a:cubicBezTo>
                <a:cubicBezTo>
                  <a:pt x="3180" y="1479"/>
                  <a:pt x="3180" y="1479"/>
                  <a:pt x="3180" y="1479"/>
                </a:cubicBezTo>
                <a:cubicBezTo>
                  <a:pt x="3180" y="1420"/>
                  <a:pt x="3180" y="1420"/>
                  <a:pt x="3180" y="1420"/>
                </a:cubicBezTo>
                <a:cubicBezTo>
                  <a:pt x="3132" y="1420"/>
                  <a:pt x="3132" y="1420"/>
                  <a:pt x="3132" y="1420"/>
                </a:cubicBezTo>
                <a:cubicBezTo>
                  <a:pt x="3132" y="1479"/>
                  <a:pt x="3132" y="1479"/>
                  <a:pt x="3132" y="1479"/>
                </a:cubicBezTo>
                <a:cubicBezTo>
                  <a:pt x="2997" y="1479"/>
                  <a:pt x="2997" y="1479"/>
                  <a:pt x="2997" y="1479"/>
                </a:cubicBezTo>
                <a:cubicBezTo>
                  <a:pt x="2997" y="1395"/>
                  <a:pt x="2997" y="1395"/>
                  <a:pt x="2997" y="1395"/>
                </a:cubicBezTo>
                <a:cubicBezTo>
                  <a:pt x="2850" y="1372"/>
                  <a:pt x="2850" y="1372"/>
                  <a:pt x="2850" y="1372"/>
                </a:cubicBezTo>
                <a:cubicBezTo>
                  <a:pt x="2850" y="1279"/>
                  <a:pt x="2850" y="1279"/>
                  <a:pt x="2850" y="1279"/>
                </a:cubicBezTo>
                <a:cubicBezTo>
                  <a:pt x="2844" y="1271"/>
                  <a:pt x="2844" y="1271"/>
                  <a:pt x="2844" y="1271"/>
                </a:cubicBezTo>
                <a:cubicBezTo>
                  <a:pt x="2844" y="1227"/>
                  <a:pt x="2844" y="1227"/>
                  <a:pt x="2844" y="1227"/>
                </a:cubicBezTo>
                <a:cubicBezTo>
                  <a:pt x="2838" y="1223"/>
                  <a:pt x="2838" y="1223"/>
                  <a:pt x="2838" y="1223"/>
                </a:cubicBezTo>
                <a:cubicBezTo>
                  <a:pt x="2838" y="1194"/>
                  <a:pt x="2838" y="1194"/>
                  <a:pt x="2838" y="1194"/>
                </a:cubicBezTo>
                <a:cubicBezTo>
                  <a:pt x="2818" y="1177"/>
                  <a:pt x="2818" y="1177"/>
                  <a:pt x="2818" y="1177"/>
                </a:cubicBezTo>
                <a:cubicBezTo>
                  <a:pt x="2803" y="1177"/>
                  <a:pt x="2803" y="1177"/>
                  <a:pt x="2803" y="1177"/>
                </a:cubicBezTo>
                <a:cubicBezTo>
                  <a:pt x="2797" y="1119"/>
                  <a:pt x="2797" y="1119"/>
                  <a:pt x="2797" y="1119"/>
                </a:cubicBezTo>
                <a:cubicBezTo>
                  <a:pt x="2791" y="1177"/>
                  <a:pt x="2791" y="1177"/>
                  <a:pt x="2791" y="1177"/>
                </a:cubicBezTo>
                <a:cubicBezTo>
                  <a:pt x="2776" y="1177"/>
                  <a:pt x="2776" y="1177"/>
                  <a:pt x="2776" y="1177"/>
                </a:cubicBezTo>
                <a:cubicBezTo>
                  <a:pt x="2756" y="1194"/>
                  <a:pt x="2756" y="1194"/>
                  <a:pt x="2756" y="1194"/>
                </a:cubicBezTo>
                <a:cubicBezTo>
                  <a:pt x="2756" y="1223"/>
                  <a:pt x="2756" y="1223"/>
                  <a:pt x="2756" y="1223"/>
                </a:cubicBezTo>
                <a:cubicBezTo>
                  <a:pt x="2750" y="1227"/>
                  <a:pt x="2750" y="1227"/>
                  <a:pt x="2750" y="1227"/>
                </a:cubicBezTo>
                <a:cubicBezTo>
                  <a:pt x="2750" y="1271"/>
                  <a:pt x="2750" y="1271"/>
                  <a:pt x="2750" y="1271"/>
                </a:cubicBezTo>
                <a:cubicBezTo>
                  <a:pt x="2744" y="1279"/>
                  <a:pt x="2744" y="1279"/>
                  <a:pt x="2744" y="1279"/>
                </a:cubicBezTo>
                <a:cubicBezTo>
                  <a:pt x="2744" y="1341"/>
                  <a:pt x="2744" y="1341"/>
                  <a:pt x="2744" y="1341"/>
                </a:cubicBezTo>
                <a:cubicBezTo>
                  <a:pt x="2744" y="1341"/>
                  <a:pt x="2733" y="1330"/>
                  <a:pt x="2701" y="1330"/>
                </a:cubicBezTo>
                <a:cubicBezTo>
                  <a:pt x="2658" y="1330"/>
                  <a:pt x="2628" y="1372"/>
                  <a:pt x="2628" y="1372"/>
                </a:cubicBezTo>
                <a:cubicBezTo>
                  <a:pt x="2572" y="1372"/>
                  <a:pt x="2572" y="1372"/>
                  <a:pt x="2572" y="1372"/>
                </a:cubicBezTo>
                <a:cubicBezTo>
                  <a:pt x="2572" y="1389"/>
                  <a:pt x="2572" y="1389"/>
                  <a:pt x="2572" y="1389"/>
                </a:cubicBezTo>
                <a:cubicBezTo>
                  <a:pt x="2553" y="1389"/>
                  <a:pt x="2553" y="1389"/>
                  <a:pt x="2553" y="1389"/>
                </a:cubicBezTo>
                <a:cubicBezTo>
                  <a:pt x="2553" y="1382"/>
                  <a:pt x="2553" y="1382"/>
                  <a:pt x="2553" y="1382"/>
                </a:cubicBezTo>
                <a:cubicBezTo>
                  <a:pt x="2510" y="1382"/>
                  <a:pt x="2510" y="1382"/>
                  <a:pt x="2510" y="1382"/>
                </a:cubicBezTo>
                <a:cubicBezTo>
                  <a:pt x="2502" y="1393"/>
                  <a:pt x="2502" y="1393"/>
                  <a:pt x="2502" y="1393"/>
                </a:cubicBezTo>
                <a:cubicBezTo>
                  <a:pt x="2478" y="1393"/>
                  <a:pt x="2478" y="1393"/>
                  <a:pt x="2478" y="1393"/>
                </a:cubicBezTo>
                <a:cubicBezTo>
                  <a:pt x="2478" y="1402"/>
                  <a:pt x="2478" y="1402"/>
                  <a:pt x="2478" y="1402"/>
                </a:cubicBezTo>
                <a:cubicBezTo>
                  <a:pt x="2470" y="1402"/>
                  <a:pt x="2470" y="1402"/>
                  <a:pt x="2470" y="1402"/>
                </a:cubicBezTo>
                <a:cubicBezTo>
                  <a:pt x="2470" y="1378"/>
                  <a:pt x="2470" y="1378"/>
                  <a:pt x="2470" y="1378"/>
                </a:cubicBezTo>
                <a:cubicBezTo>
                  <a:pt x="2443" y="1378"/>
                  <a:pt x="2443" y="1378"/>
                  <a:pt x="2443" y="1378"/>
                </a:cubicBezTo>
                <a:cubicBezTo>
                  <a:pt x="2432" y="1388"/>
                  <a:pt x="2432" y="1388"/>
                  <a:pt x="2432" y="1388"/>
                </a:cubicBezTo>
                <a:cubicBezTo>
                  <a:pt x="2417" y="1388"/>
                  <a:pt x="2417" y="1388"/>
                  <a:pt x="2417" y="1388"/>
                </a:cubicBezTo>
                <a:cubicBezTo>
                  <a:pt x="2408" y="1375"/>
                  <a:pt x="2408" y="1375"/>
                  <a:pt x="2408" y="1375"/>
                </a:cubicBezTo>
                <a:cubicBezTo>
                  <a:pt x="2393" y="1375"/>
                  <a:pt x="2393" y="1375"/>
                  <a:pt x="2393" y="1375"/>
                </a:cubicBezTo>
                <a:cubicBezTo>
                  <a:pt x="2381" y="1388"/>
                  <a:pt x="2381" y="1388"/>
                  <a:pt x="2381" y="1388"/>
                </a:cubicBezTo>
                <a:cubicBezTo>
                  <a:pt x="2365" y="1388"/>
                  <a:pt x="2365" y="1388"/>
                  <a:pt x="2365" y="1388"/>
                </a:cubicBezTo>
                <a:cubicBezTo>
                  <a:pt x="2365" y="1465"/>
                  <a:pt x="2365" y="1465"/>
                  <a:pt x="2365" y="1465"/>
                </a:cubicBezTo>
                <a:cubicBezTo>
                  <a:pt x="2310" y="1465"/>
                  <a:pt x="2310" y="1465"/>
                  <a:pt x="2310" y="1465"/>
                </a:cubicBezTo>
                <a:cubicBezTo>
                  <a:pt x="2310" y="1440"/>
                  <a:pt x="2310" y="1440"/>
                  <a:pt x="2310" y="1440"/>
                </a:cubicBezTo>
                <a:cubicBezTo>
                  <a:pt x="2284" y="1420"/>
                  <a:pt x="2284" y="1420"/>
                  <a:pt x="2284" y="1420"/>
                </a:cubicBezTo>
                <a:cubicBezTo>
                  <a:pt x="2279" y="1380"/>
                  <a:pt x="2279" y="1380"/>
                  <a:pt x="2279" y="1380"/>
                </a:cubicBezTo>
                <a:cubicBezTo>
                  <a:pt x="2273" y="1419"/>
                  <a:pt x="2273" y="1419"/>
                  <a:pt x="2273" y="1419"/>
                </a:cubicBezTo>
                <a:cubicBezTo>
                  <a:pt x="2243" y="1441"/>
                  <a:pt x="2243" y="1441"/>
                  <a:pt x="2243" y="1441"/>
                </a:cubicBezTo>
                <a:cubicBezTo>
                  <a:pt x="2243" y="1457"/>
                  <a:pt x="2243" y="1457"/>
                  <a:pt x="2243" y="1457"/>
                </a:cubicBezTo>
                <a:cubicBezTo>
                  <a:pt x="2199" y="1457"/>
                  <a:pt x="2199" y="1457"/>
                  <a:pt x="2199" y="1457"/>
                </a:cubicBezTo>
                <a:cubicBezTo>
                  <a:pt x="2199" y="1401"/>
                  <a:pt x="2199" y="1401"/>
                  <a:pt x="2199" y="1401"/>
                </a:cubicBezTo>
                <a:cubicBezTo>
                  <a:pt x="2177" y="1401"/>
                  <a:pt x="2177" y="1401"/>
                  <a:pt x="2177" y="1401"/>
                </a:cubicBezTo>
                <a:cubicBezTo>
                  <a:pt x="2177" y="1391"/>
                  <a:pt x="2177" y="1391"/>
                  <a:pt x="2177" y="1391"/>
                </a:cubicBezTo>
                <a:cubicBezTo>
                  <a:pt x="2152" y="1391"/>
                  <a:pt x="2152" y="1391"/>
                  <a:pt x="2152" y="1391"/>
                </a:cubicBezTo>
                <a:cubicBezTo>
                  <a:pt x="2152" y="1409"/>
                  <a:pt x="2152" y="1409"/>
                  <a:pt x="2152" y="1409"/>
                </a:cubicBezTo>
                <a:cubicBezTo>
                  <a:pt x="2139" y="1409"/>
                  <a:pt x="2139" y="1409"/>
                  <a:pt x="2139" y="1409"/>
                </a:cubicBezTo>
                <a:cubicBezTo>
                  <a:pt x="2139" y="1371"/>
                  <a:pt x="2139" y="1371"/>
                  <a:pt x="2139" y="1371"/>
                </a:cubicBezTo>
                <a:cubicBezTo>
                  <a:pt x="2093" y="1371"/>
                  <a:pt x="2093" y="1371"/>
                  <a:pt x="2093" y="1371"/>
                </a:cubicBezTo>
                <a:cubicBezTo>
                  <a:pt x="2093" y="1436"/>
                  <a:pt x="2093" y="1436"/>
                  <a:pt x="2093" y="1436"/>
                </a:cubicBezTo>
                <a:cubicBezTo>
                  <a:pt x="2077" y="1436"/>
                  <a:pt x="2077" y="1436"/>
                  <a:pt x="2077" y="1436"/>
                </a:cubicBezTo>
                <a:cubicBezTo>
                  <a:pt x="2077" y="1453"/>
                  <a:pt x="2077" y="1453"/>
                  <a:pt x="2077" y="1453"/>
                </a:cubicBezTo>
                <a:cubicBezTo>
                  <a:pt x="2068" y="1453"/>
                  <a:pt x="2068" y="1453"/>
                  <a:pt x="2068" y="1453"/>
                </a:cubicBezTo>
                <a:cubicBezTo>
                  <a:pt x="2068" y="1463"/>
                  <a:pt x="2068" y="1463"/>
                  <a:pt x="2068" y="1463"/>
                </a:cubicBezTo>
                <a:cubicBezTo>
                  <a:pt x="2055" y="1463"/>
                  <a:pt x="2055" y="1463"/>
                  <a:pt x="2055" y="1463"/>
                </a:cubicBezTo>
                <a:cubicBezTo>
                  <a:pt x="2055" y="1453"/>
                  <a:pt x="2055" y="1453"/>
                  <a:pt x="2055" y="1453"/>
                </a:cubicBezTo>
                <a:cubicBezTo>
                  <a:pt x="2033" y="1453"/>
                  <a:pt x="2033" y="1453"/>
                  <a:pt x="2033" y="1453"/>
                </a:cubicBezTo>
                <a:cubicBezTo>
                  <a:pt x="2033" y="1461"/>
                  <a:pt x="2033" y="1461"/>
                  <a:pt x="2033" y="1461"/>
                </a:cubicBezTo>
                <a:cubicBezTo>
                  <a:pt x="2004" y="1461"/>
                  <a:pt x="2004" y="1461"/>
                  <a:pt x="2004" y="1461"/>
                </a:cubicBezTo>
                <a:cubicBezTo>
                  <a:pt x="2004" y="1471"/>
                  <a:pt x="2004" y="1471"/>
                  <a:pt x="2004" y="1471"/>
                </a:cubicBezTo>
                <a:cubicBezTo>
                  <a:pt x="1996" y="1471"/>
                  <a:pt x="1996" y="1471"/>
                  <a:pt x="1996" y="1471"/>
                </a:cubicBezTo>
                <a:cubicBezTo>
                  <a:pt x="1996" y="1463"/>
                  <a:pt x="1996" y="1463"/>
                  <a:pt x="1996" y="1463"/>
                </a:cubicBezTo>
                <a:cubicBezTo>
                  <a:pt x="1983" y="1463"/>
                  <a:pt x="1983" y="1463"/>
                  <a:pt x="1983" y="1463"/>
                </a:cubicBezTo>
                <a:cubicBezTo>
                  <a:pt x="1983" y="1479"/>
                  <a:pt x="1983" y="1479"/>
                  <a:pt x="1983" y="1479"/>
                </a:cubicBezTo>
                <a:cubicBezTo>
                  <a:pt x="1975" y="1479"/>
                  <a:pt x="1975" y="1479"/>
                  <a:pt x="1975" y="1479"/>
                </a:cubicBezTo>
                <a:cubicBezTo>
                  <a:pt x="1975" y="1343"/>
                  <a:pt x="1975" y="1343"/>
                  <a:pt x="1975" y="1343"/>
                </a:cubicBezTo>
                <a:cubicBezTo>
                  <a:pt x="1952" y="1343"/>
                  <a:pt x="1952" y="1343"/>
                  <a:pt x="1952" y="1343"/>
                </a:cubicBezTo>
                <a:cubicBezTo>
                  <a:pt x="1952" y="1352"/>
                  <a:pt x="1952" y="1352"/>
                  <a:pt x="1952" y="1352"/>
                </a:cubicBezTo>
                <a:cubicBezTo>
                  <a:pt x="1943" y="1352"/>
                  <a:pt x="1943" y="1352"/>
                  <a:pt x="1943" y="1352"/>
                </a:cubicBezTo>
                <a:cubicBezTo>
                  <a:pt x="1935" y="1335"/>
                  <a:pt x="1935" y="1335"/>
                  <a:pt x="1935" y="1335"/>
                </a:cubicBezTo>
                <a:cubicBezTo>
                  <a:pt x="1921" y="1335"/>
                  <a:pt x="1921" y="1335"/>
                  <a:pt x="1921" y="1335"/>
                </a:cubicBezTo>
                <a:cubicBezTo>
                  <a:pt x="1912" y="1352"/>
                  <a:pt x="1912" y="1352"/>
                  <a:pt x="1912" y="1352"/>
                </a:cubicBezTo>
                <a:cubicBezTo>
                  <a:pt x="1877" y="1352"/>
                  <a:pt x="1877" y="1352"/>
                  <a:pt x="1877" y="1352"/>
                </a:cubicBezTo>
                <a:cubicBezTo>
                  <a:pt x="1877" y="1456"/>
                  <a:pt x="1877" y="1456"/>
                  <a:pt x="1877" y="1456"/>
                </a:cubicBezTo>
                <a:cubicBezTo>
                  <a:pt x="1805" y="1456"/>
                  <a:pt x="1805" y="1456"/>
                  <a:pt x="1805" y="1456"/>
                </a:cubicBezTo>
                <a:cubicBezTo>
                  <a:pt x="1791" y="1441"/>
                  <a:pt x="1791" y="1441"/>
                  <a:pt x="1791" y="1441"/>
                </a:cubicBezTo>
                <a:cubicBezTo>
                  <a:pt x="1781" y="1452"/>
                  <a:pt x="1781" y="1452"/>
                  <a:pt x="1781" y="1452"/>
                </a:cubicBezTo>
                <a:cubicBezTo>
                  <a:pt x="1771" y="1452"/>
                  <a:pt x="1771" y="1452"/>
                  <a:pt x="1771" y="1452"/>
                </a:cubicBezTo>
                <a:cubicBezTo>
                  <a:pt x="1756" y="1437"/>
                  <a:pt x="1756" y="1437"/>
                  <a:pt x="1756" y="1437"/>
                </a:cubicBezTo>
                <a:cubicBezTo>
                  <a:pt x="1744" y="1437"/>
                  <a:pt x="1744" y="1437"/>
                  <a:pt x="1744" y="1437"/>
                </a:cubicBezTo>
                <a:cubicBezTo>
                  <a:pt x="1731" y="1448"/>
                  <a:pt x="1731" y="1448"/>
                  <a:pt x="1731" y="1448"/>
                </a:cubicBezTo>
                <a:cubicBezTo>
                  <a:pt x="1699" y="1448"/>
                  <a:pt x="1699" y="1448"/>
                  <a:pt x="1699" y="1448"/>
                </a:cubicBezTo>
                <a:cubicBezTo>
                  <a:pt x="1699" y="1437"/>
                  <a:pt x="1699" y="1437"/>
                  <a:pt x="1699" y="1437"/>
                </a:cubicBezTo>
                <a:cubicBezTo>
                  <a:pt x="1673" y="1437"/>
                  <a:pt x="1673" y="1437"/>
                  <a:pt x="1673" y="1437"/>
                </a:cubicBezTo>
                <a:cubicBezTo>
                  <a:pt x="1673" y="1469"/>
                  <a:pt x="1673" y="1469"/>
                  <a:pt x="1673" y="1469"/>
                </a:cubicBezTo>
                <a:cubicBezTo>
                  <a:pt x="1656" y="1469"/>
                  <a:pt x="1656" y="1469"/>
                  <a:pt x="1656" y="1469"/>
                </a:cubicBezTo>
                <a:cubicBezTo>
                  <a:pt x="1656" y="1459"/>
                  <a:pt x="1656" y="1459"/>
                  <a:pt x="1656" y="1459"/>
                </a:cubicBezTo>
                <a:cubicBezTo>
                  <a:pt x="1619" y="1459"/>
                  <a:pt x="1619" y="1459"/>
                  <a:pt x="1619" y="1459"/>
                </a:cubicBezTo>
                <a:cubicBezTo>
                  <a:pt x="1619" y="1448"/>
                  <a:pt x="1619" y="1448"/>
                  <a:pt x="1619" y="1448"/>
                </a:cubicBezTo>
                <a:cubicBezTo>
                  <a:pt x="1587" y="1448"/>
                  <a:pt x="1587" y="1448"/>
                  <a:pt x="1587" y="1448"/>
                </a:cubicBezTo>
                <a:cubicBezTo>
                  <a:pt x="1587" y="1459"/>
                  <a:pt x="1587" y="1459"/>
                  <a:pt x="1587" y="1459"/>
                </a:cubicBezTo>
                <a:cubicBezTo>
                  <a:pt x="1563" y="1459"/>
                  <a:pt x="1563" y="1459"/>
                  <a:pt x="1563" y="1459"/>
                </a:cubicBezTo>
                <a:cubicBezTo>
                  <a:pt x="1563" y="1407"/>
                  <a:pt x="1563" y="1407"/>
                  <a:pt x="1563" y="1407"/>
                </a:cubicBezTo>
                <a:cubicBezTo>
                  <a:pt x="1531" y="1393"/>
                  <a:pt x="1531" y="1393"/>
                  <a:pt x="1531" y="1393"/>
                </a:cubicBezTo>
                <a:cubicBezTo>
                  <a:pt x="1531" y="1408"/>
                  <a:pt x="1531" y="1408"/>
                  <a:pt x="1531" y="1408"/>
                </a:cubicBezTo>
                <a:cubicBezTo>
                  <a:pt x="1524" y="1408"/>
                  <a:pt x="1524" y="1408"/>
                  <a:pt x="1524" y="1408"/>
                </a:cubicBezTo>
                <a:cubicBezTo>
                  <a:pt x="1524" y="1331"/>
                  <a:pt x="1524" y="1331"/>
                  <a:pt x="1524" y="1331"/>
                </a:cubicBezTo>
                <a:cubicBezTo>
                  <a:pt x="1507" y="1331"/>
                  <a:pt x="1507" y="1331"/>
                  <a:pt x="1507" y="1331"/>
                </a:cubicBezTo>
                <a:cubicBezTo>
                  <a:pt x="1507" y="1307"/>
                  <a:pt x="1507" y="1307"/>
                  <a:pt x="1507" y="1307"/>
                </a:cubicBezTo>
                <a:cubicBezTo>
                  <a:pt x="1479" y="1307"/>
                  <a:pt x="1479" y="1307"/>
                  <a:pt x="1479" y="1307"/>
                </a:cubicBezTo>
                <a:cubicBezTo>
                  <a:pt x="1479" y="1281"/>
                  <a:pt x="1479" y="1281"/>
                  <a:pt x="1479" y="1281"/>
                </a:cubicBezTo>
                <a:cubicBezTo>
                  <a:pt x="1465" y="1281"/>
                  <a:pt x="1465" y="1281"/>
                  <a:pt x="1465" y="1281"/>
                </a:cubicBezTo>
                <a:cubicBezTo>
                  <a:pt x="1465" y="1307"/>
                  <a:pt x="1465" y="1307"/>
                  <a:pt x="1465" y="1307"/>
                </a:cubicBezTo>
                <a:cubicBezTo>
                  <a:pt x="1443" y="1307"/>
                  <a:pt x="1443" y="1307"/>
                  <a:pt x="1443" y="1307"/>
                </a:cubicBezTo>
                <a:cubicBezTo>
                  <a:pt x="1443" y="1265"/>
                  <a:pt x="1443" y="1265"/>
                  <a:pt x="1443" y="1265"/>
                </a:cubicBezTo>
                <a:cubicBezTo>
                  <a:pt x="1443" y="1265"/>
                  <a:pt x="1412" y="1232"/>
                  <a:pt x="1389" y="1232"/>
                </a:cubicBezTo>
                <a:cubicBezTo>
                  <a:pt x="1367" y="1232"/>
                  <a:pt x="1337" y="1269"/>
                  <a:pt x="1337" y="1269"/>
                </a:cubicBezTo>
                <a:cubicBezTo>
                  <a:pt x="1337" y="1359"/>
                  <a:pt x="1337" y="1359"/>
                  <a:pt x="1337" y="1359"/>
                </a:cubicBezTo>
                <a:cubicBezTo>
                  <a:pt x="1315" y="1359"/>
                  <a:pt x="1315" y="1359"/>
                  <a:pt x="1315" y="1359"/>
                </a:cubicBezTo>
                <a:cubicBezTo>
                  <a:pt x="1315" y="1417"/>
                  <a:pt x="1315" y="1417"/>
                  <a:pt x="1315" y="1417"/>
                </a:cubicBezTo>
                <a:cubicBezTo>
                  <a:pt x="1275" y="1432"/>
                  <a:pt x="1275" y="1432"/>
                  <a:pt x="1275" y="1432"/>
                </a:cubicBezTo>
                <a:cubicBezTo>
                  <a:pt x="1275" y="1445"/>
                  <a:pt x="1275" y="1445"/>
                  <a:pt x="1275" y="1445"/>
                </a:cubicBezTo>
                <a:cubicBezTo>
                  <a:pt x="1267" y="1445"/>
                  <a:pt x="1267" y="1445"/>
                  <a:pt x="1267" y="1445"/>
                </a:cubicBezTo>
                <a:cubicBezTo>
                  <a:pt x="1267" y="1421"/>
                  <a:pt x="1267" y="1421"/>
                  <a:pt x="1267" y="1421"/>
                </a:cubicBezTo>
                <a:cubicBezTo>
                  <a:pt x="1253" y="1421"/>
                  <a:pt x="1253" y="1421"/>
                  <a:pt x="1253" y="1421"/>
                </a:cubicBezTo>
                <a:cubicBezTo>
                  <a:pt x="1235" y="1395"/>
                  <a:pt x="1235" y="1395"/>
                  <a:pt x="1235" y="1395"/>
                </a:cubicBezTo>
                <a:cubicBezTo>
                  <a:pt x="1213" y="1416"/>
                  <a:pt x="1213" y="1416"/>
                  <a:pt x="1213" y="1416"/>
                </a:cubicBezTo>
                <a:cubicBezTo>
                  <a:pt x="1213" y="1399"/>
                  <a:pt x="1213" y="1399"/>
                  <a:pt x="1213" y="1399"/>
                </a:cubicBezTo>
                <a:cubicBezTo>
                  <a:pt x="1200" y="1399"/>
                  <a:pt x="1200" y="1399"/>
                  <a:pt x="1200" y="1399"/>
                </a:cubicBezTo>
                <a:cubicBezTo>
                  <a:pt x="1200" y="1409"/>
                  <a:pt x="1200" y="1409"/>
                  <a:pt x="1200" y="1409"/>
                </a:cubicBezTo>
                <a:cubicBezTo>
                  <a:pt x="1189" y="1409"/>
                  <a:pt x="1189" y="1409"/>
                  <a:pt x="1189" y="1409"/>
                </a:cubicBezTo>
                <a:cubicBezTo>
                  <a:pt x="1189" y="1392"/>
                  <a:pt x="1189" y="1392"/>
                  <a:pt x="1189" y="1392"/>
                </a:cubicBezTo>
                <a:cubicBezTo>
                  <a:pt x="1164" y="1392"/>
                  <a:pt x="1164" y="1392"/>
                  <a:pt x="1164" y="1392"/>
                </a:cubicBezTo>
                <a:cubicBezTo>
                  <a:pt x="1164" y="1401"/>
                  <a:pt x="1164" y="1401"/>
                  <a:pt x="1164" y="1401"/>
                </a:cubicBezTo>
                <a:cubicBezTo>
                  <a:pt x="1155" y="1401"/>
                  <a:pt x="1155" y="1401"/>
                  <a:pt x="1155" y="1401"/>
                </a:cubicBezTo>
                <a:cubicBezTo>
                  <a:pt x="1155" y="1417"/>
                  <a:pt x="1155" y="1417"/>
                  <a:pt x="1155" y="1417"/>
                </a:cubicBezTo>
                <a:cubicBezTo>
                  <a:pt x="1133" y="1417"/>
                  <a:pt x="1133" y="1417"/>
                  <a:pt x="1133" y="1417"/>
                </a:cubicBezTo>
                <a:cubicBezTo>
                  <a:pt x="1133" y="1397"/>
                  <a:pt x="1133" y="1397"/>
                  <a:pt x="1133" y="1397"/>
                </a:cubicBezTo>
                <a:cubicBezTo>
                  <a:pt x="1123" y="1397"/>
                  <a:pt x="1123" y="1397"/>
                  <a:pt x="1123" y="1397"/>
                </a:cubicBezTo>
                <a:cubicBezTo>
                  <a:pt x="1112" y="1385"/>
                  <a:pt x="1112" y="1385"/>
                  <a:pt x="1112" y="1385"/>
                </a:cubicBezTo>
                <a:cubicBezTo>
                  <a:pt x="1104" y="1391"/>
                  <a:pt x="1104" y="1391"/>
                  <a:pt x="1104" y="1391"/>
                </a:cubicBezTo>
                <a:cubicBezTo>
                  <a:pt x="1095" y="1391"/>
                  <a:pt x="1095" y="1391"/>
                  <a:pt x="1095" y="1391"/>
                </a:cubicBezTo>
                <a:cubicBezTo>
                  <a:pt x="1076" y="1368"/>
                  <a:pt x="1076" y="1368"/>
                  <a:pt x="1076" y="1368"/>
                </a:cubicBezTo>
                <a:cubicBezTo>
                  <a:pt x="1063" y="1389"/>
                  <a:pt x="1063" y="1389"/>
                  <a:pt x="1063" y="1389"/>
                </a:cubicBezTo>
                <a:cubicBezTo>
                  <a:pt x="1051" y="1389"/>
                  <a:pt x="1051" y="1389"/>
                  <a:pt x="1051" y="1389"/>
                </a:cubicBezTo>
                <a:cubicBezTo>
                  <a:pt x="1051" y="1371"/>
                  <a:pt x="1051" y="1371"/>
                  <a:pt x="1051" y="1371"/>
                </a:cubicBezTo>
                <a:cubicBezTo>
                  <a:pt x="1031" y="1371"/>
                  <a:pt x="1031" y="1371"/>
                  <a:pt x="1031" y="1371"/>
                </a:cubicBezTo>
                <a:cubicBezTo>
                  <a:pt x="1031" y="1391"/>
                  <a:pt x="1031" y="1391"/>
                  <a:pt x="1031" y="1391"/>
                </a:cubicBezTo>
                <a:cubicBezTo>
                  <a:pt x="1020" y="1403"/>
                  <a:pt x="1020" y="1403"/>
                  <a:pt x="1020" y="1403"/>
                </a:cubicBezTo>
                <a:cubicBezTo>
                  <a:pt x="1012" y="1403"/>
                  <a:pt x="1012" y="1403"/>
                  <a:pt x="1012" y="1403"/>
                </a:cubicBezTo>
                <a:cubicBezTo>
                  <a:pt x="1012" y="1376"/>
                  <a:pt x="1012" y="1376"/>
                  <a:pt x="1012" y="1376"/>
                </a:cubicBezTo>
                <a:cubicBezTo>
                  <a:pt x="999" y="1376"/>
                  <a:pt x="999" y="1376"/>
                  <a:pt x="999" y="1376"/>
                </a:cubicBezTo>
                <a:cubicBezTo>
                  <a:pt x="988" y="1359"/>
                  <a:pt x="988" y="1359"/>
                  <a:pt x="988" y="1359"/>
                </a:cubicBezTo>
                <a:cubicBezTo>
                  <a:pt x="969" y="1381"/>
                  <a:pt x="969" y="1381"/>
                  <a:pt x="969" y="1381"/>
                </a:cubicBezTo>
                <a:cubicBezTo>
                  <a:pt x="969" y="1224"/>
                  <a:pt x="969" y="1224"/>
                  <a:pt x="969" y="1224"/>
                </a:cubicBezTo>
                <a:cubicBezTo>
                  <a:pt x="943" y="1224"/>
                  <a:pt x="943" y="1224"/>
                  <a:pt x="943" y="1224"/>
                </a:cubicBezTo>
                <a:cubicBezTo>
                  <a:pt x="943" y="1212"/>
                  <a:pt x="943" y="1212"/>
                  <a:pt x="943" y="1212"/>
                </a:cubicBezTo>
                <a:cubicBezTo>
                  <a:pt x="969" y="1212"/>
                  <a:pt x="969" y="1212"/>
                  <a:pt x="969" y="1212"/>
                </a:cubicBezTo>
                <a:cubicBezTo>
                  <a:pt x="969" y="1204"/>
                  <a:pt x="969" y="1204"/>
                  <a:pt x="969" y="1204"/>
                </a:cubicBezTo>
                <a:cubicBezTo>
                  <a:pt x="847" y="1204"/>
                  <a:pt x="847" y="1204"/>
                  <a:pt x="847" y="1204"/>
                </a:cubicBezTo>
                <a:cubicBezTo>
                  <a:pt x="847" y="1211"/>
                  <a:pt x="847" y="1211"/>
                  <a:pt x="847" y="1211"/>
                </a:cubicBezTo>
                <a:cubicBezTo>
                  <a:pt x="857" y="1211"/>
                  <a:pt x="857" y="1211"/>
                  <a:pt x="857" y="1211"/>
                </a:cubicBezTo>
                <a:cubicBezTo>
                  <a:pt x="857" y="1224"/>
                  <a:pt x="857" y="1224"/>
                  <a:pt x="857" y="1224"/>
                </a:cubicBezTo>
                <a:cubicBezTo>
                  <a:pt x="843" y="1224"/>
                  <a:pt x="843" y="1224"/>
                  <a:pt x="843" y="1224"/>
                </a:cubicBezTo>
                <a:cubicBezTo>
                  <a:pt x="843" y="1375"/>
                  <a:pt x="843" y="1375"/>
                  <a:pt x="843" y="1375"/>
                </a:cubicBezTo>
                <a:cubicBezTo>
                  <a:pt x="828" y="1375"/>
                  <a:pt x="828" y="1375"/>
                  <a:pt x="828" y="1375"/>
                </a:cubicBezTo>
                <a:cubicBezTo>
                  <a:pt x="828" y="1387"/>
                  <a:pt x="828" y="1387"/>
                  <a:pt x="828" y="1387"/>
                </a:cubicBezTo>
                <a:cubicBezTo>
                  <a:pt x="816" y="1387"/>
                  <a:pt x="816" y="1387"/>
                  <a:pt x="816" y="1387"/>
                </a:cubicBezTo>
                <a:cubicBezTo>
                  <a:pt x="816" y="1403"/>
                  <a:pt x="816" y="1403"/>
                  <a:pt x="816" y="1403"/>
                </a:cubicBezTo>
                <a:cubicBezTo>
                  <a:pt x="804" y="1403"/>
                  <a:pt x="804" y="1403"/>
                  <a:pt x="804" y="1403"/>
                </a:cubicBezTo>
                <a:cubicBezTo>
                  <a:pt x="787" y="1393"/>
                  <a:pt x="787" y="1393"/>
                  <a:pt x="787" y="1393"/>
                </a:cubicBezTo>
                <a:cubicBezTo>
                  <a:pt x="787" y="1193"/>
                  <a:pt x="787" y="1193"/>
                  <a:pt x="787" y="1193"/>
                </a:cubicBezTo>
                <a:cubicBezTo>
                  <a:pt x="691" y="1193"/>
                  <a:pt x="691" y="1193"/>
                  <a:pt x="691" y="1193"/>
                </a:cubicBezTo>
                <a:cubicBezTo>
                  <a:pt x="691" y="1427"/>
                  <a:pt x="691" y="1427"/>
                  <a:pt x="691" y="1427"/>
                </a:cubicBezTo>
                <a:cubicBezTo>
                  <a:pt x="664" y="1427"/>
                  <a:pt x="664" y="1427"/>
                  <a:pt x="664" y="1427"/>
                </a:cubicBezTo>
                <a:cubicBezTo>
                  <a:pt x="664" y="1445"/>
                  <a:pt x="664" y="1445"/>
                  <a:pt x="664" y="1445"/>
                </a:cubicBezTo>
                <a:cubicBezTo>
                  <a:pt x="640" y="1445"/>
                  <a:pt x="640" y="1445"/>
                  <a:pt x="640" y="1445"/>
                </a:cubicBezTo>
                <a:cubicBezTo>
                  <a:pt x="640" y="1436"/>
                  <a:pt x="640" y="1436"/>
                  <a:pt x="640" y="1436"/>
                </a:cubicBezTo>
                <a:cubicBezTo>
                  <a:pt x="625" y="1436"/>
                  <a:pt x="625" y="1436"/>
                  <a:pt x="625" y="1436"/>
                </a:cubicBezTo>
                <a:cubicBezTo>
                  <a:pt x="625" y="1237"/>
                  <a:pt x="625" y="1237"/>
                  <a:pt x="625" y="1237"/>
                </a:cubicBezTo>
                <a:cubicBezTo>
                  <a:pt x="601" y="1237"/>
                  <a:pt x="601" y="1237"/>
                  <a:pt x="601" y="1237"/>
                </a:cubicBezTo>
                <a:cubicBezTo>
                  <a:pt x="601" y="1228"/>
                  <a:pt x="601" y="1228"/>
                  <a:pt x="601" y="1228"/>
                </a:cubicBezTo>
                <a:cubicBezTo>
                  <a:pt x="536" y="1228"/>
                  <a:pt x="536" y="1228"/>
                  <a:pt x="536" y="1228"/>
                </a:cubicBezTo>
                <a:cubicBezTo>
                  <a:pt x="536" y="1241"/>
                  <a:pt x="536" y="1241"/>
                  <a:pt x="536" y="1241"/>
                </a:cubicBezTo>
                <a:cubicBezTo>
                  <a:pt x="515" y="1241"/>
                  <a:pt x="515" y="1241"/>
                  <a:pt x="515" y="1241"/>
                </a:cubicBezTo>
                <a:cubicBezTo>
                  <a:pt x="515" y="1227"/>
                  <a:pt x="515" y="1227"/>
                  <a:pt x="515" y="1227"/>
                </a:cubicBezTo>
                <a:cubicBezTo>
                  <a:pt x="501" y="1227"/>
                  <a:pt x="501" y="1227"/>
                  <a:pt x="501" y="1227"/>
                </a:cubicBezTo>
                <a:cubicBezTo>
                  <a:pt x="501" y="1227"/>
                  <a:pt x="487" y="1169"/>
                  <a:pt x="456" y="1169"/>
                </a:cubicBezTo>
                <a:cubicBezTo>
                  <a:pt x="425" y="1169"/>
                  <a:pt x="401" y="1224"/>
                  <a:pt x="401" y="1224"/>
                </a:cubicBezTo>
                <a:cubicBezTo>
                  <a:pt x="392" y="1224"/>
                  <a:pt x="392" y="1224"/>
                  <a:pt x="392" y="1224"/>
                </a:cubicBezTo>
                <a:cubicBezTo>
                  <a:pt x="392" y="1243"/>
                  <a:pt x="392" y="1243"/>
                  <a:pt x="392" y="1243"/>
                </a:cubicBezTo>
                <a:cubicBezTo>
                  <a:pt x="373" y="1243"/>
                  <a:pt x="373" y="1243"/>
                  <a:pt x="373" y="1243"/>
                </a:cubicBezTo>
                <a:cubicBezTo>
                  <a:pt x="373" y="1233"/>
                  <a:pt x="373" y="1233"/>
                  <a:pt x="373" y="1233"/>
                </a:cubicBezTo>
                <a:cubicBezTo>
                  <a:pt x="320" y="1233"/>
                  <a:pt x="320" y="1233"/>
                  <a:pt x="320" y="1233"/>
                </a:cubicBezTo>
                <a:cubicBezTo>
                  <a:pt x="320" y="1245"/>
                  <a:pt x="320" y="1245"/>
                  <a:pt x="320" y="1245"/>
                </a:cubicBezTo>
                <a:cubicBezTo>
                  <a:pt x="303" y="1245"/>
                  <a:pt x="303" y="1245"/>
                  <a:pt x="303" y="1245"/>
                </a:cubicBezTo>
                <a:cubicBezTo>
                  <a:pt x="288" y="1257"/>
                  <a:pt x="288" y="1257"/>
                  <a:pt x="288" y="1257"/>
                </a:cubicBezTo>
                <a:cubicBezTo>
                  <a:pt x="288" y="1331"/>
                  <a:pt x="288" y="1331"/>
                  <a:pt x="288" y="1331"/>
                </a:cubicBezTo>
                <a:cubicBezTo>
                  <a:pt x="268" y="1331"/>
                  <a:pt x="268" y="1331"/>
                  <a:pt x="268" y="1331"/>
                </a:cubicBezTo>
                <a:cubicBezTo>
                  <a:pt x="268" y="1373"/>
                  <a:pt x="268" y="1373"/>
                  <a:pt x="268" y="1373"/>
                </a:cubicBezTo>
                <a:cubicBezTo>
                  <a:pt x="252" y="1373"/>
                  <a:pt x="252" y="1373"/>
                  <a:pt x="252" y="1373"/>
                </a:cubicBezTo>
                <a:cubicBezTo>
                  <a:pt x="252" y="1325"/>
                  <a:pt x="252" y="1325"/>
                  <a:pt x="252" y="1325"/>
                </a:cubicBezTo>
                <a:cubicBezTo>
                  <a:pt x="236" y="1325"/>
                  <a:pt x="236" y="1325"/>
                  <a:pt x="236" y="1325"/>
                </a:cubicBezTo>
                <a:cubicBezTo>
                  <a:pt x="236" y="1342"/>
                  <a:pt x="236" y="1342"/>
                  <a:pt x="236" y="1342"/>
                </a:cubicBezTo>
                <a:cubicBezTo>
                  <a:pt x="218" y="1342"/>
                  <a:pt x="218" y="1342"/>
                  <a:pt x="218" y="1342"/>
                </a:cubicBezTo>
                <a:cubicBezTo>
                  <a:pt x="218" y="1331"/>
                  <a:pt x="218" y="1331"/>
                  <a:pt x="218" y="1331"/>
                </a:cubicBezTo>
                <a:cubicBezTo>
                  <a:pt x="195" y="1331"/>
                  <a:pt x="195" y="1331"/>
                  <a:pt x="195" y="1331"/>
                </a:cubicBezTo>
                <a:cubicBezTo>
                  <a:pt x="195" y="1312"/>
                  <a:pt x="195" y="1312"/>
                  <a:pt x="195" y="1312"/>
                </a:cubicBezTo>
                <a:cubicBezTo>
                  <a:pt x="182" y="1299"/>
                  <a:pt x="182" y="1299"/>
                  <a:pt x="182" y="1299"/>
                </a:cubicBezTo>
                <a:cubicBezTo>
                  <a:pt x="168" y="1283"/>
                  <a:pt x="168" y="1283"/>
                  <a:pt x="168" y="1283"/>
                </a:cubicBezTo>
                <a:cubicBezTo>
                  <a:pt x="134" y="1283"/>
                  <a:pt x="134" y="1283"/>
                  <a:pt x="134" y="1283"/>
                </a:cubicBezTo>
                <a:cubicBezTo>
                  <a:pt x="102" y="1307"/>
                  <a:pt x="102" y="1307"/>
                  <a:pt x="102" y="1307"/>
                </a:cubicBezTo>
                <a:cubicBezTo>
                  <a:pt x="78" y="1307"/>
                  <a:pt x="78" y="1307"/>
                  <a:pt x="78" y="1307"/>
                </a:cubicBezTo>
                <a:cubicBezTo>
                  <a:pt x="78" y="1401"/>
                  <a:pt x="78" y="1401"/>
                  <a:pt x="78" y="1401"/>
                </a:cubicBezTo>
                <a:cubicBezTo>
                  <a:pt x="56" y="1357"/>
                  <a:pt x="56" y="1357"/>
                  <a:pt x="56" y="1357"/>
                </a:cubicBezTo>
                <a:cubicBezTo>
                  <a:pt x="56" y="1333"/>
                  <a:pt x="56" y="1333"/>
                  <a:pt x="56" y="1333"/>
                </a:cubicBezTo>
                <a:cubicBezTo>
                  <a:pt x="0" y="1333"/>
                  <a:pt x="0" y="1333"/>
                  <a:pt x="0" y="1333"/>
                </a:cubicBezTo>
                <a:cubicBezTo>
                  <a:pt x="0" y="1542"/>
                  <a:pt x="0" y="1542"/>
                  <a:pt x="0" y="1542"/>
                </a:cubicBezTo>
                <a:cubicBezTo>
                  <a:pt x="8000" y="1542"/>
                  <a:pt x="8000" y="1542"/>
                  <a:pt x="8000" y="1542"/>
                </a:cubicBezTo>
                <a:cubicBezTo>
                  <a:pt x="8000" y="1472"/>
                  <a:pt x="8000" y="1472"/>
                  <a:pt x="8000" y="1472"/>
                </a:cubicBezTo>
                <a:lnTo>
                  <a:pt x="7978" y="1472"/>
                </a:lnTo>
                <a:close/>
                <a:moveTo>
                  <a:pt x="3369" y="1457"/>
                </a:moveTo>
                <a:cubicBezTo>
                  <a:pt x="3356" y="1457"/>
                  <a:pt x="3356" y="1457"/>
                  <a:pt x="3356" y="1457"/>
                </a:cubicBezTo>
                <a:cubicBezTo>
                  <a:pt x="3356" y="1408"/>
                  <a:pt x="3356" y="1408"/>
                  <a:pt x="3356" y="1408"/>
                </a:cubicBezTo>
                <a:cubicBezTo>
                  <a:pt x="3369" y="1408"/>
                  <a:pt x="3369" y="1408"/>
                  <a:pt x="3369" y="1408"/>
                </a:cubicBezTo>
                <a:lnTo>
                  <a:pt x="3369" y="1457"/>
                </a:lnTo>
                <a:close/>
                <a:moveTo>
                  <a:pt x="3369" y="1389"/>
                </a:moveTo>
                <a:cubicBezTo>
                  <a:pt x="3356" y="1389"/>
                  <a:pt x="3356" y="1389"/>
                  <a:pt x="3356" y="1389"/>
                </a:cubicBezTo>
                <a:cubicBezTo>
                  <a:pt x="3356" y="1335"/>
                  <a:pt x="3356" y="1335"/>
                  <a:pt x="3356" y="1335"/>
                </a:cubicBezTo>
                <a:cubicBezTo>
                  <a:pt x="3369" y="1335"/>
                  <a:pt x="3369" y="1335"/>
                  <a:pt x="3369" y="1335"/>
                </a:cubicBezTo>
                <a:lnTo>
                  <a:pt x="3369" y="1389"/>
                </a:lnTo>
                <a:close/>
                <a:moveTo>
                  <a:pt x="3356" y="1141"/>
                </a:moveTo>
                <a:cubicBezTo>
                  <a:pt x="3356" y="1098"/>
                  <a:pt x="3356" y="1098"/>
                  <a:pt x="3356" y="1098"/>
                </a:cubicBezTo>
                <a:cubicBezTo>
                  <a:pt x="3356" y="1098"/>
                  <a:pt x="3373" y="1103"/>
                  <a:pt x="3373" y="1119"/>
                </a:cubicBezTo>
                <a:cubicBezTo>
                  <a:pt x="3373" y="1136"/>
                  <a:pt x="3356" y="1141"/>
                  <a:pt x="3356" y="1141"/>
                </a:cubicBezTo>
                <a:close/>
                <a:moveTo>
                  <a:pt x="3356" y="1060"/>
                </a:moveTo>
                <a:cubicBezTo>
                  <a:pt x="3356" y="1024"/>
                  <a:pt x="3356" y="1024"/>
                  <a:pt x="3356" y="1024"/>
                </a:cubicBezTo>
                <a:cubicBezTo>
                  <a:pt x="3356" y="1024"/>
                  <a:pt x="3373" y="1029"/>
                  <a:pt x="3373" y="1042"/>
                </a:cubicBezTo>
                <a:cubicBezTo>
                  <a:pt x="3373" y="1055"/>
                  <a:pt x="3356" y="1060"/>
                  <a:pt x="3356" y="1060"/>
                </a:cubicBezTo>
                <a:close/>
                <a:moveTo>
                  <a:pt x="3356" y="988"/>
                </a:moveTo>
                <a:cubicBezTo>
                  <a:pt x="3356" y="950"/>
                  <a:pt x="3356" y="950"/>
                  <a:pt x="3356" y="950"/>
                </a:cubicBezTo>
                <a:cubicBezTo>
                  <a:pt x="3356" y="950"/>
                  <a:pt x="3373" y="953"/>
                  <a:pt x="3373" y="969"/>
                </a:cubicBezTo>
                <a:cubicBezTo>
                  <a:pt x="3373" y="985"/>
                  <a:pt x="3356" y="988"/>
                  <a:pt x="3356" y="988"/>
                </a:cubicBezTo>
                <a:close/>
                <a:moveTo>
                  <a:pt x="3356" y="911"/>
                </a:moveTo>
                <a:cubicBezTo>
                  <a:pt x="3356" y="872"/>
                  <a:pt x="3356" y="872"/>
                  <a:pt x="3356" y="872"/>
                </a:cubicBezTo>
                <a:cubicBezTo>
                  <a:pt x="3356" y="872"/>
                  <a:pt x="3373" y="878"/>
                  <a:pt x="3373" y="891"/>
                </a:cubicBezTo>
                <a:cubicBezTo>
                  <a:pt x="3373" y="905"/>
                  <a:pt x="3356" y="911"/>
                  <a:pt x="3356" y="911"/>
                </a:cubicBezTo>
                <a:close/>
                <a:moveTo>
                  <a:pt x="3356" y="835"/>
                </a:moveTo>
                <a:cubicBezTo>
                  <a:pt x="3356" y="796"/>
                  <a:pt x="3356" y="796"/>
                  <a:pt x="3356" y="796"/>
                </a:cubicBezTo>
                <a:cubicBezTo>
                  <a:pt x="3356" y="796"/>
                  <a:pt x="3373" y="800"/>
                  <a:pt x="3373" y="815"/>
                </a:cubicBezTo>
                <a:cubicBezTo>
                  <a:pt x="3373" y="831"/>
                  <a:pt x="3356" y="835"/>
                  <a:pt x="3356" y="835"/>
                </a:cubicBezTo>
                <a:close/>
                <a:moveTo>
                  <a:pt x="3356" y="756"/>
                </a:moveTo>
                <a:cubicBezTo>
                  <a:pt x="3356" y="718"/>
                  <a:pt x="3356" y="718"/>
                  <a:pt x="3356" y="718"/>
                </a:cubicBezTo>
                <a:cubicBezTo>
                  <a:pt x="3356" y="718"/>
                  <a:pt x="3373" y="720"/>
                  <a:pt x="3373" y="737"/>
                </a:cubicBezTo>
                <a:cubicBezTo>
                  <a:pt x="3373" y="754"/>
                  <a:pt x="3356" y="756"/>
                  <a:pt x="3356" y="756"/>
                </a:cubicBezTo>
                <a:close/>
                <a:moveTo>
                  <a:pt x="5556" y="570"/>
                </a:moveTo>
                <a:cubicBezTo>
                  <a:pt x="5508" y="582"/>
                  <a:pt x="5508" y="582"/>
                  <a:pt x="5508" y="582"/>
                </a:cubicBezTo>
                <a:cubicBezTo>
                  <a:pt x="5490" y="529"/>
                  <a:pt x="5490" y="529"/>
                  <a:pt x="5490" y="529"/>
                </a:cubicBezTo>
                <a:cubicBezTo>
                  <a:pt x="5566" y="508"/>
                  <a:pt x="5566" y="508"/>
                  <a:pt x="5566" y="508"/>
                </a:cubicBezTo>
                <a:lnTo>
                  <a:pt x="5556" y="570"/>
                </a:lnTo>
                <a:close/>
              </a:path>
            </a:pathLst>
          </a:custGeom>
          <a:noFill/>
          <a:ln>
            <a:gradFill>
              <a:gsLst>
                <a:gs pos="0">
                  <a:schemeClr val="accent1">
                    <a:lumMod val="5000"/>
                    <a:lumOff val="95000"/>
                  </a:schemeClr>
                </a:gs>
                <a:gs pos="100000">
                  <a:srgbClr val="28A9D6">
                    <a:alpha val="75000"/>
                  </a:srgbClr>
                </a:gs>
              </a:gsLst>
              <a:lin ang="5400000" scaled="1"/>
            </a:gradFill>
          </a:ln>
          <a:effectLst/>
        </p:spPr>
        <p:txBody>
          <a:bodyPr lIns="121920" tIns="60960" rIns="121920" bIns="60960"/>
          <a:lstStyle/>
          <a:p>
            <a:pPr fontAlgn="auto">
              <a:spcBef>
                <a:spcPts val="0"/>
              </a:spcBef>
              <a:spcAft>
                <a:spcPts val="0"/>
              </a:spcAft>
              <a:defRPr/>
            </a:pPr>
            <a:endParaRPr lang="zh-CN" altLang="en-US" sz="2400">
              <a:latin typeface="+mn-lt"/>
              <a:ea typeface="+mn-ea"/>
            </a:endParaRPr>
          </a:p>
        </p:txBody>
      </p:sp>
      <p:cxnSp>
        <p:nvCxnSpPr>
          <p:cNvPr id="20" name="直接连接符 19" hidden="1"/>
          <p:cNvCxnSpPr/>
          <p:nvPr userDrawn="1"/>
        </p:nvCxnSpPr>
        <p:spPr>
          <a:xfrm>
            <a:off x="3181350" y="431800"/>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1" name="文本框 27"/>
          <p:cNvSpPr txBox="1">
            <a:spLocks noChangeArrowheads="1"/>
          </p:cNvSpPr>
          <p:nvPr userDrawn="1"/>
        </p:nvSpPr>
        <p:spPr bwMode="auto">
          <a:xfrm>
            <a:off x="333375" y="455613"/>
            <a:ext cx="12271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charset="0"/>
                <a:ea typeface="微软雅黑" panose="020B0503020204020204" pitchFamily="34" charset="-122"/>
              </a:defRPr>
            </a:lvl1pPr>
            <a:lvl2pPr marL="742950" indent="-285750">
              <a:defRPr>
                <a:solidFill>
                  <a:schemeClr val="tx1"/>
                </a:solidFill>
                <a:latin typeface="Copperplate Gothic Bold" panose="020E0705020206020404" charset="0"/>
                <a:ea typeface="微软雅黑" panose="020B0503020204020204" pitchFamily="34" charset="-122"/>
              </a:defRPr>
            </a:lvl2pPr>
            <a:lvl3pPr marL="1143000" indent="-228600">
              <a:defRPr>
                <a:solidFill>
                  <a:schemeClr val="tx1"/>
                </a:solidFill>
                <a:latin typeface="Copperplate Gothic Bold" panose="020E0705020206020404" charset="0"/>
                <a:ea typeface="微软雅黑" panose="020B0503020204020204" pitchFamily="34" charset="-122"/>
              </a:defRPr>
            </a:lvl3pPr>
            <a:lvl4pPr marL="1600200" indent="-228600">
              <a:defRPr>
                <a:solidFill>
                  <a:schemeClr val="tx1"/>
                </a:solidFill>
                <a:latin typeface="Copperplate Gothic Bold" panose="020E0705020206020404" charset="0"/>
                <a:ea typeface="微软雅黑" panose="020B0503020204020204" pitchFamily="34" charset="-122"/>
              </a:defRPr>
            </a:lvl4pPr>
            <a:lvl5pPr marL="2057400" indent="-228600">
              <a:defRPr>
                <a:solidFill>
                  <a:schemeClr val="tx1"/>
                </a:solidFill>
                <a:latin typeface="Copperplate Gothic Bold" panose="020E070502020602040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charset="0"/>
                <a:ea typeface="微软雅黑" panose="020B0503020204020204" pitchFamily="34" charset="-122"/>
              </a:defRPr>
            </a:lvl9pPr>
          </a:lstStyle>
          <a:p>
            <a:pPr algn="ctr"/>
            <a:r>
              <a:rPr lang="zh-CN" altLang="en-US">
                <a:solidFill>
                  <a:srgbClr val="404040"/>
                </a:solidFill>
              </a:rPr>
              <a:t>第三部分</a:t>
            </a:r>
          </a:p>
        </p:txBody>
      </p:sp>
      <p:sp>
        <p:nvSpPr>
          <p:cNvPr id="22" name="任意多边形 21"/>
          <p:cNvSpPr/>
          <p:nvPr userDrawn="1"/>
        </p:nvSpPr>
        <p:spPr>
          <a:xfrm flipV="1">
            <a:off x="174625" y="423863"/>
            <a:ext cx="1385888" cy="4318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灯片编号占位符 3"/>
          <p:cNvSpPr>
            <a:spLocks noGrp="1"/>
          </p:cNvSpPr>
          <p:nvPr>
            <p:ph type="sldNum" sz="quarter" idx="10"/>
          </p:nvPr>
        </p:nvSpPr>
        <p:spPr>
          <a:xfrm>
            <a:off x="1036638" y="6334125"/>
            <a:ext cx="292100" cy="284163"/>
          </a:xfrm>
        </p:spPr>
        <p:txBody>
          <a:bodyPr anchor="ctr" anchorCtr="1"/>
          <a:lstStyle>
            <a:lvl1pPr algn="ctr">
              <a:defRPr sz="1200" smtClean="0">
                <a:solidFill>
                  <a:schemeClr val="tx1"/>
                </a:solidFill>
              </a:defRPr>
            </a:lvl1pPr>
          </a:lstStyle>
          <a:p>
            <a:pPr>
              <a:defRPr/>
            </a:pPr>
            <a:fld id="{46D39DCC-AC2C-467C-8D88-7425E68381F4}" type="slidenum">
              <a:rPr lang="zh-CN" altLang="en-US"/>
              <a:t>‹#›</a:t>
            </a:fld>
            <a:endParaRPr lang="zh-CN" altLang="en-US" dirty="0"/>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_过渡页">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 name="直接连接符 1"/>
          <p:cNvCxnSpPr/>
          <p:nvPr userDrawn="1"/>
        </p:nvCxnSpPr>
        <p:spPr>
          <a:xfrm flipH="1">
            <a:off x="1430338" y="6480175"/>
            <a:ext cx="10620375"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userDrawn="1"/>
        </p:nvCxnSpPr>
        <p:spPr>
          <a:xfrm flipH="1">
            <a:off x="141288" y="6480175"/>
            <a:ext cx="792162"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grpSp>
        <p:nvGrpSpPr>
          <p:cNvPr id="4" name="组合 4"/>
          <p:cNvGrpSpPr/>
          <p:nvPr userDrawn="1"/>
        </p:nvGrpSpPr>
        <p:grpSpPr bwMode="auto">
          <a:xfrm flipH="1">
            <a:off x="974725" y="6269038"/>
            <a:ext cx="414338" cy="422275"/>
            <a:chOff x="7019085" y="157473"/>
            <a:chExt cx="3868830" cy="3952255"/>
          </a:xfrm>
        </p:grpSpPr>
        <p:sp>
          <p:nvSpPr>
            <p:cNvPr id="5" name="椭圆 4"/>
            <p:cNvSpPr/>
            <p:nvPr/>
          </p:nvSpPr>
          <p:spPr>
            <a:xfrm>
              <a:off x="8634806" y="157473"/>
              <a:ext cx="637388" cy="62404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椭圆 5"/>
            <p:cNvSpPr/>
            <p:nvPr/>
          </p:nvSpPr>
          <p:spPr>
            <a:xfrm rot="1542857">
              <a:off x="9361133" y="320907"/>
              <a:ext cx="622570" cy="62404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椭圆 6"/>
            <p:cNvSpPr/>
            <p:nvPr/>
          </p:nvSpPr>
          <p:spPr>
            <a:xfrm rot="3085714">
              <a:off x="9938502" y="782249"/>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椭圆 7"/>
            <p:cNvSpPr/>
            <p:nvPr/>
          </p:nvSpPr>
          <p:spPr>
            <a:xfrm rot="7714286">
              <a:off x="9938502" y="2862383"/>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椭圆 8"/>
            <p:cNvSpPr/>
            <p:nvPr/>
          </p:nvSpPr>
          <p:spPr>
            <a:xfrm rot="4628572">
              <a:off x="10264610" y="1450858"/>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椭圆 9"/>
            <p:cNvSpPr/>
            <p:nvPr/>
          </p:nvSpPr>
          <p:spPr>
            <a:xfrm rot="9257143">
              <a:off x="9361133" y="3322244"/>
              <a:ext cx="622570" cy="62404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椭圆 10"/>
            <p:cNvSpPr/>
            <p:nvPr/>
          </p:nvSpPr>
          <p:spPr>
            <a:xfrm rot="6171428">
              <a:off x="10264610" y="2193764"/>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椭圆 11"/>
            <p:cNvSpPr/>
            <p:nvPr/>
          </p:nvSpPr>
          <p:spPr>
            <a:xfrm rot="10800000">
              <a:off x="8634806" y="3485688"/>
              <a:ext cx="637388" cy="62404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椭圆 12"/>
            <p:cNvSpPr/>
            <p:nvPr/>
          </p:nvSpPr>
          <p:spPr>
            <a:xfrm rot="12342857">
              <a:off x="7923298" y="3322244"/>
              <a:ext cx="622570" cy="62404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椭圆 13"/>
            <p:cNvSpPr/>
            <p:nvPr/>
          </p:nvSpPr>
          <p:spPr>
            <a:xfrm rot="13885714">
              <a:off x="7344458" y="2862383"/>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椭圆 14"/>
            <p:cNvSpPr/>
            <p:nvPr/>
          </p:nvSpPr>
          <p:spPr>
            <a:xfrm rot="20057142">
              <a:off x="7923298" y="320907"/>
              <a:ext cx="622570" cy="62404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椭圆 15"/>
            <p:cNvSpPr/>
            <p:nvPr/>
          </p:nvSpPr>
          <p:spPr>
            <a:xfrm rot="15428571">
              <a:off x="7018350" y="2193764"/>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椭圆 16"/>
            <p:cNvSpPr/>
            <p:nvPr/>
          </p:nvSpPr>
          <p:spPr>
            <a:xfrm rot="16971429">
              <a:off x="7018350" y="1450858"/>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椭圆 17"/>
            <p:cNvSpPr/>
            <p:nvPr/>
          </p:nvSpPr>
          <p:spPr>
            <a:xfrm rot="18514286">
              <a:off x="7344458" y="782249"/>
              <a:ext cx="624040" cy="622570"/>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9" name="Freeform 5"/>
          <p:cNvSpPr>
            <a:spLocks noEditPoints="1"/>
          </p:cNvSpPr>
          <p:nvPr userDrawn="1"/>
        </p:nvSpPr>
        <p:spPr bwMode="auto">
          <a:xfrm>
            <a:off x="7458155" y="5658694"/>
            <a:ext cx="4253066" cy="821142"/>
          </a:xfrm>
          <a:custGeom>
            <a:avLst/>
            <a:gdLst>
              <a:gd name="T0" fmla="*/ 7933 w 8000"/>
              <a:gd name="T1" fmla="*/ 1418 h 1542"/>
              <a:gd name="T2" fmla="*/ 7832 w 8000"/>
              <a:gd name="T3" fmla="*/ 1315 h 1542"/>
              <a:gd name="T4" fmla="*/ 7738 w 8000"/>
              <a:gd name="T5" fmla="*/ 1352 h 1542"/>
              <a:gd name="T6" fmla="*/ 7673 w 8000"/>
              <a:gd name="T7" fmla="*/ 1336 h 1542"/>
              <a:gd name="T8" fmla="*/ 7538 w 8000"/>
              <a:gd name="T9" fmla="*/ 1313 h 1542"/>
              <a:gd name="T10" fmla="*/ 7430 w 8000"/>
              <a:gd name="T11" fmla="*/ 1287 h 1542"/>
              <a:gd name="T12" fmla="*/ 7292 w 8000"/>
              <a:gd name="T13" fmla="*/ 1358 h 1542"/>
              <a:gd name="T14" fmla="*/ 7170 w 8000"/>
              <a:gd name="T15" fmla="*/ 1352 h 1542"/>
              <a:gd name="T16" fmla="*/ 6993 w 8000"/>
              <a:gd name="T17" fmla="*/ 1400 h 1542"/>
              <a:gd name="T18" fmla="*/ 6886 w 8000"/>
              <a:gd name="T19" fmla="*/ 1357 h 1542"/>
              <a:gd name="T20" fmla="*/ 6766 w 8000"/>
              <a:gd name="T21" fmla="*/ 1380 h 1542"/>
              <a:gd name="T22" fmla="*/ 6640 w 8000"/>
              <a:gd name="T23" fmla="*/ 1194 h 1542"/>
              <a:gd name="T24" fmla="*/ 6505 w 8000"/>
              <a:gd name="T25" fmla="*/ 1157 h 1542"/>
              <a:gd name="T26" fmla="*/ 6381 w 8000"/>
              <a:gd name="T27" fmla="*/ 1311 h 1542"/>
              <a:gd name="T28" fmla="*/ 6242 w 8000"/>
              <a:gd name="T29" fmla="*/ 1181 h 1542"/>
              <a:gd name="T30" fmla="*/ 5688 w 8000"/>
              <a:gd name="T31" fmla="*/ 818 h 1542"/>
              <a:gd name="T32" fmla="*/ 5396 w 8000"/>
              <a:gd name="T33" fmla="*/ 674 h 1542"/>
              <a:gd name="T34" fmla="*/ 5346 w 8000"/>
              <a:gd name="T35" fmla="*/ 615 h 1542"/>
              <a:gd name="T36" fmla="*/ 5292 w 8000"/>
              <a:gd name="T37" fmla="*/ 1274 h 1542"/>
              <a:gd name="T38" fmla="*/ 5007 w 8000"/>
              <a:gd name="T39" fmla="*/ 1089 h 1542"/>
              <a:gd name="T40" fmla="*/ 4819 w 8000"/>
              <a:gd name="T41" fmla="*/ 685 h 1542"/>
              <a:gd name="T42" fmla="*/ 4540 w 8000"/>
              <a:gd name="T43" fmla="*/ 1250 h 1542"/>
              <a:gd name="T44" fmla="*/ 4474 w 8000"/>
              <a:gd name="T45" fmla="*/ 1255 h 1542"/>
              <a:gd name="T46" fmla="*/ 4398 w 8000"/>
              <a:gd name="T47" fmla="*/ 1265 h 1542"/>
              <a:gd name="T48" fmla="*/ 4286 w 8000"/>
              <a:gd name="T49" fmla="*/ 1131 h 1542"/>
              <a:gd name="T50" fmla="*/ 4046 w 8000"/>
              <a:gd name="T51" fmla="*/ 1117 h 1542"/>
              <a:gd name="T52" fmla="*/ 3923 w 8000"/>
              <a:gd name="T53" fmla="*/ 975 h 1542"/>
              <a:gd name="T54" fmla="*/ 3742 w 8000"/>
              <a:gd name="T55" fmla="*/ 1095 h 1542"/>
              <a:gd name="T56" fmla="*/ 3585 w 8000"/>
              <a:gd name="T57" fmla="*/ 1415 h 1542"/>
              <a:gd name="T58" fmla="*/ 3463 w 8000"/>
              <a:gd name="T59" fmla="*/ 1255 h 1542"/>
              <a:gd name="T60" fmla="*/ 3390 w 8000"/>
              <a:gd name="T61" fmla="*/ 372 h 1542"/>
              <a:gd name="T62" fmla="*/ 3367 w 8000"/>
              <a:gd name="T63" fmla="*/ 187 h 1542"/>
              <a:gd name="T64" fmla="*/ 3329 w 8000"/>
              <a:gd name="T65" fmla="*/ 695 h 1542"/>
              <a:gd name="T66" fmla="*/ 2997 w 8000"/>
              <a:gd name="T67" fmla="*/ 1479 h 1542"/>
              <a:gd name="T68" fmla="*/ 2797 w 8000"/>
              <a:gd name="T69" fmla="*/ 1119 h 1542"/>
              <a:gd name="T70" fmla="*/ 2628 w 8000"/>
              <a:gd name="T71" fmla="*/ 1372 h 1542"/>
              <a:gd name="T72" fmla="*/ 2470 w 8000"/>
              <a:gd name="T73" fmla="*/ 1378 h 1542"/>
              <a:gd name="T74" fmla="*/ 2310 w 8000"/>
              <a:gd name="T75" fmla="*/ 1440 h 1542"/>
              <a:gd name="T76" fmla="*/ 2152 w 8000"/>
              <a:gd name="T77" fmla="*/ 1391 h 1542"/>
              <a:gd name="T78" fmla="*/ 2055 w 8000"/>
              <a:gd name="T79" fmla="*/ 1463 h 1542"/>
              <a:gd name="T80" fmla="*/ 1975 w 8000"/>
              <a:gd name="T81" fmla="*/ 1479 h 1542"/>
              <a:gd name="T82" fmla="*/ 1805 w 8000"/>
              <a:gd name="T83" fmla="*/ 1456 h 1542"/>
              <a:gd name="T84" fmla="*/ 1673 w 8000"/>
              <a:gd name="T85" fmla="*/ 1469 h 1542"/>
              <a:gd name="T86" fmla="*/ 1531 w 8000"/>
              <a:gd name="T87" fmla="*/ 1408 h 1542"/>
              <a:gd name="T88" fmla="*/ 1443 w 8000"/>
              <a:gd name="T89" fmla="*/ 1265 h 1542"/>
              <a:gd name="T90" fmla="*/ 1253 w 8000"/>
              <a:gd name="T91" fmla="*/ 1421 h 1542"/>
              <a:gd name="T92" fmla="*/ 1155 w 8000"/>
              <a:gd name="T93" fmla="*/ 1401 h 1542"/>
              <a:gd name="T94" fmla="*/ 1051 w 8000"/>
              <a:gd name="T95" fmla="*/ 1389 h 1542"/>
              <a:gd name="T96" fmla="*/ 969 w 8000"/>
              <a:gd name="T97" fmla="*/ 1224 h 1542"/>
              <a:gd name="T98" fmla="*/ 843 w 8000"/>
              <a:gd name="T99" fmla="*/ 1375 h 1542"/>
              <a:gd name="T100" fmla="*/ 664 w 8000"/>
              <a:gd name="T101" fmla="*/ 1427 h 1542"/>
              <a:gd name="T102" fmla="*/ 515 w 8000"/>
              <a:gd name="T103" fmla="*/ 1241 h 1542"/>
              <a:gd name="T104" fmla="*/ 320 w 8000"/>
              <a:gd name="T105" fmla="*/ 1245 h 1542"/>
              <a:gd name="T106" fmla="*/ 218 w 8000"/>
              <a:gd name="T107" fmla="*/ 1342 h 1542"/>
              <a:gd name="T108" fmla="*/ 56 w 8000"/>
              <a:gd name="T109" fmla="*/ 1357 h 1542"/>
              <a:gd name="T110" fmla="*/ 3369 w 8000"/>
              <a:gd name="T111" fmla="*/ 1408 h 1542"/>
              <a:gd name="T112" fmla="*/ 3356 w 8000"/>
              <a:gd name="T113" fmla="*/ 1141 h 1542"/>
              <a:gd name="T114" fmla="*/ 3356 w 8000"/>
              <a:gd name="T115" fmla="*/ 872 h 1542"/>
              <a:gd name="T116" fmla="*/ 3356 w 8000"/>
              <a:gd name="T117" fmla="*/ 756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00" h="1542">
                <a:moveTo>
                  <a:pt x="7978" y="1472"/>
                </a:moveTo>
                <a:cubicBezTo>
                  <a:pt x="7978" y="1462"/>
                  <a:pt x="7978" y="1462"/>
                  <a:pt x="7978" y="1462"/>
                </a:cubicBezTo>
                <a:cubicBezTo>
                  <a:pt x="7966" y="1462"/>
                  <a:pt x="7966" y="1462"/>
                  <a:pt x="7966" y="1462"/>
                </a:cubicBezTo>
                <a:cubicBezTo>
                  <a:pt x="7966" y="1436"/>
                  <a:pt x="7966" y="1436"/>
                  <a:pt x="7966" y="1436"/>
                </a:cubicBezTo>
                <a:cubicBezTo>
                  <a:pt x="7955" y="1436"/>
                  <a:pt x="7955" y="1436"/>
                  <a:pt x="7955" y="1436"/>
                </a:cubicBezTo>
                <a:cubicBezTo>
                  <a:pt x="7955" y="1420"/>
                  <a:pt x="7955" y="1420"/>
                  <a:pt x="7955" y="1420"/>
                </a:cubicBezTo>
                <a:cubicBezTo>
                  <a:pt x="7941" y="1420"/>
                  <a:pt x="7941" y="1420"/>
                  <a:pt x="7941" y="1420"/>
                </a:cubicBezTo>
                <a:cubicBezTo>
                  <a:pt x="7941" y="1428"/>
                  <a:pt x="7941" y="1428"/>
                  <a:pt x="7941" y="1428"/>
                </a:cubicBezTo>
                <a:cubicBezTo>
                  <a:pt x="7933" y="1428"/>
                  <a:pt x="7933" y="1428"/>
                  <a:pt x="7933" y="1428"/>
                </a:cubicBezTo>
                <a:cubicBezTo>
                  <a:pt x="7933" y="1418"/>
                  <a:pt x="7933" y="1418"/>
                  <a:pt x="7933" y="1418"/>
                </a:cubicBezTo>
                <a:cubicBezTo>
                  <a:pt x="7916" y="1418"/>
                  <a:pt x="7916" y="1418"/>
                  <a:pt x="7916" y="1418"/>
                </a:cubicBezTo>
                <a:cubicBezTo>
                  <a:pt x="7916" y="1433"/>
                  <a:pt x="7916" y="1433"/>
                  <a:pt x="7916" y="1433"/>
                </a:cubicBezTo>
                <a:cubicBezTo>
                  <a:pt x="7895" y="1433"/>
                  <a:pt x="7895" y="1433"/>
                  <a:pt x="7895" y="1433"/>
                </a:cubicBezTo>
                <a:cubicBezTo>
                  <a:pt x="7895" y="1335"/>
                  <a:pt x="7895" y="1335"/>
                  <a:pt x="7895" y="1335"/>
                </a:cubicBezTo>
                <a:cubicBezTo>
                  <a:pt x="7879" y="1335"/>
                  <a:pt x="7879" y="1335"/>
                  <a:pt x="7879" y="1335"/>
                </a:cubicBezTo>
                <a:cubicBezTo>
                  <a:pt x="7855" y="1316"/>
                  <a:pt x="7855" y="1316"/>
                  <a:pt x="7855" y="1316"/>
                </a:cubicBezTo>
                <a:cubicBezTo>
                  <a:pt x="7855" y="1300"/>
                  <a:pt x="7855" y="1300"/>
                  <a:pt x="7855" y="1300"/>
                </a:cubicBezTo>
                <a:cubicBezTo>
                  <a:pt x="7843" y="1300"/>
                  <a:pt x="7843" y="1300"/>
                  <a:pt x="7843" y="1300"/>
                </a:cubicBezTo>
                <a:cubicBezTo>
                  <a:pt x="7843" y="1315"/>
                  <a:pt x="7843" y="1315"/>
                  <a:pt x="7843" y="1315"/>
                </a:cubicBezTo>
                <a:cubicBezTo>
                  <a:pt x="7832" y="1315"/>
                  <a:pt x="7832" y="1315"/>
                  <a:pt x="7832" y="1315"/>
                </a:cubicBezTo>
                <a:cubicBezTo>
                  <a:pt x="7832" y="1300"/>
                  <a:pt x="7832" y="1300"/>
                  <a:pt x="7832" y="1300"/>
                </a:cubicBezTo>
                <a:cubicBezTo>
                  <a:pt x="7821" y="1300"/>
                  <a:pt x="7821" y="1300"/>
                  <a:pt x="7821" y="1300"/>
                </a:cubicBezTo>
                <a:cubicBezTo>
                  <a:pt x="7821" y="1315"/>
                  <a:pt x="7821" y="1315"/>
                  <a:pt x="7821" y="1315"/>
                </a:cubicBezTo>
                <a:cubicBezTo>
                  <a:pt x="7806" y="1335"/>
                  <a:pt x="7806" y="1335"/>
                  <a:pt x="7806" y="1335"/>
                </a:cubicBezTo>
                <a:cubicBezTo>
                  <a:pt x="7789" y="1335"/>
                  <a:pt x="7789" y="1335"/>
                  <a:pt x="7789" y="1335"/>
                </a:cubicBezTo>
                <a:cubicBezTo>
                  <a:pt x="7789" y="1436"/>
                  <a:pt x="7789" y="1436"/>
                  <a:pt x="7789" y="1436"/>
                </a:cubicBezTo>
                <a:cubicBezTo>
                  <a:pt x="7749" y="1436"/>
                  <a:pt x="7749" y="1436"/>
                  <a:pt x="7749" y="1436"/>
                </a:cubicBezTo>
                <a:cubicBezTo>
                  <a:pt x="7749" y="1345"/>
                  <a:pt x="7749" y="1345"/>
                  <a:pt x="7749" y="1345"/>
                </a:cubicBezTo>
                <a:cubicBezTo>
                  <a:pt x="7738" y="1345"/>
                  <a:pt x="7738" y="1345"/>
                  <a:pt x="7738" y="1345"/>
                </a:cubicBezTo>
                <a:cubicBezTo>
                  <a:pt x="7738" y="1352"/>
                  <a:pt x="7738" y="1352"/>
                  <a:pt x="7738" y="1352"/>
                </a:cubicBezTo>
                <a:cubicBezTo>
                  <a:pt x="7724" y="1352"/>
                  <a:pt x="7724" y="1352"/>
                  <a:pt x="7724" y="1352"/>
                </a:cubicBezTo>
                <a:cubicBezTo>
                  <a:pt x="7724" y="1337"/>
                  <a:pt x="7724" y="1337"/>
                  <a:pt x="7724" y="1337"/>
                </a:cubicBezTo>
                <a:cubicBezTo>
                  <a:pt x="7713" y="1337"/>
                  <a:pt x="7713" y="1337"/>
                  <a:pt x="7713" y="1337"/>
                </a:cubicBezTo>
                <a:cubicBezTo>
                  <a:pt x="7713" y="1321"/>
                  <a:pt x="7713" y="1321"/>
                  <a:pt x="7713" y="1321"/>
                </a:cubicBezTo>
                <a:cubicBezTo>
                  <a:pt x="7697" y="1321"/>
                  <a:pt x="7697" y="1321"/>
                  <a:pt x="7697" y="1321"/>
                </a:cubicBezTo>
                <a:cubicBezTo>
                  <a:pt x="7697" y="1336"/>
                  <a:pt x="7697" y="1336"/>
                  <a:pt x="7697" y="1336"/>
                </a:cubicBezTo>
                <a:cubicBezTo>
                  <a:pt x="7687" y="1336"/>
                  <a:pt x="7687" y="1336"/>
                  <a:pt x="7687" y="1336"/>
                </a:cubicBezTo>
                <a:cubicBezTo>
                  <a:pt x="7687" y="1324"/>
                  <a:pt x="7687" y="1324"/>
                  <a:pt x="7687" y="1324"/>
                </a:cubicBezTo>
                <a:cubicBezTo>
                  <a:pt x="7673" y="1324"/>
                  <a:pt x="7673" y="1324"/>
                  <a:pt x="7673" y="1324"/>
                </a:cubicBezTo>
                <a:cubicBezTo>
                  <a:pt x="7673" y="1336"/>
                  <a:pt x="7673" y="1336"/>
                  <a:pt x="7673" y="1336"/>
                </a:cubicBezTo>
                <a:cubicBezTo>
                  <a:pt x="7659" y="1336"/>
                  <a:pt x="7659" y="1336"/>
                  <a:pt x="7659" y="1336"/>
                </a:cubicBezTo>
                <a:cubicBezTo>
                  <a:pt x="7659" y="1326"/>
                  <a:pt x="7659" y="1326"/>
                  <a:pt x="7659" y="1326"/>
                </a:cubicBezTo>
                <a:cubicBezTo>
                  <a:pt x="7645" y="1326"/>
                  <a:pt x="7645" y="1326"/>
                  <a:pt x="7645" y="1326"/>
                </a:cubicBezTo>
                <a:cubicBezTo>
                  <a:pt x="7645" y="1356"/>
                  <a:pt x="7645" y="1356"/>
                  <a:pt x="7645" y="1356"/>
                </a:cubicBezTo>
                <a:cubicBezTo>
                  <a:pt x="7616" y="1356"/>
                  <a:pt x="7616" y="1356"/>
                  <a:pt x="7616" y="1356"/>
                </a:cubicBezTo>
                <a:cubicBezTo>
                  <a:pt x="7616" y="1439"/>
                  <a:pt x="7616" y="1439"/>
                  <a:pt x="7616" y="1439"/>
                </a:cubicBezTo>
                <a:cubicBezTo>
                  <a:pt x="7581" y="1439"/>
                  <a:pt x="7581" y="1439"/>
                  <a:pt x="7581" y="1439"/>
                </a:cubicBezTo>
                <a:cubicBezTo>
                  <a:pt x="7581" y="1337"/>
                  <a:pt x="7581" y="1337"/>
                  <a:pt x="7581" y="1337"/>
                </a:cubicBezTo>
                <a:cubicBezTo>
                  <a:pt x="7557" y="1337"/>
                  <a:pt x="7557" y="1337"/>
                  <a:pt x="7557" y="1337"/>
                </a:cubicBezTo>
                <a:cubicBezTo>
                  <a:pt x="7538" y="1313"/>
                  <a:pt x="7538" y="1313"/>
                  <a:pt x="7538" y="1313"/>
                </a:cubicBezTo>
                <a:cubicBezTo>
                  <a:pt x="7497" y="1313"/>
                  <a:pt x="7497" y="1313"/>
                  <a:pt x="7497" y="1313"/>
                </a:cubicBezTo>
                <a:cubicBezTo>
                  <a:pt x="7497" y="1416"/>
                  <a:pt x="7497" y="1416"/>
                  <a:pt x="7497" y="1416"/>
                </a:cubicBezTo>
                <a:cubicBezTo>
                  <a:pt x="7483" y="1416"/>
                  <a:pt x="7483" y="1416"/>
                  <a:pt x="7483" y="1416"/>
                </a:cubicBezTo>
                <a:cubicBezTo>
                  <a:pt x="7483" y="1314"/>
                  <a:pt x="7483" y="1314"/>
                  <a:pt x="7483" y="1314"/>
                </a:cubicBezTo>
                <a:cubicBezTo>
                  <a:pt x="7465" y="1285"/>
                  <a:pt x="7465" y="1285"/>
                  <a:pt x="7465" y="1285"/>
                </a:cubicBezTo>
                <a:cubicBezTo>
                  <a:pt x="7452" y="1285"/>
                  <a:pt x="7452" y="1285"/>
                  <a:pt x="7452" y="1285"/>
                </a:cubicBezTo>
                <a:cubicBezTo>
                  <a:pt x="7452" y="1291"/>
                  <a:pt x="7452" y="1291"/>
                  <a:pt x="7452" y="1291"/>
                </a:cubicBezTo>
                <a:cubicBezTo>
                  <a:pt x="7441" y="1291"/>
                  <a:pt x="7441" y="1291"/>
                  <a:pt x="7441" y="1291"/>
                </a:cubicBezTo>
                <a:cubicBezTo>
                  <a:pt x="7441" y="1287"/>
                  <a:pt x="7441" y="1287"/>
                  <a:pt x="7441" y="1287"/>
                </a:cubicBezTo>
                <a:cubicBezTo>
                  <a:pt x="7430" y="1287"/>
                  <a:pt x="7430" y="1287"/>
                  <a:pt x="7430" y="1287"/>
                </a:cubicBezTo>
                <a:cubicBezTo>
                  <a:pt x="7430" y="1301"/>
                  <a:pt x="7430" y="1301"/>
                  <a:pt x="7430" y="1301"/>
                </a:cubicBezTo>
                <a:cubicBezTo>
                  <a:pt x="7383" y="1301"/>
                  <a:pt x="7383" y="1301"/>
                  <a:pt x="7383" y="1301"/>
                </a:cubicBezTo>
                <a:cubicBezTo>
                  <a:pt x="7383" y="1286"/>
                  <a:pt x="7383" y="1286"/>
                  <a:pt x="7383" y="1286"/>
                </a:cubicBezTo>
                <a:cubicBezTo>
                  <a:pt x="7370" y="1261"/>
                  <a:pt x="7370" y="1261"/>
                  <a:pt x="7370" y="1261"/>
                </a:cubicBezTo>
                <a:cubicBezTo>
                  <a:pt x="7326" y="1261"/>
                  <a:pt x="7326" y="1261"/>
                  <a:pt x="7326" y="1261"/>
                </a:cubicBezTo>
                <a:cubicBezTo>
                  <a:pt x="7326" y="1286"/>
                  <a:pt x="7326" y="1286"/>
                  <a:pt x="7326" y="1286"/>
                </a:cubicBezTo>
                <a:cubicBezTo>
                  <a:pt x="7297" y="1286"/>
                  <a:pt x="7297" y="1286"/>
                  <a:pt x="7297" y="1286"/>
                </a:cubicBezTo>
                <a:cubicBezTo>
                  <a:pt x="7297" y="1303"/>
                  <a:pt x="7297" y="1303"/>
                  <a:pt x="7297" y="1303"/>
                </a:cubicBezTo>
                <a:cubicBezTo>
                  <a:pt x="7292" y="1303"/>
                  <a:pt x="7292" y="1303"/>
                  <a:pt x="7292" y="1303"/>
                </a:cubicBezTo>
                <a:cubicBezTo>
                  <a:pt x="7292" y="1358"/>
                  <a:pt x="7292" y="1358"/>
                  <a:pt x="7292" y="1358"/>
                </a:cubicBezTo>
                <a:cubicBezTo>
                  <a:pt x="7281" y="1358"/>
                  <a:pt x="7281" y="1358"/>
                  <a:pt x="7281" y="1358"/>
                </a:cubicBezTo>
                <a:cubicBezTo>
                  <a:pt x="7281" y="1302"/>
                  <a:pt x="7281" y="1302"/>
                  <a:pt x="7281" y="1302"/>
                </a:cubicBezTo>
                <a:cubicBezTo>
                  <a:pt x="7273" y="1302"/>
                  <a:pt x="7273" y="1302"/>
                  <a:pt x="7273" y="1302"/>
                </a:cubicBezTo>
                <a:cubicBezTo>
                  <a:pt x="7273" y="1279"/>
                  <a:pt x="7273" y="1279"/>
                  <a:pt x="7273" y="1279"/>
                </a:cubicBezTo>
                <a:cubicBezTo>
                  <a:pt x="7210" y="1279"/>
                  <a:pt x="7210" y="1279"/>
                  <a:pt x="7210" y="1279"/>
                </a:cubicBezTo>
                <a:cubicBezTo>
                  <a:pt x="7210" y="1303"/>
                  <a:pt x="7210" y="1303"/>
                  <a:pt x="7210" y="1303"/>
                </a:cubicBezTo>
                <a:cubicBezTo>
                  <a:pt x="7179" y="1303"/>
                  <a:pt x="7179" y="1303"/>
                  <a:pt x="7179" y="1303"/>
                </a:cubicBezTo>
                <a:cubicBezTo>
                  <a:pt x="7179" y="1323"/>
                  <a:pt x="7179" y="1323"/>
                  <a:pt x="7179" y="1323"/>
                </a:cubicBezTo>
                <a:cubicBezTo>
                  <a:pt x="7170" y="1323"/>
                  <a:pt x="7170" y="1323"/>
                  <a:pt x="7170" y="1323"/>
                </a:cubicBezTo>
                <a:cubicBezTo>
                  <a:pt x="7170" y="1352"/>
                  <a:pt x="7170" y="1352"/>
                  <a:pt x="7170" y="1352"/>
                </a:cubicBezTo>
                <a:cubicBezTo>
                  <a:pt x="7090" y="1352"/>
                  <a:pt x="7090" y="1352"/>
                  <a:pt x="7090" y="1352"/>
                </a:cubicBezTo>
                <a:cubicBezTo>
                  <a:pt x="7090" y="1362"/>
                  <a:pt x="7090" y="1362"/>
                  <a:pt x="7090" y="1362"/>
                </a:cubicBezTo>
                <a:cubicBezTo>
                  <a:pt x="7069" y="1362"/>
                  <a:pt x="7069" y="1362"/>
                  <a:pt x="7069" y="1362"/>
                </a:cubicBezTo>
                <a:cubicBezTo>
                  <a:pt x="7069" y="1308"/>
                  <a:pt x="7069" y="1308"/>
                  <a:pt x="7069" y="1308"/>
                </a:cubicBezTo>
                <a:cubicBezTo>
                  <a:pt x="7036" y="1308"/>
                  <a:pt x="7036" y="1308"/>
                  <a:pt x="7036" y="1308"/>
                </a:cubicBezTo>
                <a:cubicBezTo>
                  <a:pt x="7036" y="1291"/>
                  <a:pt x="7036" y="1291"/>
                  <a:pt x="7036" y="1291"/>
                </a:cubicBezTo>
                <a:cubicBezTo>
                  <a:pt x="7010" y="1291"/>
                  <a:pt x="7010" y="1291"/>
                  <a:pt x="7010" y="1291"/>
                </a:cubicBezTo>
                <a:cubicBezTo>
                  <a:pt x="7010" y="1305"/>
                  <a:pt x="7010" y="1305"/>
                  <a:pt x="7010" y="1305"/>
                </a:cubicBezTo>
                <a:cubicBezTo>
                  <a:pt x="6993" y="1305"/>
                  <a:pt x="6993" y="1305"/>
                  <a:pt x="6993" y="1305"/>
                </a:cubicBezTo>
                <a:cubicBezTo>
                  <a:pt x="6993" y="1400"/>
                  <a:pt x="6993" y="1400"/>
                  <a:pt x="6993" y="1400"/>
                </a:cubicBezTo>
                <a:cubicBezTo>
                  <a:pt x="6972" y="1400"/>
                  <a:pt x="6972" y="1400"/>
                  <a:pt x="6972" y="1400"/>
                </a:cubicBezTo>
                <a:cubicBezTo>
                  <a:pt x="6972" y="1391"/>
                  <a:pt x="6972" y="1391"/>
                  <a:pt x="6972" y="1391"/>
                </a:cubicBezTo>
                <a:cubicBezTo>
                  <a:pt x="6952" y="1391"/>
                  <a:pt x="6952" y="1391"/>
                  <a:pt x="6952" y="1391"/>
                </a:cubicBezTo>
                <a:cubicBezTo>
                  <a:pt x="6952" y="1405"/>
                  <a:pt x="6952" y="1405"/>
                  <a:pt x="6952" y="1405"/>
                </a:cubicBezTo>
                <a:cubicBezTo>
                  <a:pt x="6936" y="1405"/>
                  <a:pt x="6936" y="1405"/>
                  <a:pt x="6936" y="1405"/>
                </a:cubicBezTo>
                <a:cubicBezTo>
                  <a:pt x="6936" y="1375"/>
                  <a:pt x="6936" y="1375"/>
                  <a:pt x="6936" y="1375"/>
                </a:cubicBezTo>
                <a:cubicBezTo>
                  <a:pt x="6922" y="1375"/>
                  <a:pt x="6922" y="1375"/>
                  <a:pt x="6922" y="1375"/>
                </a:cubicBezTo>
                <a:cubicBezTo>
                  <a:pt x="6922" y="1357"/>
                  <a:pt x="6922" y="1357"/>
                  <a:pt x="6922" y="1357"/>
                </a:cubicBezTo>
                <a:cubicBezTo>
                  <a:pt x="6906" y="1357"/>
                  <a:pt x="6906" y="1357"/>
                  <a:pt x="6906" y="1357"/>
                </a:cubicBezTo>
                <a:cubicBezTo>
                  <a:pt x="6886" y="1357"/>
                  <a:pt x="6886" y="1357"/>
                  <a:pt x="6886" y="1357"/>
                </a:cubicBezTo>
                <a:cubicBezTo>
                  <a:pt x="6886" y="1348"/>
                  <a:pt x="6886" y="1348"/>
                  <a:pt x="6886" y="1348"/>
                </a:cubicBezTo>
                <a:cubicBezTo>
                  <a:pt x="6852" y="1348"/>
                  <a:pt x="6852" y="1348"/>
                  <a:pt x="6852" y="1348"/>
                </a:cubicBezTo>
                <a:cubicBezTo>
                  <a:pt x="6852" y="1334"/>
                  <a:pt x="6852" y="1334"/>
                  <a:pt x="6852" y="1334"/>
                </a:cubicBezTo>
                <a:cubicBezTo>
                  <a:pt x="6839" y="1334"/>
                  <a:pt x="6839" y="1334"/>
                  <a:pt x="6839" y="1334"/>
                </a:cubicBezTo>
                <a:cubicBezTo>
                  <a:pt x="6839" y="1344"/>
                  <a:pt x="6839" y="1344"/>
                  <a:pt x="6839" y="1344"/>
                </a:cubicBezTo>
                <a:cubicBezTo>
                  <a:pt x="6786" y="1344"/>
                  <a:pt x="6786" y="1344"/>
                  <a:pt x="6786" y="1344"/>
                </a:cubicBezTo>
                <a:cubicBezTo>
                  <a:pt x="6786" y="1355"/>
                  <a:pt x="6786" y="1355"/>
                  <a:pt x="6786" y="1355"/>
                </a:cubicBezTo>
                <a:cubicBezTo>
                  <a:pt x="6776" y="1355"/>
                  <a:pt x="6776" y="1355"/>
                  <a:pt x="6776" y="1355"/>
                </a:cubicBezTo>
                <a:cubicBezTo>
                  <a:pt x="6776" y="1370"/>
                  <a:pt x="6776" y="1370"/>
                  <a:pt x="6776" y="1370"/>
                </a:cubicBezTo>
                <a:cubicBezTo>
                  <a:pt x="6766" y="1380"/>
                  <a:pt x="6766" y="1380"/>
                  <a:pt x="6766" y="1380"/>
                </a:cubicBezTo>
                <a:cubicBezTo>
                  <a:pt x="6766" y="1411"/>
                  <a:pt x="6766" y="1411"/>
                  <a:pt x="6766" y="1411"/>
                </a:cubicBezTo>
                <a:cubicBezTo>
                  <a:pt x="6755" y="1411"/>
                  <a:pt x="6755" y="1411"/>
                  <a:pt x="6755" y="1411"/>
                </a:cubicBezTo>
                <a:cubicBezTo>
                  <a:pt x="6755" y="1381"/>
                  <a:pt x="6755" y="1381"/>
                  <a:pt x="6755" y="1381"/>
                </a:cubicBezTo>
                <a:cubicBezTo>
                  <a:pt x="6744" y="1367"/>
                  <a:pt x="6744" y="1367"/>
                  <a:pt x="6744" y="1367"/>
                </a:cubicBezTo>
                <a:cubicBezTo>
                  <a:pt x="6744" y="1291"/>
                  <a:pt x="6744" y="1291"/>
                  <a:pt x="6744" y="1291"/>
                </a:cubicBezTo>
                <a:cubicBezTo>
                  <a:pt x="6727" y="1291"/>
                  <a:pt x="6727" y="1291"/>
                  <a:pt x="6727" y="1291"/>
                </a:cubicBezTo>
                <a:cubicBezTo>
                  <a:pt x="6727" y="1217"/>
                  <a:pt x="6727" y="1217"/>
                  <a:pt x="6727" y="1217"/>
                </a:cubicBezTo>
                <a:cubicBezTo>
                  <a:pt x="6670" y="1217"/>
                  <a:pt x="6670" y="1217"/>
                  <a:pt x="6670" y="1217"/>
                </a:cubicBezTo>
                <a:cubicBezTo>
                  <a:pt x="6670" y="1194"/>
                  <a:pt x="6670" y="1194"/>
                  <a:pt x="6670" y="1194"/>
                </a:cubicBezTo>
                <a:cubicBezTo>
                  <a:pt x="6640" y="1194"/>
                  <a:pt x="6640" y="1194"/>
                  <a:pt x="6640" y="1194"/>
                </a:cubicBezTo>
                <a:cubicBezTo>
                  <a:pt x="6640" y="1246"/>
                  <a:pt x="6640" y="1246"/>
                  <a:pt x="6640" y="1246"/>
                </a:cubicBezTo>
                <a:cubicBezTo>
                  <a:pt x="6625" y="1246"/>
                  <a:pt x="6625" y="1246"/>
                  <a:pt x="6625" y="1246"/>
                </a:cubicBezTo>
                <a:cubicBezTo>
                  <a:pt x="6625" y="1229"/>
                  <a:pt x="6625" y="1229"/>
                  <a:pt x="6625" y="1229"/>
                </a:cubicBezTo>
                <a:cubicBezTo>
                  <a:pt x="6625" y="1229"/>
                  <a:pt x="6614" y="1229"/>
                  <a:pt x="6609" y="1229"/>
                </a:cubicBezTo>
                <a:cubicBezTo>
                  <a:pt x="6604" y="1229"/>
                  <a:pt x="6604" y="1246"/>
                  <a:pt x="6604" y="1246"/>
                </a:cubicBezTo>
                <a:cubicBezTo>
                  <a:pt x="6604" y="1293"/>
                  <a:pt x="6604" y="1293"/>
                  <a:pt x="6604" y="1293"/>
                </a:cubicBezTo>
                <a:cubicBezTo>
                  <a:pt x="6562" y="1293"/>
                  <a:pt x="6562" y="1293"/>
                  <a:pt x="6562" y="1293"/>
                </a:cubicBezTo>
                <a:cubicBezTo>
                  <a:pt x="6562" y="1130"/>
                  <a:pt x="6562" y="1130"/>
                  <a:pt x="6562" y="1130"/>
                </a:cubicBezTo>
                <a:cubicBezTo>
                  <a:pt x="6505" y="1130"/>
                  <a:pt x="6505" y="1130"/>
                  <a:pt x="6505" y="1130"/>
                </a:cubicBezTo>
                <a:cubicBezTo>
                  <a:pt x="6505" y="1157"/>
                  <a:pt x="6505" y="1157"/>
                  <a:pt x="6505" y="1157"/>
                </a:cubicBezTo>
                <a:cubicBezTo>
                  <a:pt x="6481" y="1157"/>
                  <a:pt x="6477" y="1169"/>
                  <a:pt x="6477" y="1169"/>
                </a:cubicBezTo>
                <a:cubicBezTo>
                  <a:pt x="6450" y="1169"/>
                  <a:pt x="6450" y="1169"/>
                  <a:pt x="6450" y="1169"/>
                </a:cubicBezTo>
                <a:cubicBezTo>
                  <a:pt x="6450" y="1202"/>
                  <a:pt x="6450" y="1202"/>
                  <a:pt x="6450" y="1202"/>
                </a:cubicBezTo>
                <a:cubicBezTo>
                  <a:pt x="6438" y="1202"/>
                  <a:pt x="6438" y="1202"/>
                  <a:pt x="6438" y="1202"/>
                </a:cubicBezTo>
                <a:cubicBezTo>
                  <a:pt x="6438" y="1333"/>
                  <a:pt x="6438" y="1333"/>
                  <a:pt x="6438" y="1333"/>
                </a:cubicBezTo>
                <a:cubicBezTo>
                  <a:pt x="6414" y="1333"/>
                  <a:pt x="6414" y="1333"/>
                  <a:pt x="6414" y="1333"/>
                </a:cubicBezTo>
                <a:cubicBezTo>
                  <a:pt x="6414" y="1314"/>
                  <a:pt x="6414" y="1314"/>
                  <a:pt x="6414" y="1314"/>
                </a:cubicBezTo>
                <a:cubicBezTo>
                  <a:pt x="6401" y="1301"/>
                  <a:pt x="6401" y="1301"/>
                  <a:pt x="6401" y="1301"/>
                </a:cubicBezTo>
                <a:cubicBezTo>
                  <a:pt x="6394" y="1301"/>
                  <a:pt x="6394" y="1301"/>
                  <a:pt x="6394" y="1301"/>
                </a:cubicBezTo>
                <a:cubicBezTo>
                  <a:pt x="6381" y="1311"/>
                  <a:pt x="6381" y="1311"/>
                  <a:pt x="6381" y="1311"/>
                </a:cubicBezTo>
                <a:cubicBezTo>
                  <a:pt x="6381" y="1078"/>
                  <a:pt x="6381" y="1078"/>
                  <a:pt x="6381" y="1078"/>
                </a:cubicBezTo>
                <a:cubicBezTo>
                  <a:pt x="6322" y="1065"/>
                  <a:pt x="6322" y="1065"/>
                  <a:pt x="6322" y="1065"/>
                </a:cubicBezTo>
                <a:cubicBezTo>
                  <a:pt x="6297" y="1065"/>
                  <a:pt x="6297" y="1065"/>
                  <a:pt x="6297" y="1065"/>
                </a:cubicBezTo>
                <a:cubicBezTo>
                  <a:pt x="6297" y="1080"/>
                  <a:pt x="6297" y="1080"/>
                  <a:pt x="6297" y="1080"/>
                </a:cubicBezTo>
                <a:cubicBezTo>
                  <a:pt x="6280" y="1080"/>
                  <a:pt x="6280" y="1080"/>
                  <a:pt x="6280" y="1080"/>
                </a:cubicBezTo>
                <a:cubicBezTo>
                  <a:pt x="6280" y="1135"/>
                  <a:pt x="6280" y="1135"/>
                  <a:pt x="6280" y="1135"/>
                </a:cubicBezTo>
                <a:cubicBezTo>
                  <a:pt x="6264" y="1135"/>
                  <a:pt x="6264" y="1135"/>
                  <a:pt x="6264" y="1135"/>
                </a:cubicBezTo>
                <a:cubicBezTo>
                  <a:pt x="6264" y="1207"/>
                  <a:pt x="6264" y="1207"/>
                  <a:pt x="6264" y="1207"/>
                </a:cubicBezTo>
                <a:cubicBezTo>
                  <a:pt x="6242" y="1207"/>
                  <a:pt x="6242" y="1207"/>
                  <a:pt x="6242" y="1207"/>
                </a:cubicBezTo>
                <a:cubicBezTo>
                  <a:pt x="6242" y="1181"/>
                  <a:pt x="6242" y="1181"/>
                  <a:pt x="6242" y="1181"/>
                </a:cubicBezTo>
                <a:cubicBezTo>
                  <a:pt x="6214" y="1181"/>
                  <a:pt x="6214" y="1181"/>
                  <a:pt x="6214" y="1181"/>
                </a:cubicBezTo>
                <a:cubicBezTo>
                  <a:pt x="6214" y="1098"/>
                  <a:pt x="6214" y="1098"/>
                  <a:pt x="6214" y="1098"/>
                </a:cubicBezTo>
                <a:cubicBezTo>
                  <a:pt x="6196" y="1098"/>
                  <a:pt x="6196" y="1098"/>
                  <a:pt x="6196" y="1098"/>
                </a:cubicBezTo>
                <a:cubicBezTo>
                  <a:pt x="6196" y="1048"/>
                  <a:pt x="6196" y="1048"/>
                  <a:pt x="6196" y="1048"/>
                </a:cubicBezTo>
                <a:cubicBezTo>
                  <a:pt x="6114" y="1039"/>
                  <a:pt x="6114" y="1039"/>
                  <a:pt x="6114" y="1039"/>
                </a:cubicBezTo>
                <a:cubicBezTo>
                  <a:pt x="6114" y="1024"/>
                  <a:pt x="6114" y="1024"/>
                  <a:pt x="6114" y="1024"/>
                </a:cubicBezTo>
                <a:cubicBezTo>
                  <a:pt x="5961" y="1014"/>
                  <a:pt x="5961" y="1014"/>
                  <a:pt x="5961" y="1014"/>
                </a:cubicBezTo>
                <a:cubicBezTo>
                  <a:pt x="5961" y="823"/>
                  <a:pt x="5961" y="823"/>
                  <a:pt x="5961" y="823"/>
                </a:cubicBezTo>
                <a:cubicBezTo>
                  <a:pt x="5826" y="790"/>
                  <a:pt x="5826" y="790"/>
                  <a:pt x="5826" y="790"/>
                </a:cubicBezTo>
                <a:cubicBezTo>
                  <a:pt x="5688" y="818"/>
                  <a:pt x="5688" y="818"/>
                  <a:pt x="5688" y="818"/>
                </a:cubicBezTo>
                <a:cubicBezTo>
                  <a:pt x="5688" y="1359"/>
                  <a:pt x="5688" y="1359"/>
                  <a:pt x="5688" y="1359"/>
                </a:cubicBezTo>
                <a:cubicBezTo>
                  <a:pt x="5605" y="1359"/>
                  <a:pt x="5605" y="1359"/>
                  <a:pt x="5605" y="1359"/>
                </a:cubicBezTo>
                <a:cubicBezTo>
                  <a:pt x="5605" y="451"/>
                  <a:pt x="5605" y="451"/>
                  <a:pt x="5605" y="451"/>
                </a:cubicBezTo>
                <a:cubicBezTo>
                  <a:pt x="5468" y="487"/>
                  <a:pt x="5468" y="487"/>
                  <a:pt x="5468" y="487"/>
                </a:cubicBezTo>
                <a:cubicBezTo>
                  <a:pt x="5468" y="1274"/>
                  <a:pt x="5468" y="1274"/>
                  <a:pt x="5468" y="1274"/>
                </a:cubicBezTo>
                <a:cubicBezTo>
                  <a:pt x="5414" y="1274"/>
                  <a:pt x="5414" y="1274"/>
                  <a:pt x="5414" y="1274"/>
                </a:cubicBezTo>
                <a:cubicBezTo>
                  <a:pt x="5414" y="683"/>
                  <a:pt x="5414" y="683"/>
                  <a:pt x="5414" y="683"/>
                </a:cubicBezTo>
                <a:cubicBezTo>
                  <a:pt x="5404" y="683"/>
                  <a:pt x="5404" y="683"/>
                  <a:pt x="5404" y="683"/>
                </a:cubicBezTo>
                <a:cubicBezTo>
                  <a:pt x="5404" y="674"/>
                  <a:pt x="5404" y="674"/>
                  <a:pt x="5404" y="674"/>
                </a:cubicBezTo>
                <a:cubicBezTo>
                  <a:pt x="5396" y="674"/>
                  <a:pt x="5396" y="674"/>
                  <a:pt x="5396" y="674"/>
                </a:cubicBezTo>
                <a:cubicBezTo>
                  <a:pt x="5396" y="655"/>
                  <a:pt x="5396" y="655"/>
                  <a:pt x="5396" y="655"/>
                </a:cubicBezTo>
                <a:cubicBezTo>
                  <a:pt x="5384" y="655"/>
                  <a:pt x="5384" y="655"/>
                  <a:pt x="5384" y="655"/>
                </a:cubicBezTo>
                <a:cubicBezTo>
                  <a:pt x="5384" y="634"/>
                  <a:pt x="5384" y="634"/>
                  <a:pt x="5384" y="634"/>
                </a:cubicBezTo>
                <a:cubicBezTo>
                  <a:pt x="5367" y="634"/>
                  <a:pt x="5367" y="634"/>
                  <a:pt x="5367" y="634"/>
                </a:cubicBezTo>
                <a:cubicBezTo>
                  <a:pt x="5367" y="615"/>
                  <a:pt x="5367" y="615"/>
                  <a:pt x="5367" y="615"/>
                </a:cubicBezTo>
                <a:cubicBezTo>
                  <a:pt x="5360" y="615"/>
                  <a:pt x="5360" y="615"/>
                  <a:pt x="5360" y="615"/>
                </a:cubicBezTo>
                <a:cubicBezTo>
                  <a:pt x="5360" y="593"/>
                  <a:pt x="5360" y="593"/>
                  <a:pt x="5360" y="593"/>
                </a:cubicBezTo>
                <a:cubicBezTo>
                  <a:pt x="5353" y="532"/>
                  <a:pt x="5353" y="532"/>
                  <a:pt x="5353" y="532"/>
                </a:cubicBezTo>
                <a:cubicBezTo>
                  <a:pt x="5346" y="593"/>
                  <a:pt x="5346" y="593"/>
                  <a:pt x="5346" y="593"/>
                </a:cubicBezTo>
                <a:cubicBezTo>
                  <a:pt x="5346" y="615"/>
                  <a:pt x="5346" y="615"/>
                  <a:pt x="5346" y="615"/>
                </a:cubicBezTo>
                <a:cubicBezTo>
                  <a:pt x="5339" y="615"/>
                  <a:pt x="5339" y="615"/>
                  <a:pt x="5339" y="615"/>
                </a:cubicBezTo>
                <a:cubicBezTo>
                  <a:pt x="5339" y="634"/>
                  <a:pt x="5339" y="634"/>
                  <a:pt x="5339" y="634"/>
                </a:cubicBezTo>
                <a:cubicBezTo>
                  <a:pt x="5322" y="634"/>
                  <a:pt x="5322" y="634"/>
                  <a:pt x="5322" y="634"/>
                </a:cubicBezTo>
                <a:cubicBezTo>
                  <a:pt x="5322" y="655"/>
                  <a:pt x="5322" y="655"/>
                  <a:pt x="5322" y="655"/>
                </a:cubicBezTo>
                <a:cubicBezTo>
                  <a:pt x="5310" y="655"/>
                  <a:pt x="5310" y="655"/>
                  <a:pt x="5310" y="655"/>
                </a:cubicBezTo>
                <a:cubicBezTo>
                  <a:pt x="5310" y="674"/>
                  <a:pt x="5310" y="674"/>
                  <a:pt x="5310" y="674"/>
                </a:cubicBezTo>
                <a:cubicBezTo>
                  <a:pt x="5302" y="674"/>
                  <a:pt x="5302" y="674"/>
                  <a:pt x="5302" y="674"/>
                </a:cubicBezTo>
                <a:cubicBezTo>
                  <a:pt x="5302" y="683"/>
                  <a:pt x="5302" y="683"/>
                  <a:pt x="5302" y="683"/>
                </a:cubicBezTo>
                <a:cubicBezTo>
                  <a:pt x="5292" y="683"/>
                  <a:pt x="5292" y="683"/>
                  <a:pt x="5292" y="683"/>
                </a:cubicBezTo>
                <a:cubicBezTo>
                  <a:pt x="5292" y="1274"/>
                  <a:pt x="5292" y="1274"/>
                  <a:pt x="5292" y="1274"/>
                </a:cubicBezTo>
                <a:cubicBezTo>
                  <a:pt x="5260" y="1274"/>
                  <a:pt x="5260" y="1274"/>
                  <a:pt x="5260" y="1274"/>
                </a:cubicBezTo>
                <a:cubicBezTo>
                  <a:pt x="5260" y="792"/>
                  <a:pt x="5260" y="792"/>
                  <a:pt x="5260" y="792"/>
                </a:cubicBezTo>
                <a:cubicBezTo>
                  <a:pt x="5098" y="792"/>
                  <a:pt x="5098" y="792"/>
                  <a:pt x="5098" y="792"/>
                </a:cubicBezTo>
                <a:cubicBezTo>
                  <a:pt x="5073" y="817"/>
                  <a:pt x="5073" y="817"/>
                  <a:pt x="5073" y="817"/>
                </a:cubicBezTo>
                <a:cubicBezTo>
                  <a:pt x="5073" y="1219"/>
                  <a:pt x="5073" y="1219"/>
                  <a:pt x="5073" y="1219"/>
                </a:cubicBezTo>
                <a:cubicBezTo>
                  <a:pt x="5044" y="1219"/>
                  <a:pt x="5044" y="1219"/>
                  <a:pt x="5044" y="1219"/>
                </a:cubicBezTo>
                <a:cubicBezTo>
                  <a:pt x="5031" y="1237"/>
                  <a:pt x="5031" y="1237"/>
                  <a:pt x="5031" y="1237"/>
                </a:cubicBezTo>
                <a:cubicBezTo>
                  <a:pt x="5031" y="1419"/>
                  <a:pt x="5031" y="1419"/>
                  <a:pt x="5031" y="1419"/>
                </a:cubicBezTo>
                <a:cubicBezTo>
                  <a:pt x="5007" y="1419"/>
                  <a:pt x="5007" y="1419"/>
                  <a:pt x="5007" y="1419"/>
                </a:cubicBezTo>
                <a:cubicBezTo>
                  <a:pt x="5007" y="1089"/>
                  <a:pt x="5007" y="1089"/>
                  <a:pt x="5007" y="1089"/>
                </a:cubicBezTo>
                <a:cubicBezTo>
                  <a:pt x="4993" y="1089"/>
                  <a:pt x="4993" y="1089"/>
                  <a:pt x="4993" y="1089"/>
                </a:cubicBezTo>
                <a:cubicBezTo>
                  <a:pt x="4993" y="1050"/>
                  <a:pt x="4993" y="1050"/>
                  <a:pt x="4993" y="1050"/>
                </a:cubicBezTo>
                <a:cubicBezTo>
                  <a:pt x="4981" y="1050"/>
                  <a:pt x="4981" y="1050"/>
                  <a:pt x="4981" y="1050"/>
                </a:cubicBezTo>
                <a:cubicBezTo>
                  <a:pt x="4981" y="1026"/>
                  <a:pt x="4981" y="1026"/>
                  <a:pt x="4981" y="1026"/>
                </a:cubicBezTo>
                <a:cubicBezTo>
                  <a:pt x="4959" y="1026"/>
                  <a:pt x="4959" y="1026"/>
                  <a:pt x="4959" y="1026"/>
                </a:cubicBezTo>
                <a:cubicBezTo>
                  <a:pt x="4945" y="1016"/>
                  <a:pt x="4945" y="1016"/>
                  <a:pt x="4945" y="1016"/>
                </a:cubicBezTo>
                <a:cubicBezTo>
                  <a:pt x="4945" y="887"/>
                  <a:pt x="4945" y="887"/>
                  <a:pt x="4945" y="887"/>
                </a:cubicBezTo>
                <a:cubicBezTo>
                  <a:pt x="4841" y="919"/>
                  <a:pt x="4841" y="919"/>
                  <a:pt x="4841" y="919"/>
                </a:cubicBezTo>
                <a:cubicBezTo>
                  <a:pt x="4819" y="902"/>
                  <a:pt x="4819" y="902"/>
                  <a:pt x="4819" y="902"/>
                </a:cubicBezTo>
                <a:cubicBezTo>
                  <a:pt x="4819" y="685"/>
                  <a:pt x="4819" y="685"/>
                  <a:pt x="4819" y="685"/>
                </a:cubicBezTo>
                <a:cubicBezTo>
                  <a:pt x="4750" y="668"/>
                  <a:pt x="4750" y="668"/>
                  <a:pt x="4750" y="668"/>
                </a:cubicBezTo>
                <a:cubicBezTo>
                  <a:pt x="4616" y="723"/>
                  <a:pt x="4616" y="723"/>
                  <a:pt x="4616" y="723"/>
                </a:cubicBezTo>
                <a:cubicBezTo>
                  <a:pt x="4616" y="734"/>
                  <a:pt x="4616" y="734"/>
                  <a:pt x="4616" y="734"/>
                </a:cubicBezTo>
                <a:cubicBezTo>
                  <a:pt x="4593" y="720"/>
                  <a:pt x="4593" y="720"/>
                  <a:pt x="4593" y="720"/>
                </a:cubicBezTo>
                <a:cubicBezTo>
                  <a:pt x="4574" y="720"/>
                  <a:pt x="4574" y="720"/>
                  <a:pt x="4574" y="720"/>
                </a:cubicBezTo>
                <a:cubicBezTo>
                  <a:pt x="4574" y="739"/>
                  <a:pt x="4574" y="739"/>
                  <a:pt x="4574" y="739"/>
                </a:cubicBezTo>
                <a:cubicBezTo>
                  <a:pt x="4551" y="739"/>
                  <a:pt x="4551" y="739"/>
                  <a:pt x="4551" y="739"/>
                </a:cubicBezTo>
                <a:cubicBezTo>
                  <a:pt x="4551" y="807"/>
                  <a:pt x="4551" y="807"/>
                  <a:pt x="4551" y="807"/>
                </a:cubicBezTo>
                <a:cubicBezTo>
                  <a:pt x="4540" y="807"/>
                  <a:pt x="4540" y="807"/>
                  <a:pt x="4540" y="807"/>
                </a:cubicBezTo>
                <a:cubicBezTo>
                  <a:pt x="4540" y="1250"/>
                  <a:pt x="4540" y="1250"/>
                  <a:pt x="4540" y="1250"/>
                </a:cubicBezTo>
                <a:cubicBezTo>
                  <a:pt x="4523" y="1250"/>
                  <a:pt x="4523" y="1250"/>
                  <a:pt x="4523" y="1250"/>
                </a:cubicBezTo>
                <a:cubicBezTo>
                  <a:pt x="4516" y="1237"/>
                  <a:pt x="4516" y="1237"/>
                  <a:pt x="4516" y="1237"/>
                </a:cubicBezTo>
                <a:cubicBezTo>
                  <a:pt x="4516" y="1205"/>
                  <a:pt x="4516" y="1205"/>
                  <a:pt x="4516" y="1205"/>
                </a:cubicBezTo>
                <a:cubicBezTo>
                  <a:pt x="4499" y="1205"/>
                  <a:pt x="4499" y="1205"/>
                  <a:pt x="4499" y="1205"/>
                </a:cubicBezTo>
                <a:cubicBezTo>
                  <a:pt x="4499" y="1238"/>
                  <a:pt x="4499" y="1238"/>
                  <a:pt x="4499" y="1238"/>
                </a:cubicBezTo>
                <a:cubicBezTo>
                  <a:pt x="4495" y="1234"/>
                  <a:pt x="4495" y="1234"/>
                  <a:pt x="4495" y="1234"/>
                </a:cubicBezTo>
                <a:cubicBezTo>
                  <a:pt x="4495" y="1245"/>
                  <a:pt x="4495" y="1245"/>
                  <a:pt x="4495" y="1245"/>
                </a:cubicBezTo>
                <a:cubicBezTo>
                  <a:pt x="4482" y="1245"/>
                  <a:pt x="4482" y="1245"/>
                  <a:pt x="4482" y="1245"/>
                </a:cubicBezTo>
                <a:cubicBezTo>
                  <a:pt x="4482" y="1255"/>
                  <a:pt x="4482" y="1255"/>
                  <a:pt x="4482" y="1255"/>
                </a:cubicBezTo>
                <a:cubicBezTo>
                  <a:pt x="4474" y="1255"/>
                  <a:pt x="4474" y="1255"/>
                  <a:pt x="4474" y="1255"/>
                </a:cubicBezTo>
                <a:cubicBezTo>
                  <a:pt x="4474" y="1263"/>
                  <a:pt x="4474" y="1263"/>
                  <a:pt x="4474" y="1263"/>
                </a:cubicBezTo>
                <a:cubicBezTo>
                  <a:pt x="4452" y="1263"/>
                  <a:pt x="4452" y="1263"/>
                  <a:pt x="4452" y="1263"/>
                </a:cubicBezTo>
                <a:cubicBezTo>
                  <a:pt x="4452" y="1251"/>
                  <a:pt x="4452" y="1251"/>
                  <a:pt x="4452" y="1251"/>
                </a:cubicBezTo>
                <a:cubicBezTo>
                  <a:pt x="4468" y="1248"/>
                  <a:pt x="4468" y="1248"/>
                  <a:pt x="4468" y="1248"/>
                </a:cubicBezTo>
                <a:cubicBezTo>
                  <a:pt x="4468" y="1242"/>
                  <a:pt x="4468" y="1242"/>
                  <a:pt x="4468" y="1242"/>
                </a:cubicBezTo>
                <a:cubicBezTo>
                  <a:pt x="4407" y="1242"/>
                  <a:pt x="4407" y="1242"/>
                  <a:pt x="4407" y="1242"/>
                </a:cubicBezTo>
                <a:cubicBezTo>
                  <a:pt x="4409" y="1247"/>
                  <a:pt x="4409" y="1247"/>
                  <a:pt x="4409" y="1247"/>
                </a:cubicBezTo>
                <a:cubicBezTo>
                  <a:pt x="4421" y="1249"/>
                  <a:pt x="4421" y="1249"/>
                  <a:pt x="4421" y="1249"/>
                </a:cubicBezTo>
                <a:cubicBezTo>
                  <a:pt x="4421" y="1260"/>
                  <a:pt x="4421" y="1260"/>
                  <a:pt x="4421" y="1260"/>
                </a:cubicBezTo>
                <a:cubicBezTo>
                  <a:pt x="4398" y="1265"/>
                  <a:pt x="4398" y="1265"/>
                  <a:pt x="4398" y="1265"/>
                </a:cubicBezTo>
                <a:cubicBezTo>
                  <a:pt x="4369" y="1201"/>
                  <a:pt x="4369" y="1201"/>
                  <a:pt x="4369" y="1201"/>
                </a:cubicBezTo>
                <a:cubicBezTo>
                  <a:pt x="4369" y="1161"/>
                  <a:pt x="4369" y="1161"/>
                  <a:pt x="4369" y="1161"/>
                </a:cubicBezTo>
                <a:cubicBezTo>
                  <a:pt x="4369" y="948"/>
                  <a:pt x="4369" y="948"/>
                  <a:pt x="4369" y="948"/>
                </a:cubicBezTo>
                <a:cubicBezTo>
                  <a:pt x="4369" y="948"/>
                  <a:pt x="4379" y="944"/>
                  <a:pt x="4379" y="932"/>
                </a:cubicBezTo>
                <a:cubicBezTo>
                  <a:pt x="4379" y="920"/>
                  <a:pt x="4346" y="917"/>
                  <a:pt x="4333" y="917"/>
                </a:cubicBezTo>
                <a:cubicBezTo>
                  <a:pt x="4320" y="917"/>
                  <a:pt x="4287" y="920"/>
                  <a:pt x="4287" y="932"/>
                </a:cubicBezTo>
                <a:cubicBezTo>
                  <a:pt x="4287" y="944"/>
                  <a:pt x="4297" y="948"/>
                  <a:pt x="4297" y="948"/>
                </a:cubicBezTo>
                <a:cubicBezTo>
                  <a:pt x="4297" y="1161"/>
                  <a:pt x="4297" y="1161"/>
                  <a:pt x="4297" y="1161"/>
                </a:cubicBezTo>
                <a:cubicBezTo>
                  <a:pt x="4286" y="1161"/>
                  <a:pt x="4286" y="1161"/>
                  <a:pt x="4286" y="1161"/>
                </a:cubicBezTo>
                <a:cubicBezTo>
                  <a:pt x="4286" y="1131"/>
                  <a:pt x="4286" y="1131"/>
                  <a:pt x="4286" y="1131"/>
                </a:cubicBezTo>
                <a:cubicBezTo>
                  <a:pt x="4238" y="1091"/>
                  <a:pt x="4238" y="1091"/>
                  <a:pt x="4238" y="1091"/>
                </a:cubicBezTo>
                <a:cubicBezTo>
                  <a:pt x="4238" y="974"/>
                  <a:pt x="4238" y="974"/>
                  <a:pt x="4238" y="974"/>
                </a:cubicBezTo>
                <a:cubicBezTo>
                  <a:pt x="4223" y="974"/>
                  <a:pt x="4223" y="974"/>
                  <a:pt x="4223" y="974"/>
                </a:cubicBezTo>
                <a:cubicBezTo>
                  <a:pt x="4166" y="1010"/>
                  <a:pt x="4166" y="1010"/>
                  <a:pt x="4166" y="1010"/>
                </a:cubicBezTo>
                <a:cubicBezTo>
                  <a:pt x="4166" y="995"/>
                  <a:pt x="4166" y="995"/>
                  <a:pt x="4166" y="995"/>
                </a:cubicBezTo>
                <a:cubicBezTo>
                  <a:pt x="4087" y="995"/>
                  <a:pt x="4087" y="995"/>
                  <a:pt x="4087" y="995"/>
                </a:cubicBezTo>
                <a:cubicBezTo>
                  <a:pt x="4087" y="1012"/>
                  <a:pt x="4087" y="1012"/>
                  <a:pt x="4087" y="1012"/>
                </a:cubicBezTo>
                <a:cubicBezTo>
                  <a:pt x="4069" y="1012"/>
                  <a:pt x="4069" y="1012"/>
                  <a:pt x="4069" y="1012"/>
                </a:cubicBezTo>
                <a:cubicBezTo>
                  <a:pt x="4069" y="1130"/>
                  <a:pt x="4069" y="1130"/>
                  <a:pt x="4069" y="1130"/>
                </a:cubicBezTo>
                <a:cubicBezTo>
                  <a:pt x="4046" y="1117"/>
                  <a:pt x="4046" y="1117"/>
                  <a:pt x="4046" y="1117"/>
                </a:cubicBezTo>
                <a:cubicBezTo>
                  <a:pt x="4046" y="1088"/>
                  <a:pt x="4046" y="1088"/>
                  <a:pt x="4046" y="1088"/>
                </a:cubicBezTo>
                <a:cubicBezTo>
                  <a:pt x="4039" y="1088"/>
                  <a:pt x="4039" y="1088"/>
                  <a:pt x="4039" y="1088"/>
                </a:cubicBezTo>
                <a:cubicBezTo>
                  <a:pt x="4039" y="1118"/>
                  <a:pt x="4039" y="1118"/>
                  <a:pt x="4039" y="1118"/>
                </a:cubicBezTo>
                <a:cubicBezTo>
                  <a:pt x="4032" y="1118"/>
                  <a:pt x="4032" y="1118"/>
                  <a:pt x="4032" y="1118"/>
                </a:cubicBezTo>
                <a:cubicBezTo>
                  <a:pt x="4032" y="1061"/>
                  <a:pt x="4032" y="1061"/>
                  <a:pt x="4032" y="1061"/>
                </a:cubicBezTo>
                <a:cubicBezTo>
                  <a:pt x="3989" y="1061"/>
                  <a:pt x="3989" y="1061"/>
                  <a:pt x="3989" y="1061"/>
                </a:cubicBezTo>
                <a:cubicBezTo>
                  <a:pt x="3989" y="1052"/>
                  <a:pt x="3984" y="1018"/>
                  <a:pt x="3943" y="995"/>
                </a:cubicBezTo>
                <a:cubicBezTo>
                  <a:pt x="3943" y="975"/>
                  <a:pt x="3943" y="975"/>
                  <a:pt x="3943" y="975"/>
                </a:cubicBezTo>
                <a:cubicBezTo>
                  <a:pt x="3933" y="975"/>
                  <a:pt x="3933" y="975"/>
                  <a:pt x="3933" y="975"/>
                </a:cubicBezTo>
                <a:cubicBezTo>
                  <a:pt x="3923" y="975"/>
                  <a:pt x="3923" y="975"/>
                  <a:pt x="3923" y="975"/>
                </a:cubicBezTo>
                <a:cubicBezTo>
                  <a:pt x="3923" y="995"/>
                  <a:pt x="3923" y="995"/>
                  <a:pt x="3923" y="995"/>
                </a:cubicBezTo>
                <a:cubicBezTo>
                  <a:pt x="3882" y="1018"/>
                  <a:pt x="3877" y="1052"/>
                  <a:pt x="3877" y="1061"/>
                </a:cubicBezTo>
                <a:cubicBezTo>
                  <a:pt x="3877" y="1070"/>
                  <a:pt x="3885" y="1078"/>
                  <a:pt x="3885" y="1078"/>
                </a:cubicBezTo>
                <a:cubicBezTo>
                  <a:pt x="3859" y="1078"/>
                  <a:pt x="3859" y="1078"/>
                  <a:pt x="3859" y="1078"/>
                </a:cubicBezTo>
                <a:cubicBezTo>
                  <a:pt x="3846" y="1078"/>
                  <a:pt x="3846" y="1078"/>
                  <a:pt x="3846" y="1078"/>
                </a:cubicBezTo>
                <a:cubicBezTo>
                  <a:pt x="3809" y="1051"/>
                  <a:pt x="3809" y="1051"/>
                  <a:pt x="3809" y="1051"/>
                </a:cubicBezTo>
                <a:cubicBezTo>
                  <a:pt x="3781" y="1070"/>
                  <a:pt x="3781" y="1070"/>
                  <a:pt x="3781" y="1070"/>
                </a:cubicBezTo>
                <a:cubicBezTo>
                  <a:pt x="3770" y="1080"/>
                  <a:pt x="3770" y="1080"/>
                  <a:pt x="3770" y="1080"/>
                </a:cubicBezTo>
                <a:cubicBezTo>
                  <a:pt x="3742" y="1080"/>
                  <a:pt x="3742" y="1080"/>
                  <a:pt x="3742" y="1080"/>
                </a:cubicBezTo>
                <a:cubicBezTo>
                  <a:pt x="3742" y="1095"/>
                  <a:pt x="3742" y="1095"/>
                  <a:pt x="3742" y="1095"/>
                </a:cubicBezTo>
                <a:cubicBezTo>
                  <a:pt x="3759" y="1095"/>
                  <a:pt x="3763" y="1109"/>
                  <a:pt x="3763" y="1109"/>
                </a:cubicBezTo>
                <a:cubicBezTo>
                  <a:pt x="3763" y="1133"/>
                  <a:pt x="3763" y="1133"/>
                  <a:pt x="3763" y="1133"/>
                </a:cubicBezTo>
                <a:cubicBezTo>
                  <a:pt x="3734" y="1133"/>
                  <a:pt x="3734" y="1133"/>
                  <a:pt x="3734" y="1133"/>
                </a:cubicBezTo>
                <a:cubicBezTo>
                  <a:pt x="3734" y="1123"/>
                  <a:pt x="3734" y="1123"/>
                  <a:pt x="3734" y="1123"/>
                </a:cubicBezTo>
                <a:cubicBezTo>
                  <a:pt x="3673" y="1123"/>
                  <a:pt x="3673" y="1123"/>
                  <a:pt x="3673" y="1123"/>
                </a:cubicBezTo>
                <a:cubicBezTo>
                  <a:pt x="3673" y="1147"/>
                  <a:pt x="3673" y="1147"/>
                  <a:pt x="3673" y="1147"/>
                </a:cubicBezTo>
                <a:cubicBezTo>
                  <a:pt x="3635" y="1147"/>
                  <a:pt x="3635" y="1147"/>
                  <a:pt x="3635" y="1147"/>
                </a:cubicBezTo>
                <a:cubicBezTo>
                  <a:pt x="3635" y="1405"/>
                  <a:pt x="3635" y="1405"/>
                  <a:pt x="3635" y="1405"/>
                </a:cubicBezTo>
                <a:cubicBezTo>
                  <a:pt x="3585" y="1405"/>
                  <a:pt x="3585" y="1405"/>
                  <a:pt x="3585" y="1405"/>
                </a:cubicBezTo>
                <a:cubicBezTo>
                  <a:pt x="3585" y="1415"/>
                  <a:pt x="3585" y="1415"/>
                  <a:pt x="3585" y="1415"/>
                </a:cubicBezTo>
                <a:cubicBezTo>
                  <a:pt x="3576" y="1415"/>
                  <a:pt x="3576" y="1415"/>
                  <a:pt x="3576" y="1415"/>
                </a:cubicBezTo>
                <a:cubicBezTo>
                  <a:pt x="3576" y="1437"/>
                  <a:pt x="3576" y="1437"/>
                  <a:pt x="3576" y="1437"/>
                </a:cubicBezTo>
                <a:cubicBezTo>
                  <a:pt x="3565" y="1437"/>
                  <a:pt x="3565" y="1437"/>
                  <a:pt x="3565" y="1437"/>
                </a:cubicBezTo>
                <a:cubicBezTo>
                  <a:pt x="3565" y="1403"/>
                  <a:pt x="3565" y="1403"/>
                  <a:pt x="3565" y="1403"/>
                </a:cubicBezTo>
                <a:cubicBezTo>
                  <a:pt x="3528" y="1403"/>
                  <a:pt x="3528" y="1403"/>
                  <a:pt x="3528" y="1403"/>
                </a:cubicBezTo>
                <a:cubicBezTo>
                  <a:pt x="3528" y="1259"/>
                  <a:pt x="3528" y="1259"/>
                  <a:pt x="3528" y="1259"/>
                </a:cubicBezTo>
                <a:cubicBezTo>
                  <a:pt x="3478" y="1259"/>
                  <a:pt x="3478" y="1259"/>
                  <a:pt x="3478" y="1259"/>
                </a:cubicBezTo>
                <a:cubicBezTo>
                  <a:pt x="3478" y="1245"/>
                  <a:pt x="3478" y="1245"/>
                  <a:pt x="3478" y="1245"/>
                </a:cubicBezTo>
                <a:cubicBezTo>
                  <a:pt x="3463" y="1245"/>
                  <a:pt x="3463" y="1245"/>
                  <a:pt x="3463" y="1245"/>
                </a:cubicBezTo>
                <a:cubicBezTo>
                  <a:pt x="3463" y="1255"/>
                  <a:pt x="3463" y="1255"/>
                  <a:pt x="3463" y="1255"/>
                </a:cubicBezTo>
                <a:cubicBezTo>
                  <a:pt x="3455" y="1255"/>
                  <a:pt x="3455" y="1255"/>
                  <a:pt x="3455" y="1255"/>
                </a:cubicBezTo>
                <a:cubicBezTo>
                  <a:pt x="3456" y="1251"/>
                  <a:pt x="3456" y="1248"/>
                  <a:pt x="3456" y="1245"/>
                </a:cubicBezTo>
                <a:cubicBezTo>
                  <a:pt x="3456" y="1211"/>
                  <a:pt x="3436" y="1182"/>
                  <a:pt x="3407" y="1168"/>
                </a:cubicBezTo>
                <a:cubicBezTo>
                  <a:pt x="3407" y="700"/>
                  <a:pt x="3407" y="700"/>
                  <a:pt x="3407" y="700"/>
                </a:cubicBezTo>
                <a:cubicBezTo>
                  <a:pt x="3431" y="687"/>
                  <a:pt x="3447" y="662"/>
                  <a:pt x="3447" y="634"/>
                </a:cubicBezTo>
                <a:cubicBezTo>
                  <a:pt x="3447" y="597"/>
                  <a:pt x="3421" y="567"/>
                  <a:pt x="3387" y="560"/>
                </a:cubicBezTo>
                <a:cubicBezTo>
                  <a:pt x="3383" y="429"/>
                  <a:pt x="3383" y="429"/>
                  <a:pt x="3383" y="429"/>
                </a:cubicBezTo>
                <a:cubicBezTo>
                  <a:pt x="3391" y="425"/>
                  <a:pt x="3397" y="417"/>
                  <a:pt x="3397" y="407"/>
                </a:cubicBezTo>
                <a:cubicBezTo>
                  <a:pt x="3397" y="400"/>
                  <a:pt x="3394" y="393"/>
                  <a:pt x="3390" y="389"/>
                </a:cubicBezTo>
                <a:cubicBezTo>
                  <a:pt x="3390" y="372"/>
                  <a:pt x="3390" y="372"/>
                  <a:pt x="3390" y="372"/>
                </a:cubicBezTo>
                <a:cubicBezTo>
                  <a:pt x="3382" y="372"/>
                  <a:pt x="3382" y="372"/>
                  <a:pt x="3382" y="372"/>
                </a:cubicBezTo>
                <a:cubicBezTo>
                  <a:pt x="3382" y="269"/>
                  <a:pt x="3382" y="269"/>
                  <a:pt x="3382" y="269"/>
                </a:cubicBezTo>
                <a:cubicBezTo>
                  <a:pt x="3377" y="269"/>
                  <a:pt x="3377" y="269"/>
                  <a:pt x="3377" y="269"/>
                </a:cubicBezTo>
                <a:cubicBezTo>
                  <a:pt x="3377" y="187"/>
                  <a:pt x="3377" y="187"/>
                  <a:pt x="3377" y="187"/>
                </a:cubicBezTo>
                <a:cubicBezTo>
                  <a:pt x="3377" y="187"/>
                  <a:pt x="3385" y="187"/>
                  <a:pt x="3385" y="177"/>
                </a:cubicBezTo>
                <a:cubicBezTo>
                  <a:pt x="3385" y="167"/>
                  <a:pt x="3377" y="170"/>
                  <a:pt x="3377" y="170"/>
                </a:cubicBezTo>
                <a:cubicBezTo>
                  <a:pt x="3372" y="0"/>
                  <a:pt x="3372" y="0"/>
                  <a:pt x="3372" y="0"/>
                </a:cubicBezTo>
                <a:cubicBezTo>
                  <a:pt x="3367" y="170"/>
                  <a:pt x="3367" y="170"/>
                  <a:pt x="3367" y="170"/>
                </a:cubicBezTo>
                <a:cubicBezTo>
                  <a:pt x="3367" y="170"/>
                  <a:pt x="3359" y="167"/>
                  <a:pt x="3359" y="177"/>
                </a:cubicBezTo>
                <a:cubicBezTo>
                  <a:pt x="3359" y="187"/>
                  <a:pt x="3367" y="187"/>
                  <a:pt x="3367" y="187"/>
                </a:cubicBezTo>
                <a:cubicBezTo>
                  <a:pt x="3367" y="269"/>
                  <a:pt x="3367" y="269"/>
                  <a:pt x="3367" y="269"/>
                </a:cubicBezTo>
                <a:cubicBezTo>
                  <a:pt x="3362" y="269"/>
                  <a:pt x="3362" y="269"/>
                  <a:pt x="3362" y="269"/>
                </a:cubicBezTo>
                <a:cubicBezTo>
                  <a:pt x="3362" y="372"/>
                  <a:pt x="3362" y="372"/>
                  <a:pt x="3362" y="372"/>
                </a:cubicBezTo>
                <a:cubicBezTo>
                  <a:pt x="3354" y="372"/>
                  <a:pt x="3354" y="372"/>
                  <a:pt x="3354" y="372"/>
                </a:cubicBezTo>
                <a:cubicBezTo>
                  <a:pt x="3354" y="389"/>
                  <a:pt x="3354" y="389"/>
                  <a:pt x="3354" y="389"/>
                </a:cubicBezTo>
                <a:cubicBezTo>
                  <a:pt x="3350" y="393"/>
                  <a:pt x="3347" y="400"/>
                  <a:pt x="3347" y="407"/>
                </a:cubicBezTo>
                <a:cubicBezTo>
                  <a:pt x="3347" y="417"/>
                  <a:pt x="3353" y="425"/>
                  <a:pt x="3361" y="429"/>
                </a:cubicBezTo>
                <a:cubicBezTo>
                  <a:pt x="3357" y="560"/>
                  <a:pt x="3357" y="560"/>
                  <a:pt x="3357" y="560"/>
                </a:cubicBezTo>
                <a:cubicBezTo>
                  <a:pt x="3323" y="567"/>
                  <a:pt x="3297" y="597"/>
                  <a:pt x="3297" y="634"/>
                </a:cubicBezTo>
                <a:cubicBezTo>
                  <a:pt x="3297" y="659"/>
                  <a:pt x="3310" y="681"/>
                  <a:pt x="3329" y="695"/>
                </a:cubicBezTo>
                <a:cubicBezTo>
                  <a:pt x="3329" y="1173"/>
                  <a:pt x="3329" y="1173"/>
                  <a:pt x="3329" y="1173"/>
                </a:cubicBezTo>
                <a:cubicBezTo>
                  <a:pt x="3304" y="1187"/>
                  <a:pt x="3288" y="1214"/>
                  <a:pt x="3288" y="1245"/>
                </a:cubicBezTo>
                <a:cubicBezTo>
                  <a:pt x="3288" y="1275"/>
                  <a:pt x="3304" y="1302"/>
                  <a:pt x="3329" y="1317"/>
                </a:cubicBezTo>
                <a:cubicBezTo>
                  <a:pt x="3329" y="1343"/>
                  <a:pt x="3329" y="1343"/>
                  <a:pt x="3329" y="1343"/>
                </a:cubicBezTo>
                <a:cubicBezTo>
                  <a:pt x="3287" y="1479"/>
                  <a:pt x="3287" y="1479"/>
                  <a:pt x="3287" y="1479"/>
                </a:cubicBezTo>
                <a:cubicBezTo>
                  <a:pt x="3180" y="1479"/>
                  <a:pt x="3180" y="1479"/>
                  <a:pt x="3180" y="1479"/>
                </a:cubicBezTo>
                <a:cubicBezTo>
                  <a:pt x="3180" y="1420"/>
                  <a:pt x="3180" y="1420"/>
                  <a:pt x="3180" y="1420"/>
                </a:cubicBezTo>
                <a:cubicBezTo>
                  <a:pt x="3132" y="1420"/>
                  <a:pt x="3132" y="1420"/>
                  <a:pt x="3132" y="1420"/>
                </a:cubicBezTo>
                <a:cubicBezTo>
                  <a:pt x="3132" y="1479"/>
                  <a:pt x="3132" y="1479"/>
                  <a:pt x="3132" y="1479"/>
                </a:cubicBezTo>
                <a:cubicBezTo>
                  <a:pt x="2997" y="1479"/>
                  <a:pt x="2997" y="1479"/>
                  <a:pt x="2997" y="1479"/>
                </a:cubicBezTo>
                <a:cubicBezTo>
                  <a:pt x="2997" y="1395"/>
                  <a:pt x="2997" y="1395"/>
                  <a:pt x="2997" y="1395"/>
                </a:cubicBezTo>
                <a:cubicBezTo>
                  <a:pt x="2850" y="1372"/>
                  <a:pt x="2850" y="1372"/>
                  <a:pt x="2850" y="1372"/>
                </a:cubicBezTo>
                <a:cubicBezTo>
                  <a:pt x="2850" y="1279"/>
                  <a:pt x="2850" y="1279"/>
                  <a:pt x="2850" y="1279"/>
                </a:cubicBezTo>
                <a:cubicBezTo>
                  <a:pt x="2844" y="1271"/>
                  <a:pt x="2844" y="1271"/>
                  <a:pt x="2844" y="1271"/>
                </a:cubicBezTo>
                <a:cubicBezTo>
                  <a:pt x="2844" y="1227"/>
                  <a:pt x="2844" y="1227"/>
                  <a:pt x="2844" y="1227"/>
                </a:cubicBezTo>
                <a:cubicBezTo>
                  <a:pt x="2838" y="1223"/>
                  <a:pt x="2838" y="1223"/>
                  <a:pt x="2838" y="1223"/>
                </a:cubicBezTo>
                <a:cubicBezTo>
                  <a:pt x="2838" y="1194"/>
                  <a:pt x="2838" y="1194"/>
                  <a:pt x="2838" y="1194"/>
                </a:cubicBezTo>
                <a:cubicBezTo>
                  <a:pt x="2818" y="1177"/>
                  <a:pt x="2818" y="1177"/>
                  <a:pt x="2818" y="1177"/>
                </a:cubicBezTo>
                <a:cubicBezTo>
                  <a:pt x="2803" y="1177"/>
                  <a:pt x="2803" y="1177"/>
                  <a:pt x="2803" y="1177"/>
                </a:cubicBezTo>
                <a:cubicBezTo>
                  <a:pt x="2797" y="1119"/>
                  <a:pt x="2797" y="1119"/>
                  <a:pt x="2797" y="1119"/>
                </a:cubicBezTo>
                <a:cubicBezTo>
                  <a:pt x="2791" y="1177"/>
                  <a:pt x="2791" y="1177"/>
                  <a:pt x="2791" y="1177"/>
                </a:cubicBezTo>
                <a:cubicBezTo>
                  <a:pt x="2776" y="1177"/>
                  <a:pt x="2776" y="1177"/>
                  <a:pt x="2776" y="1177"/>
                </a:cubicBezTo>
                <a:cubicBezTo>
                  <a:pt x="2756" y="1194"/>
                  <a:pt x="2756" y="1194"/>
                  <a:pt x="2756" y="1194"/>
                </a:cubicBezTo>
                <a:cubicBezTo>
                  <a:pt x="2756" y="1223"/>
                  <a:pt x="2756" y="1223"/>
                  <a:pt x="2756" y="1223"/>
                </a:cubicBezTo>
                <a:cubicBezTo>
                  <a:pt x="2750" y="1227"/>
                  <a:pt x="2750" y="1227"/>
                  <a:pt x="2750" y="1227"/>
                </a:cubicBezTo>
                <a:cubicBezTo>
                  <a:pt x="2750" y="1271"/>
                  <a:pt x="2750" y="1271"/>
                  <a:pt x="2750" y="1271"/>
                </a:cubicBezTo>
                <a:cubicBezTo>
                  <a:pt x="2744" y="1279"/>
                  <a:pt x="2744" y="1279"/>
                  <a:pt x="2744" y="1279"/>
                </a:cubicBezTo>
                <a:cubicBezTo>
                  <a:pt x="2744" y="1341"/>
                  <a:pt x="2744" y="1341"/>
                  <a:pt x="2744" y="1341"/>
                </a:cubicBezTo>
                <a:cubicBezTo>
                  <a:pt x="2744" y="1341"/>
                  <a:pt x="2733" y="1330"/>
                  <a:pt x="2701" y="1330"/>
                </a:cubicBezTo>
                <a:cubicBezTo>
                  <a:pt x="2658" y="1330"/>
                  <a:pt x="2628" y="1372"/>
                  <a:pt x="2628" y="1372"/>
                </a:cubicBezTo>
                <a:cubicBezTo>
                  <a:pt x="2572" y="1372"/>
                  <a:pt x="2572" y="1372"/>
                  <a:pt x="2572" y="1372"/>
                </a:cubicBezTo>
                <a:cubicBezTo>
                  <a:pt x="2572" y="1389"/>
                  <a:pt x="2572" y="1389"/>
                  <a:pt x="2572" y="1389"/>
                </a:cubicBezTo>
                <a:cubicBezTo>
                  <a:pt x="2553" y="1389"/>
                  <a:pt x="2553" y="1389"/>
                  <a:pt x="2553" y="1389"/>
                </a:cubicBezTo>
                <a:cubicBezTo>
                  <a:pt x="2553" y="1382"/>
                  <a:pt x="2553" y="1382"/>
                  <a:pt x="2553" y="1382"/>
                </a:cubicBezTo>
                <a:cubicBezTo>
                  <a:pt x="2510" y="1382"/>
                  <a:pt x="2510" y="1382"/>
                  <a:pt x="2510" y="1382"/>
                </a:cubicBezTo>
                <a:cubicBezTo>
                  <a:pt x="2502" y="1393"/>
                  <a:pt x="2502" y="1393"/>
                  <a:pt x="2502" y="1393"/>
                </a:cubicBezTo>
                <a:cubicBezTo>
                  <a:pt x="2478" y="1393"/>
                  <a:pt x="2478" y="1393"/>
                  <a:pt x="2478" y="1393"/>
                </a:cubicBezTo>
                <a:cubicBezTo>
                  <a:pt x="2478" y="1402"/>
                  <a:pt x="2478" y="1402"/>
                  <a:pt x="2478" y="1402"/>
                </a:cubicBezTo>
                <a:cubicBezTo>
                  <a:pt x="2470" y="1402"/>
                  <a:pt x="2470" y="1402"/>
                  <a:pt x="2470" y="1402"/>
                </a:cubicBezTo>
                <a:cubicBezTo>
                  <a:pt x="2470" y="1378"/>
                  <a:pt x="2470" y="1378"/>
                  <a:pt x="2470" y="1378"/>
                </a:cubicBezTo>
                <a:cubicBezTo>
                  <a:pt x="2443" y="1378"/>
                  <a:pt x="2443" y="1378"/>
                  <a:pt x="2443" y="1378"/>
                </a:cubicBezTo>
                <a:cubicBezTo>
                  <a:pt x="2432" y="1388"/>
                  <a:pt x="2432" y="1388"/>
                  <a:pt x="2432" y="1388"/>
                </a:cubicBezTo>
                <a:cubicBezTo>
                  <a:pt x="2417" y="1388"/>
                  <a:pt x="2417" y="1388"/>
                  <a:pt x="2417" y="1388"/>
                </a:cubicBezTo>
                <a:cubicBezTo>
                  <a:pt x="2408" y="1375"/>
                  <a:pt x="2408" y="1375"/>
                  <a:pt x="2408" y="1375"/>
                </a:cubicBezTo>
                <a:cubicBezTo>
                  <a:pt x="2393" y="1375"/>
                  <a:pt x="2393" y="1375"/>
                  <a:pt x="2393" y="1375"/>
                </a:cubicBezTo>
                <a:cubicBezTo>
                  <a:pt x="2381" y="1388"/>
                  <a:pt x="2381" y="1388"/>
                  <a:pt x="2381" y="1388"/>
                </a:cubicBezTo>
                <a:cubicBezTo>
                  <a:pt x="2365" y="1388"/>
                  <a:pt x="2365" y="1388"/>
                  <a:pt x="2365" y="1388"/>
                </a:cubicBezTo>
                <a:cubicBezTo>
                  <a:pt x="2365" y="1465"/>
                  <a:pt x="2365" y="1465"/>
                  <a:pt x="2365" y="1465"/>
                </a:cubicBezTo>
                <a:cubicBezTo>
                  <a:pt x="2310" y="1465"/>
                  <a:pt x="2310" y="1465"/>
                  <a:pt x="2310" y="1465"/>
                </a:cubicBezTo>
                <a:cubicBezTo>
                  <a:pt x="2310" y="1440"/>
                  <a:pt x="2310" y="1440"/>
                  <a:pt x="2310" y="1440"/>
                </a:cubicBezTo>
                <a:cubicBezTo>
                  <a:pt x="2284" y="1420"/>
                  <a:pt x="2284" y="1420"/>
                  <a:pt x="2284" y="1420"/>
                </a:cubicBezTo>
                <a:cubicBezTo>
                  <a:pt x="2279" y="1380"/>
                  <a:pt x="2279" y="1380"/>
                  <a:pt x="2279" y="1380"/>
                </a:cubicBezTo>
                <a:cubicBezTo>
                  <a:pt x="2273" y="1419"/>
                  <a:pt x="2273" y="1419"/>
                  <a:pt x="2273" y="1419"/>
                </a:cubicBezTo>
                <a:cubicBezTo>
                  <a:pt x="2243" y="1441"/>
                  <a:pt x="2243" y="1441"/>
                  <a:pt x="2243" y="1441"/>
                </a:cubicBezTo>
                <a:cubicBezTo>
                  <a:pt x="2243" y="1457"/>
                  <a:pt x="2243" y="1457"/>
                  <a:pt x="2243" y="1457"/>
                </a:cubicBezTo>
                <a:cubicBezTo>
                  <a:pt x="2199" y="1457"/>
                  <a:pt x="2199" y="1457"/>
                  <a:pt x="2199" y="1457"/>
                </a:cubicBezTo>
                <a:cubicBezTo>
                  <a:pt x="2199" y="1401"/>
                  <a:pt x="2199" y="1401"/>
                  <a:pt x="2199" y="1401"/>
                </a:cubicBezTo>
                <a:cubicBezTo>
                  <a:pt x="2177" y="1401"/>
                  <a:pt x="2177" y="1401"/>
                  <a:pt x="2177" y="1401"/>
                </a:cubicBezTo>
                <a:cubicBezTo>
                  <a:pt x="2177" y="1391"/>
                  <a:pt x="2177" y="1391"/>
                  <a:pt x="2177" y="1391"/>
                </a:cubicBezTo>
                <a:cubicBezTo>
                  <a:pt x="2152" y="1391"/>
                  <a:pt x="2152" y="1391"/>
                  <a:pt x="2152" y="1391"/>
                </a:cubicBezTo>
                <a:cubicBezTo>
                  <a:pt x="2152" y="1409"/>
                  <a:pt x="2152" y="1409"/>
                  <a:pt x="2152" y="1409"/>
                </a:cubicBezTo>
                <a:cubicBezTo>
                  <a:pt x="2139" y="1409"/>
                  <a:pt x="2139" y="1409"/>
                  <a:pt x="2139" y="1409"/>
                </a:cubicBezTo>
                <a:cubicBezTo>
                  <a:pt x="2139" y="1371"/>
                  <a:pt x="2139" y="1371"/>
                  <a:pt x="2139" y="1371"/>
                </a:cubicBezTo>
                <a:cubicBezTo>
                  <a:pt x="2093" y="1371"/>
                  <a:pt x="2093" y="1371"/>
                  <a:pt x="2093" y="1371"/>
                </a:cubicBezTo>
                <a:cubicBezTo>
                  <a:pt x="2093" y="1436"/>
                  <a:pt x="2093" y="1436"/>
                  <a:pt x="2093" y="1436"/>
                </a:cubicBezTo>
                <a:cubicBezTo>
                  <a:pt x="2077" y="1436"/>
                  <a:pt x="2077" y="1436"/>
                  <a:pt x="2077" y="1436"/>
                </a:cubicBezTo>
                <a:cubicBezTo>
                  <a:pt x="2077" y="1453"/>
                  <a:pt x="2077" y="1453"/>
                  <a:pt x="2077" y="1453"/>
                </a:cubicBezTo>
                <a:cubicBezTo>
                  <a:pt x="2068" y="1453"/>
                  <a:pt x="2068" y="1453"/>
                  <a:pt x="2068" y="1453"/>
                </a:cubicBezTo>
                <a:cubicBezTo>
                  <a:pt x="2068" y="1463"/>
                  <a:pt x="2068" y="1463"/>
                  <a:pt x="2068" y="1463"/>
                </a:cubicBezTo>
                <a:cubicBezTo>
                  <a:pt x="2055" y="1463"/>
                  <a:pt x="2055" y="1463"/>
                  <a:pt x="2055" y="1463"/>
                </a:cubicBezTo>
                <a:cubicBezTo>
                  <a:pt x="2055" y="1453"/>
                  <a:pt x="2055" y="1453"/>
                  <a:pt x="2055" y="1453"/>
                </a:cubicBezTo>
                <a:cubicBezTo>
                  <a:pt x="2033" y="1453"/>
                  <a:pt x="2033" y="1453"/>
                  <a:pt x="2033" y="1453"/>
                </a:cubicBezTo>
                <a:cubicBezTo>
                  <a:pt x="2033" y="1461"/>
                  <a:pt x="2033" y="1461"/>
                  <a:pt x="2033" y="1461"/>
                </a:cubicBezTo>
                <a:cubicBezTo>
                  <a:pt x="2004" y="1461"/>
                  <a:pt x="2004" y="1461"/>
                  <a:pt x="2004" y="1461"/>
                </a:cubicBezTo>
                <a:cubicBezTo>
                  <a:pt x="2004" y="1471"/>
                  <a:pt x="2004" y="1471"/>
                  <a:pt x="2004" y="1471"/>
                </a:cubicBezTo>
                <a:cubicBezTo>
                  <a:pt x="1996" y="1471"/>
                  <a:pt x="1996" y="1471"/>
                  <a:pt x="1996" y="1471"/>
                </a:cubicBezTo>
                <a:cubicBezTo>
                  <a:pt x="1996" y="1463"/>
                  <a:pt x="1996" y="1463"/>
                  <a:pt x="1996" y="1463"/>
                </a:cubicBezTo>
                <a:cubicBezTo>
                  <a:pt x="1983" y="1463"/>
                  <a:pt x="1983" y="1463"/>
                  <a:pt x="1983" y="1463"/>
                </a:cubicBezTo>
                <a:cubicBezTo>
                  <a:pt x="1983" y="1479"/>
                  <a:pt x="1983" y="1479"/>
                  <a:pt x="1983" y="1479"/>
                </a:cubicBezTo>
                <a:cubicBezTo>
                  <a:pt x="1975" y="1479"/>
                  <a:pt x="1975" y="1479"/>
                  <a:pt x="1975" y="1479"/>
                </a:cubicBezTo>
                <a:cubicBezTo>
                  <a:pt x="1975" y="1343"/>
                  <a:pt x="1975" y="1343"/>
                  <a:pt x="1975" y="1343"/>
                </a:cubicBezTo>
                <a:cubicBezTo>
                  <a:pt x="1952" y="1343"/>
                  <a:pt x="1952" y="1343"/>
                  <a:pt x="1952" y="1343"/>
                </a:cubicBezTo>
                <a:cubicBezTo>
                  <a:pt x="1952" y="1352"/>
                  <a:pt x="1952" y="1352"/>
                  <a:pt x="1952" y="1352"/>
                </a:cubicBezTo>
                <a:cubicBezTo>
                  <a:pt x="1943" y="1352"/>
                  <a:pt x="1943" y="1352"/>
                  <a:pt x="1943" y="1352"/>
                </a:cubicBezTo>
                <a:cubicBezTo>
                  <a:pt x="1935" y="1335"/>
                  <a:pt x="1935" y="1335"/>
                  <a:pt x="1935" y="1335"/>
                </a:cubicBezTo>
                <a:cubicBezTo>
                  <a:pt x="1921" y="1335"/>
                  <a:pt x="1921" y="1335"/>
                  <a:pt x="1921" y="1335"/>
                </a:cubicBezTo>
                <a:cubicBezTo>
                  <a:pt x="1912" y="1352"/>
                  <a:pt x="1912" y="1352"/>
                  <a:pt x="1912" y="1352"/>
                </a:cubicBezTo>
                <a:cubicBezTo>
                  <a:pt x="1877" y="1352"/>
                  <a:pt x="1877" y="1352"/>
                  <a:pt x="1877" y="1352"/>
                </a:cubicBezTo>
                <a:cubicBezTo>
                  <a:pt x="1877" y="1456"/>
                  <a:pt x="1877" y="1456"/>
                  <a:pt x="1877" y="1456"/>
                </a:cubicBezTo>
                <a:cubicBezTo>
                  <a:pt x="1805" y="1456"/>
                  <a:pt x="1805" y="1456"/>
                  <a:pt x="1805" y="1456"/>
                </a:cubicBezTo>
                <a:cubicBezTo>
                  <a:pt x="1791" y="1441"/>
                  <a:pt x="1791" y="1441"/>
                  <a:pt x="1791" y="1441"/>
                </a:cubicBezTo>
                <a:cubicBezTo>
                  <a:pt x="1781" y="1452"/>
                  <a:pt x="1781" y="1452"/>
                  <a:pt x="1781" y="1452"/>
                </a:cubicBezTo>
                <a:cubicBezTo>
                  <a:pt x="1771" y="1452"/>
                  <a:pt x="1771" y="1452"/>
                  <a:pt x="1771" y="1452"/>
                </a:cubicBezTo>
                <a:cubicBezTo>
                  <a:pt x="1756" y="1437"/>
                  <a:pt x="1756" y="1437"/>
                  <a:pt x="1756" y="1437"/>
                </a:cubicBezTo>
                <a:cubicBezTo>
                  <a:pt x="1744" y="1437"/>
                  <a:pt x="1744" y="1437"/>
                  <a:pt x="1744" y="1437"/>
                </a:cubicBezTo>
                <a:cubicBezTo>
                  <a:pt x="1731" y="1448"/>
                  <a:pt x="1731" y="1448"/>
                  <a:pt x="1731" y="1448"/>
                </a:cubicBezTo>
                <a:cubicBezTo>
                  <a:pt x="1699" y="1448"/>
                  <a:pt x="1699" y="1448"/>
                  <a:pt x="1699" y="1448"/>
                </a:cubicBezTo>
                <a:cubicBezTo>
                  <a:pt x="1699" y="1437"/>
                  <a:pt x="1699" y="1437"/>
                  <a:pt x="1699" y="1437"/>
                </a:cubicBezTo>
                <a:cubicBezTo>
                  <a:pt x="1673" y="1437"/>
                  <a:pt x="1673" y="1437"/>
                  <a:pt x="1673" y="1437"/>
                </a:cubicBezTo>
                <a:cubicBezTo>
                  <a:pt x="1673" y="1469"/>
                  <a:pt x="1673" y="1469"/>
                  <a:pt x="1673" y="1469"/>
                </a:cubicBezTo>
                <a:cubicBezTo>
                  <a:pt x="1656" y="1469"/>
                  <a:pt x="1656" y="1469"/>
                  <a:pt x="1656" y="1469"/>
                </a:cubicBezTo>
                <a:cubicBezTo>
                  <a:pt x="1656" y="1459"/>
                  <a:pt x="1656" y="1459"/>
                  <a:pt x="1656" y="1459"/>
                </a:cubicBezTo>
                <a:cubicBezTo>
                  <a:pt x="1619" y="1459"/>
                  <a:pt x="1619" y="1459"/>
                  <a:pt x="1619" y="1459"/>
                </a:cubicBezTo>
                <a:cubicBezTo>
                  <a:pt x="1619" y="1448"/>
                  <a:pt x="1619" y="1448"/>
                  <a:pt x="1619" y="1448"/>
                </a:cubicBezTo>
                <a:cubicBezTo>
                  <a:pt x="1587" y="1448"/>
                  <a:pt x="1587" y="1448"/>
                  <a:pt x="1587" y="1448"/>
                </a:cubicBezTo>
                <a:cubicBezTo>
                  <a:pt x="1587" y="1459"/>
                  <a:pt x="1587" y="1459"/>
                  <a:pt x="1587" y="1459"/>
                </a:cubicBezTo>
                <a:cubicBezTo>
                  <a:pt x="1563" y="1459"/>
                  <a:pt x="1563" y="1459"/>
                  <a:pt x="1563" y="1459"/>
                </a:cubicBezTo>
                <a:cubicBezTo>
                  <a:pt x="1563" y="1407"/>
                  <a:pt x="1563" y="1407"/>
                  <a:pt x="1563" y="1407"/>
                </a:cubicBezTo>
                <a:cubicBezTo>
                  <a:pt x="1531" y="1393"/>
                  <a:pt x="1531" y="1393"/>
                  <a:pt x="1531" y="1393"/>
                </a:cubicBezTo>
                <a:cubicBezTo>
                  <a:pt x="1531" y="1408"/>
                  <a:pt x="1531" y="1408"/>
                  <a:pt x="1531" y="1408"/>
                </a:cubicBezTo>
                <a:cubicBezTo>
                  <a:pt x="1524" y="1408"/>
                  <a:pt x="1524" y="1408"/>
                  <a:pt x="1524" y="1408"/>
                </a:cubicBezTo>
                <a:cubicBezTo>
                  <a:pt x="1524" y="1331"/>
                  <a:pt x="1524" y="1331"/>
                  <a:pt x="1524" y="1331"/>
                </a:cubicBezTo>
                <a:cubicBezTo>
                  <a:pt x="1507" y="1331"/>
                  <a:pt x="1507" y="1331"/>
                  <a:pt x="1507" y="1331"/>
                </a:cubicBezTo>
                <a:cubicBezTo>
                  <a:pt x="1507" y="1307"/>
                  <a:pt x="1507" y="1307"/>
                  <a:pt x="1507" y="1307"/>
                </a:cubicBezTo>
                <a:cubicBezTo>
                  <a:pt x="1479" y="1307"/>
                  <a:pt x="1479" y="1307"/>
                  <a:pt x="1479" y="1307"/>
                </a:cubicBezTo>
                <a:cubicBezTo>
                  <a:pt x="1479" y="1281"/>
                  <a:pt x="1479" y="1281"/>
                  <a:pt x="1479" y="1281"/>
                </a:cubicBezTo>
                <a:cubicBezTo>
                  <a:pt x="1465" y="1281"/>
                  <a:pt x="1465" y="1281"/>
                  <a:pt x="1465" y="1281"/>
                </a:cubicBezTo>
                <a:cubicBezTo>
                  <a:pt x="1465" y="1307"/>
                  <a:pt x="1465" y="1307"/>
                  <a:pt x="1465" y="1307"/>
                </a:cubicBezTo>
                <a:cubicBezTo>
                  <a:pt x="1443" y="1307"/>
                  <a:pt x="1443" y="1307"/>
                  <a:pt x="1443" y="1307"/>
                </a:cubicBezTo>
                <a:cubicBezTo>
                  <a:pt x="1443" y="1265"/>
                  <a:pt x="1443" y="1265"/>
                  <a:pt x="1443" y="1265"/>
                </a:cubicBezTo>
                <a:cubicBezTo>
                  <a:pt x="1443" y="1265"/>
                  <a:pt x="1412" y="1232"/>
                  <a:pt x="1389" y="1232"/>
                </a:cubicBezTo>
                <a:cubicBezTo>
                  <a:pt x="1367" y="1232"/>
                  <a:pt x="1337" y="1269"/>
                  <a:pt x="1337" y="1269"/>
                </a:cubicBezTo>
                <a:cubicBezTo>
                  <a:pt x="1337" y="1359"/>
                  <a:pt x="1337" y="1359"/>
                  <a:pt x="1337" y="1359"/>
                </a:cubicBezTo>
                <a:cubicBezTo>
                  <a:pt x="1315" y="1359"/>
                  <a:pt x="1315" y="1359"/>
                  <a:pt x="1315" y="1359"/>
                </a:cubicBezTo>
                <a:cubicBezTo>
                  <a:pt x="1315" y="1417"/>
                  <a:pt x="1315" y="1417"/>
                  <a:pt x="1315" y="1417"/>
                </a:cubicBezTo>
                <a:cubicBezTo>
                  <a:pt x="1275" y="1432"/>
                  <a:pt x="1275" y="1432"/>
                  <a:pt x="1275" y="1432"/>
                </a:cubicBezTo>
                <a:cubicBezTo>
                  <a:pt x="1275" y="1445"/>
                  <a:pt x="1275" y="1445"/>
                  <a:pt x="1275" y="1445"/>
                </a:cubicBezTo>
                <a:cubicBezTo>
                  <a:pt x="1267" y="1445"/>
                  <a:pt x="1267" y="1445"/>
                  <a:pt x="1267" y="1445"/>
                </a:cubicBezTo>
                <a:cubicBezTo>
                  <a:pt x="1267" y="1421"/>
                  <a:pt x="1267" y="1421"/>
                  <a:pt x="1267" y="1421"/>
                </a:cubicBezTo>
                <a:cubicBezTo>
                  <a:pt x="1253" y="1421"/>
                  <a:pt x="1253" y="1421"/>
                  <a:pt x="1253" y="1421"/>
                </a:cubicBezTo>
                <a:cubicBezTo>
                  <a:pt x="1235" y="1395"/>
                  <a:pt x="1235" y="1395"/>
                  <a:pt x="1235" y="1395"/>
                </a:cubicBezTo>
                <a:cubicBezTo>
                  <a:pt x="1213" y="1416"/>
                  <a:pt x="1213" y="1416"/>
                  <a:pt x="1213" y="1416"/>
                </a:cubicBezTo>
                <a:cubicBezTo>
                  <a:pt x="1213" y="1399"/>
                  <a:pt x="1213" y="1399"/>
                  <a:pt x="1213" y="1399"/>
                </a:cubicBezTo>
                <a:cubicBezTo>
                  <a:pt x="1200" y="1399"/>
                  <a:pt x="1200" y="1399"/>
                  <a:pt x="1200" y="1399"/>
                </a:cubicBezTo>
                <a:cubicBezTo>
                  <a:pt x="1200" y="1409"/>
                  <a:pt x="1200" y="1409"/>
                  <a:pt x="1200" y="1409"/>
                </a:cubicBezTo>
                <a:cubicBezTo>
                  <a:pt x="1189" y="1409"/>
                  <a:pt x="1189" y="1409"/>
                  <a:pt x="1189" y="1409"/>
                </a:cubicBezTo>
                <a:cubicBezTo>
                  <a:pt x="1189" y="1392"/>
                  <a:pt x="1189" y="1392"/>
                  <a:pt x="1189" y="1392"/>
                </a:cubicBezTo>
                <a:cubicBezTo>
                  <a:pt x="1164" y="1392"/>
                  <a:pt x="1164" y="1392"/>
                  <a:pt x="1164" y="1392"/>
                </a:cubicBezTo>
                <a:cubicBezTo>
                  <a:pt x="1164" y="1401"/>
                  <a:pt x="1164" y="1401"/>
                  <a:pt x="1164" y="1401"/>
                </a:cubicBezTo>
                <a:cubicBezTo>
                  <a:pt x="1155" y="1401"/>
                  <a:pt x="1155" y="1401"/>
                  <a:pt x="1155" y="1401"/>
                </a:cubicBezTo>
                <a:cubicBezTo>
                  <a:pt x="1155" y="1417"/>
                  <a:pt x="1155" y="1417"/>
                  <a:pt x="1155" y="1417"/>
                </a:cubicBezTo>
                <a:cubicBezTo>
                  <a:pt x="1133" y="1417"/>
                  <a:pt x="1133" y="1417"/>
                  <a:pt x="1133" y="1417"/>
                </a:cubicBezTo>
                <a:cubicBezTo>
                  <a:pt x="1133" y="1397"/>
                  <a:pt x="1133" y="1397"/>
                  <a:pt x="1133" y="1397"/>
                </a:cubicBezTo>
                <a:cubicBezTo>
                  <a:pt x="1123" y="1397"/>
                  <a:pt x="1123" y="1397"/>
                  <a:pt x="1123" y="1397"/>
                </a:cubicBezTo>
                <a:cubicBezTo>
                  <a:pt x="1112" y="1385"/>
                  <a:pt x="1112" y="1385"/>
                  <a:pt x="1112" y="1385"/>
                </a:cubicBezTo>
                <a:cubicBezTo>
                  <a:pt x="1104" y="1391"/>
                  <a:pt x="1104" y="1391"/>
                  <a:pt x="1104" y="1391"/>
                </a:cubicBezTo>
                <a:cubicBezTo>
                  <a:pt x="1095" y="1391"/>
                  <a:pt x="1095" y="1391"/>
                  <a:pt x="1095" y="1391"/>
                </a:cubicBezTo>
                <a:cubicBezTo>
                  <a:pt x="1076" y="1368"/>
                  <a:pt x="1076" y="1368"/>
                  <a:pt x="1076" y="1368"/>
                </a:cubicBezTo>
                <a:cubicBezTo>
                  <a:pt x="1063" y="1389"/>
                  <a:pt x="1063" y="1389"/>
                  <a:pt x="1063" y="1389"/>
                </a:cubicBezTo>
                <a:cubicBezTo>
                  <a:pt x="1051" y="1389"/>
                  <a:pt x="1051" y="1389"/>
                  <a:pt x="1051" y="1389"/>
                </a:cubicBezTo>
                <a:cubicBezTo>
                  <a:pt x="1051" y="1371"/>
                  <a:pt x="1051" y="1371"/>
                  <a:pt x="1051" y="1371"/>
                </a:cubicBezTo>
                <a:cubicBezTo>
                  <a:pt x="1031" y="1371"/>
                  <a:pt x="1031" y="1371"/>
                  <a:pt x="1031" y="1371"/>
                </a:cubicBezTo>
                <a:cubicBezTo>
                  <a:pt x="1031" y="1391"/>
                  <a:pt x="1031" y="1391"/>
                  <a:pt x="1031" y="1391"/>
                </a:cubicBezTo>
                <a:cubicBezTo>
                  <a:pt x="1020" y="1403"/>
                  <a:pt x="1020" y="1403"/>
                  <a:pt x="1020" y="1403"/>
                </a:cubicBezTo>
                <a:cubicBezTo>
                  <a:pt x="1012" y="1403"/>
                  <a:pt x="1012" y="1403"/>
                  <a:pt x="1012" y="1403"/>
                </a:cubicBezTo>
                <a:cubicBezTo>
                  <a:pt x="1012" y="1376"/>
                  <a:pt x="1012" y="1376"/>
                  <a:pt x="1012" y="1376"/>
                </a:cubicBezTo>
                <a:cubicBezTo>
                  <a:pt x="999" y="1376"/>
                  <a:pt x="999" y="1376"/>
                  <a:pt x="999" y="1376"/>
                </a:cubicBezTo>
                <a:cubicBezTo>
                  <a:pt x="988" y="1359"/>
                  <a:pt x="988" y="1359"/>
                  <a:pt x="988" y="1359"/>
                </a:cubicBezTo>
                <a:cubicBezTo>
                  <a:pt x="969" y="1381"/>
                  <a:pt x="969" y="1381"/>
                  <a:pt x="969" y="1381"/>
                </a:cubicBezTo>
                <a:cubicBezTo>
                  <a:pt x="969" y="1224"/>
                  <a:pt x="969" y="1224"/>
                  <a:pt x="969" y="1224"/>
                </a:cubicBezTo>
                <a:cubicBezTo>
                  <a:pt x="943" y="1224"/>
                  <a:pt x="943" y="1224"/>
                  <a:pt x="943" y="1224"/>
                </a:cubicBezTo>
                <a:cubicBezTo>
                  <a:pt x="943" y="1212"/>
                  <a:pt x="943" y="1212"/>
                  <a:pt x="943" y="1212"/>
                </a:cubicBezTo>
                <a:cubicBezTo>
                  <a:pt x="969" y="1212"/>
                  <a:pt x="969" y="1212"/>
                  <a:pt x="969" y="1212"/>
                </a:cubicBezTo>
                <a:cubicBezTo>
                  <a:pt x="969" y="1204"/>
                  <a:pt x="969" y="1204"/>
                  <a:pt x="969" y="1204"/>
                </a:cubicBezTo>
                <a:cubicBezTo>
                  <a:pt x="847" y="1204"/>
                  <a:pt x="847" y="1204"/>
                  <a:pt x="847" y="1204"/>
                </a:cubicBezTo>
                <a:cubicBezTo>
                  <a:pt x="847" y="1211"/>
                  <a:pt x="847" y="1211"/>
                  <a:pt x="847" y="1211"/>
                </a:cubicBezTo>
                <a:cubicBezTo>
                  <a:pt x="857" y="1211"/>
                  <a:pt x="857" y="1211"/>
                  <a:pt x="857" y="1211"/>
                </a:cubicBezTo>
                <a:cubicBezTo>
                  <a:pt x="857" y="1224"/>
                  <a:pt x="857" y="1224"/>
                  <a:pt x="857" y="1224"/>
                </a:cubicBezTo>
                <a:cubicBezTo>
                  <a:pt x="843" y="1224"/>
                  <a:pt x="843" y="1224"/>
                  <a:pt x="843" y="1224"/>
                </a:cubicBezTo>
                <a:cubicBezTo>
                  <a:pt x="843" y="1375"/>
                  <a:pt x="843" y="1375"/>
                  <a:pt x="843" y="1375"/>
                </a:cubicBezTo>
                <a:cubicBezTo>
                  <a:pt x="828" y="1375"/>
                  <a:pt x="828" y="1375"/>
                  <a:pt x="828" y="1375"/>
                </a:cubicBezTo>
                <a:cubicBezTo>
                  <a:pt x="828" y="1387"/>
                  <a:pt x="828" y="1387"/>
                  <a:pt x="828" y="1387"/>
                </a:cubicBezTo>
                <a:cubicBezTo>
                  <a:pt x="816" y="1387"/>
                  <a:pt x="816" y="1387"/>
                  <a:pt x="816" y="1387"/>
                </a:cubicBezTo>
                <a:cubicBezTo>
                  <a:pt x="816" y="1403"/>
                  <a:pt x="816" y="1403"/>
                  <a:pt x="816" y="1403"/>
                </a:cubicBezTo>
                <a:cubicBezTo>
                  <a:pt x="804" y="1403"/>
                  <a:pt x="804" y="1403"/>
                  <a:pt x="804" y="1403"/>
                </a:cubicBezTo>
                <a:cubicBezTo>
                  <a:pt x="787" y="1393"/>
                  <a:pt x="787" y="1393"/>
                  <a:pt x="787" y="1393"/>
                </a:cubicBezTo>
                <a:cubicBezTo>
                  <a:pt x="787" y="1193"/>
                  <a:pt x="787" y="1193"/>
                  <a:pt x="787" y="1193"/>
                </a:cubicBezTo>
                <a:cubicBezTo>
                  <a:pt x="691" y="1193"/>
                  <a:pt x="691" y="1193"/>
                  <a:pt x="691" y="1193"/>
                </a:cubicBezTo>
                <a:cubicBezTo>
                  <a:pt x="691" y="1427"/>
                  <a:pt x="691" y="1427"/>
                  <a:pt x="691" y="1427"/>
                </a:cubicBezTo>
                <a:cubicBezTo>
                  <a:pt x="664" y="1427"/>
                  <a:pt x="664" y="1427"/>
                  <a:pt x="664" y="1427"/>
                </a:cubicBezTo>
                <a:cubicBezTo>
                  <a:pt x="664" y="1445"/>
                  <a:pt x="664" y="1445"/>
                  <a:pt x="664" y="1445"/>
                </a:cubicBezTo>
                <a:cubicBezTo>
                  <a:pt x="640" y="1445"/>
                  <a:pt x="640" y="1445"/>
                  <a:pt x="640" y="1445"/>
                </a:cubicBezTo>
                <a:cubicBezTo>
                  <a:pt x="640" y="1436"/>
                  <a:pt x="640" y="1436"/>
                  <a:pt x="640" y="1436"/>
                </a:cubicBezTo>
                <a:cubicBezTo>
                  <a:pt x="625" y="1436"/>
                  <a:pt x="625" y="1436"/>
                  <a:pt x="625" y="1436"/>
                </a:cubicBezTo>
                <a:cubicBezTo>
                  <a:pt x="625" y="1237"/>
                  <a:pt x="625" y="1237"/>
                  <a:pt x="625" y="1237"/>
                </a:cubicBezTo>
                <a:cubicBezTo>
                  <a:pt x="601" y="1237"/>
                  <a:pt x="601" y="1237"/>
                  <a:pt x="601" y="1237"/>
                </a:cubicBezTo>
                <a:cubicBezTo>
                  <a:pt x="601" y="1228"/>
                  <a:pt x="601" y="1228"/>
                  <a:pt x="601" y="1228"/>
                </a:cubicBezTo>
                <a:cubicBezTo>
                  <a:pt x="536" y="1228"/>
                  <a:pt x="536" y="1228"/>
                  <a:pt x="536" y="1228"/>
                </a:cubicBezTo>
                <a:cubicBezTo>
                  <a:pt x="536" y="1241"/>
                  <a:pt x="536" y="1241"/>
                  <a:pt x="536" y="1241"/>
                </a:cubicBezTo>
                <a:cubicBezTo>
                  <a:pt x="515" y="1241"/>
                  <a:pt x="515" y="1241"/>
                  <a:pt x="515" y="1241"/>
                </a:cubicBezTo>
                <a:cubicBezTo>
                  <a:pt x="515" y="1227"/>
                  <a:pt x="515" y="1227"/>
                  <a:pt x="515" y="1227"/>
                </a:cubicBezTo>
                <a:cubicBezTo>
                  <a:pt x="501" y="1227"/>
                  <a:pt x="501" y="1227"/>
                  <a:pt x="501" y="1227"/>
                </a:cubicBezTo>
                <a:cubicBezTo>
                  <a:pt x="501" y="1227"/>
                  <a:pt x="487" y="1169"/>
                  <a:pt x="456" y="1169"/>
                </a:cubicBezTo>
                <a:cubicBezTo>
                  <a:pt x="425" y="1169"/>
                  <a:pt x="401" y="1224"/>
                  <a:pt x="401" y="1224"/>
                </a:cubicBezTo>
                <a:cubicBezTo>
                  <a:pt x="392" y="1224"/>
                  <a:pt x="392" y="1224"/>
                  <a:pt x="392" y="1224"/>
                </a:cubicBezTo>
                <a:cubicBezTo>
                  <a:pt x="392" y="1243"/>
                  <a:pt x="392" y="1243"/>
                  <a:pt x="392" y="1243"/>
                </a:cubicBezTo>
                <a:cubicBezTo>
                  <a:pt x="373" y="1243"/>
                  <a:pt x="373" y="1243"/>
                  <a:pt x="373" y="1243"/>
                </a:cubicBezTo>
                <a:cubicBezTo>
                  <a:pt x="373" y="1233"/>
                  <a:pt x="373" y="1233"/>
                  <a:pt x="373" y="1233"/>
                </a:cubicBezTo>
                <a:cubicBezTo>
                  <a:pt x="320" y="1233"/>
                  <a:pt x="320" y="1233"/>
                  <a:pt x="320" y="1233"/>
                </a:cubicBezTo>
                <a:cubicBezTo>
                  <a:pt x="320" y="1245"/>
                  <a:pt x="320" y="1245"/>
                  <a:pt x="320" y="1245"/>
                </a:cubicBezTo>
                <a:cubicBezTo>
                  <a:pt x="303" y="1245"/>
                  <a:pt x="303" y="1245"/>
                  <a:pt x="303" y="1245"/>
                </a:cubicBezTo>
                <a:cubicBezTo>
                  <a:pt x="288" y="1257"/>
                  <a:pt x="288" y="1257"/>
                  <a:pt x="288" y="1257"/>
                </a:cubicBezTo>
                <a:cubicBezTo>
                  <a:pt x="288" y="1331"/>
                  <a:pt x="288" y="1331"/>
                  <a:pt x="288" y="1331"/>
                </a:cubicBezTo>
                <a:cubicBezTo>
                  <a:pt x="268" y="1331"/>
                  <a:pt x="268" y="1331"/>
                  <a:pt x="268" y="1331"/>
                </a:cubicBezTo>
                <a:cubicBezTo>
                  <a:pt x="268" y="1373"/>
                  <a:pt x="268" y="1373"/>
                  <a:pt x="268" y="1373"/>
                </a:cubicBezTo>
                <a:cubicBezTo>
                  <a:pt x="252" y="1373"/>
                  <a:pt x="252" y="1373"/>
                  <a:pt x="252" y="1373"/>
                </a:cubicBezTo>
                <a:cubicBezTo>
                  <a:pt x="252" y="1325"/>
                  <a:pt x="252" y="1325"/>
                  <a:pt x="252" y="1325"/>
                </a:cubicBezTo>
                <a:cubicBezTo>
                  <a:pt x="236" y="1325"/>
                  <a:pt x="236" y="1325"/>
                  <a:pt x="236" y="1325"/>
                </a:cubicBezTo>
                <a:cubicBezTo>
                  <a:pt x="236" y="1342"/>
                  <a:pt x="236" y="1342"/>
                  <a:pt x="236" y="1342"/>
                </a:cubicBezTo>
                <a:cubicBezTo>
                  <a:pt x="218" y="1342"/>
                  <a:pt x="218" y="1342"/>
                  <a:pt x="218" y="1342"/>
                </a:cubicBezTo>
                <a:cubicBezTo>
                  <a:pt x="218" y="1331"/>
                  <a:pt x="218" y="1331"/>
                  <a:pt x="218" y="1331"/>
                </a:cubicBezTo>
                <a:cubicBezTo>
                  <a:pt x="195" y="1331"/>
                  <a:pt x="195" y="1331"/>
                  <a:pt x="195" y="1331"/>
                </a:cubicBezTo>
                <a:cubicBezTo>
                  <a:pt x="195" y="1312"/>
                  <a:pt x="195" y="1312"/>
                  <a:pt x="195" y="1312"/>
                </a:cubicBezTo>
                <a:cubicBezTo>
                  <a:pt x="182" y="1299"/>
                  <a:pt x="182" y="1299"/>
                  <a:pt x="182" y="1299"/>
                </a:cubicBezTo>
                <a:cubicBezTo>
                  <a:pt x="168" y="1283"/>
                  <a:pt x="168" y="1283"/>
                  <a:pt x="168" y="1283"/>
                </a:cubicBezTo>
                <a:cubicBezTo>
                  <a:pt x="134" y="1283"/>
                  <a:pt x="134" y="1283"/>
                  <a:pt x="134" y="1283"/>
                </a:cubicBezTo>
                <a:cubicBezTo>
                  <a:pt x="102" y="1307"/>
                  <a:pt x="102" y="1307"/>
                  <a:pt x="102" y="1307"/>
                </a:cubicBezTo>
                <a:cubicBezTo>
                  <a:pt x="78" y="1307"/>
                  <a:pt x="78" y="1307"/>
                  <a:pt x="78" y="1307"/>
                </a:cubicBezTo>
                <a:cubicBezTo>
                  <a:pt x="78" y="1401"/>
                  <a:pt x="78" y="1401"/>
                  <a:pt x="78" y="1401"/>
                </a:cubicBezTo>
                <a:cubicBezTo>
                  <a:pt x="56" y="1357"/>
                  <a:pt x="56" y="1357"/>
                  <a:pt x="56" y="1357"/>
                </a:cubicBezTo>
                <a:cubicBezTo>
                  <a:pt x="56" y="1333"/>
                  <a:pt x="56" y="1333"/>
                  <a:pt x="56" y="1333"/>
                </a:cubicBezTo>
                <a:cubicBezTo>
                  <a:pt x="0" y="1333"/>
                  <a:pt x="0" y="1333"/>
                  <a:pt x="0" y="1333"/>
                </a:cubicBezTo>
                <a:cubicBezTo>
                  <a:pt x="0" y="1542"/>
                  <a:pt x="0" y="1542"/>
                  <a:pt x="0" y="1542"/>
                </a:cubicBezTo>
                <a:cubicBezTo>
                  <a:pt x="8000" y="1542"/>
                  <a:pt x="8000" y="1542"/>
                  <a:pt x="8000" y="1542"/>
                </a:cubicBezTo>
                <a:cubicBezTo>
                  <a:pt x="8000" y="1472"/>
                  <a:pt x="8000" y="1472"/>
                  <a:pt x="8000" y="1472"/>
                </a:cubicBezTo>
                <a:lnTo>
                  <a:pt x="7978" y="1472"/>
                </a:lnTo>
                <a:close/>
                <a:moveTo>
                  <a:pt x="3369" y="1457"/>
                </a:moveTo>
                <a:cubicBezTo>
                  <a:pt x="3356" y="1457"/>
                  <a:pt x="3356" y="1457"/>
                  <a:pt x="3356" y="1457"/>
                </a:cubicBezTo>
                <a:cubicBezTo>
                  <a:pt x="3356" y="1408"/>
                  <a:pt x="3356" y="1408"/>
                  <a:pt x="3356" y="1408"/>
                </a:cubicBezTo>
                <a:cubicBezTo>
                  <a:pt x="3369" y="1408"/>
                  <a:pt x="3369" y="1408"/>
                  <a:pt x="3369" y="1408"/>
                </a:cubicBezTo>
                <a:lnTo>
                  <a:pt x="3369" y="1457"/>
                </a:lnTo>
                <a:close/>
                <a:moveTo>
                  <a:pt x="3369" y="1389"/>
                </a:moveTo>
                <a:cubicBezTo>
                  <a:pt x="3356" y="1389"/>
                  <a:pt x="3356" y="1389"/>
                  <a:pt x="3356" y="1389"/>
                </a:cubicBezTo>
                <a:cubicBezTo>
                  <a:pt x="3356" y="1335"/>
                  <a:pt x="3356" y="1335"/>
                  <a:pt x="3356" y="1335"/>
                </a:cubicBezTo>
                <a:cubicBezTo>
                  <a:pt x="3369" y="1335"/>
                  <a:pt x="3369" y="1335"/>
                  <a:pt x="3369" y="1335"/>
                </a:cubicBezTo>
                <a:lnTo>
                  <a:pt x="3369" y="1389"/>
                </a:lnTo>
                <a:close/>
                <a:moveTo>
                  <a:pt x="3356" y="1141"/>
                </a:moveTo>
                <a:cubicBezTo>
                  <a:pt x="3356" y="1098"/>
                  <a:pt x="3356" y="1098"/>
                  <a:pt x="3356" y="1098"/>
                </a:cubicBezTo>
                <a:cubicBezTo>
                  <a:pt x="3356" y="1098"/>
                  <a:pt x="3373" y="1103"/>
                  <a:pt x="3373" y="1119"/>
                </a:cubicBezTo>
                <a:cubicBezTo>
                  <a:pt x="3373" y="1136"/>
                  <a:pt x="3356" y="1141"/>
                  <a:pt x="3356" y="1141"/>
                </a:cubicBezTo>
                <a:close/>
                <a:moveTo>
                  <a:pt x="3356" y="1060"/>
                </a:moveTo>
                <a:cubicBezTo>
                  <a:pt x="3356" y="1024"/>
                  <a:pt x="3356" y="1024"/>
                  <a:pt x="3356" y="1024"/>
                </a:cubicBezTo>
                <a:cubicBezTo>
                  <a:pt x="3356" y="1024"/>
                  <a:pt x="3373" y="1029"/>
                  <a:pt x="3373" y="1042"/>
                </a:cubicBezTo>
                <a:cubicBezTo>
                  <a:pt x="3373" y="1055"/>
                  <a:pt x="3356" y="1060"/>
                  <a:pt x="3356" y="1060"/>
                </a:cubicBezTo>
                <a:close/>
                <a:moveTo>
                  <a:pt x="3356" y="988"/>
                </a:moveTo>
                <a:cubicBezTo>
                  <a:pt x="3356" y="950"/>
                  <a:pt x="3356" y="950"/>
                  <a:pt x="3356" y="950"/>
                </a:cubicBezTo>
                <a:cubicBezTo>
                  <a:pt x="3356" y="950"/>
                  <a:pt x="3373" y="953"/>
                  <a:pt x="3373" y="969"/>
                </a:cubicBezTo>
                <a:cubicBezTo>
                  <a:pt x="3373" y="985"/>
                  <a:pt x="3356" y="988"/>
                  <a:pt x="3356" y="988"/>
                </a:cubicBezTo>
                <a:close/>
                <a:moveTo>
                  <a:pt x="3356" y="911"/>
                </a:moveTo>
                <a:cubicBezTo>
                  <a:pt x="3356" y="872"/>
                  <a:pt x="3356" y="872"/>
                  <a:pt x="3356" y="872"/>
                </a:cubicBezTo>
                <a:cubicBezTo>
                  <a:pt x="3356" y="872"/>
                  <a:pt x="3373" y="878"/>
                  <a:pt x="3373" y="891"/>
                </a:cubicBezTo>
                <a:cubicBezTo>
                  <a:pt x="3373" y="905"/>
                  <a:pt x="3356" y="911"/>
                  <a:pt x="3356" y="911"/>
                </a:cubicBezTo>
                <a:close/>
                <a:moveTo>
                  <a:pt x="3356" y="835"/>
                </a:moveTo>
                <a:cubicBezTo>
                  <a:pt x="3356" y="796"/>
                  <a:pt x="3356" y="796"/>
                  <a:pt x="3356" y="796"/>
                </a:cubicBezTo>
                <a:cubicBezTo>
                  <a:pt x="3356" y="796"/>
                  <a:pt x="3373" y="800"/>
                  <a:pt x="3373" y="815"/>
                </a:cubicBezTo>
                <a:cubicBezTo>
                  <a:pt x="3373" y="831"/>
                  <a:pt x="3356" y="835"/>
                  <a:pt x="3356" y="835"/>
                </a:cubicBezTo>
                <a:close/>
                <a:moveTo>
                  <a:pt x="3356" y="756"/>
                </a:moveTo>
                <a:cubicBezTo>
                  <a:pt x="3356" y="718"/>
                  <a:pt x="3356" y="718"/>
                  <a:pt x="3356" y="718"/>
                </a:cubicBezTo>
                <a:cubicBezTo>
                  <a:pt x="3356" y="718"/>
                  <a:pt x="3373" y="720"/>
                  <a:pt x="3373" y="737"/>
                </a:cubicBezTo>
                <a:cubicBezTo>
                  <a:pt x="3373" y="754"/>
                  <a:pt x="3356" y="756"/>
                  <a:pt x="3356" y="756"/>
                </a:cubicBezTo>
                <a:close/>
                <a:moveTo>
                  <a:pt x="5556" y="570"/>
                </a:moveTo>
                <a:cubicBezTo>
                  <a:pt x="5508" y="582"/>
                  <a:pt x="5508" y="582"/>
                  <a:pt x="5508" y="582"/>
                </a:cubicBezTo>
                <a:cubicBezTo>
                  <a:pt x="5490" y="529"/>
                  <a:pt x="5490" y="529"/>
                  <a:pt x="5490" y="529"/>
                </a:cubicBezTo>
                <a:cubicBezTo>
                  <a:pt x="5566" y="508"/>
                  <a:pt x="5566" y="508"/>
                  <a:pt x="5566" y="508"/>
                </a:cubicBezTo>
                <a:lnTo>
                  <a:pt x="5556" y="570"/>
                </a:lnTo>
                <a:close/>
              </a:path>
            </a:pathLst>
          </a:custGeom>
          <a:noFill/>
          <a:ln>
            <a:gradFill>
              <a:gsLst>
                <a:gs pos="0">
                  <a:schemeClr val="accent1">
                    <a:lumMod val="5000"/>
                    <a:lumOff val="95000"/>
                  </a:schemeClr>
                </a:gs>
                <a:gs pos="100000">
                  <a:srgbClr val="28A9D6">
                    <a:alpha val="75000"/>
                  </a:srgbClr>
                </a:gs>
              </a:gsLst>
              <a:lin ang="5400000" scaled="1"/>
            </a:gradFill>
          </a:ln>
          <a:effectLst/>
        </p:spPr>
        <p:txBody>
          <a:bodyPr lIns="121920" tIns="60960" rIns="121920" bIns="60960"/>
          <a:lstStyle/>
          <a:p>
            <a:pPr fontAlgn="auto">
              <a:spcBef>
                <a:spcPts val="0"/>
              </a:spcBef>
              <a:spcAft>
                <a:spcPts val="0"/>
              </a:spcAft>
              <a:defRPr/>
            </a:pPr>
            <a:endParaRPr lang="zh-CN" altLang="en-US" sz="2400">
              <a:latin typeface="+mn-lt"/>
              <a:ea typeface="+mn-ea"/>
            </a:endParaRPr>
          </a:p>
        </p:txBody>
      </p:sp>
      <p:cxnSp>
        <p:nvCxnSpPr>
          <p:cNvPr id="20" name="直接连接符 19" hidden="1"/>
          <p:cNvCxnSpPr/>
          <p:nvPr userDrawn="1"/>
        </p:nvCxnSpPr>
        <p:spPr>
          <a:xfrm>
            <a:off x="3181350" y="431800"/>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1" name="文本框 27"/>
          <p:cNvSpPr txBox="1">
            <a:spLocks noChangeArrowheads="1"/>
          </p:cNvSpPr>
          <p:nvPr userDrawn="1"/>
        </p:nvSpPr>
        <p:spPr bwMode="auto">
          <a:xfrm>
            <a:off x="333375" y="455613"/>
            <a:ext cx="12271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charset="0"/>
                <a:ea typeface="微软雅黑" panose="020B0503020204020204" pitchFamily="34" charset="-122"/>
              </a:defRPr>
            </a:lvl1pPr>
            <a:lvl2pPr marL="742950" indent="-285750">
              <a:defRPr>
                <a:solidFill>
                  <a:schemeClr val="tx1"/>
                </a:solidFill>
                <a:latin typeface="Copperplate Gothic Bold" panose="020E0705020206020404" charset="0"/>
                <a:ea typeface="微软雅黑" panose="020B0503020204020204" pitchFamily="34" charset="-122"/>
              </a:defRPr>
            </a:lvl2pPr>
            <a:lvl3pPr marL="1143000" indent="-228600">
              <a:defRPr>
                <a:solidFill>
                  <a:schemeClr val="tx1"/>
                </a:solidFill>
                <a:latin typeface="Copperplate Gothic Bold" panose="020E0705020206020404" charset="0"/>
                <a:ea typeface="微软雅黑" panose="020B0503020204020204" pitchFamily="34" charset="-122"/>
              </a:defRPr>
            </a:lvl3pPr>
            <a:lvl4pPr marL="1600200" indent="-228600">
              <a:defRPr>
                <a:solidFill>
                  <a:schemeClr val="tx1"/>
                </a:solidFill>
                <a:latin typeface="Copperplate Gothic Bold" panose="020E0705020206020404" charset="0"/>
                <a:ea typeface="微软雅黑" panose="020B0503020204020204" pitchFamily="34" charset="-122"/>
              </a:defRPr>
            </a:lvl4pPr>
            <a:lvl5pPr marL="2057400" indent="-228600">
              <a:defRPr>
                <a:solidFill>
                  <a:schemeClr val="tx1"/>
                </a:solidFill>
                <a:latin typeface="Copperplate Gothic Bold" panose="020E070502020602040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charset="0"/>
                <a:ea typeface="微软雅黑" panose="020B0503020204020204" pitchFamily="34" charset="-122"/>
              </a:defRPr>
            </a:lvl9pPr>
          </a:lstStyle>
          <a:p>
            <a:pPr algn="ctr"/>
            <a:r>
              <a:rPr lang="zh-CN" altLang="en-US">
                <a:solidFill>
                  <a:srgbClr val="404040"/>
                </a:solidFill>
              </a:rPr>
              <a:t>第四部分</a:t>
            </a:r>
          </a:p>
        </p:txBody>
      </p:sp>
      <p:sp>
        <p:nvSpPr>
          <p:cNvPr id="22" name="任意多边形 21"/>
          <p:cNvSpPr/>
          <p:nvPr userDrawn="1"/>
        </p:nvSpPr>
        <p:spPr>
          <a:xfrm flipV="1">
            <a:off x="174625" y="423863"/>
            <a:ext cx="1385888" cy="4318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灯片编号占位符 3"/>
          <p:cNvSpPr>
            <a:spLocks noGrp="1"/>
          </p:cNvSpPr>
          <p:nvPr>
            <p:ph type="sldNum" sz="quarter" idx="10"/>
          </p:nvPr>
        </p:nvSpPr>
        <p:spPr>
          <a:xfrm>
            <a:off x="1036638" y="6334125"/>
            <a:ext cx="292100" cy="284163"/>
          </a:xfrm>
        </p:spPr>
        <p:txBody>
          <a:bodyPr anchor="ctr" anchorCtr="1"/>
          <a:lstStyle>
            <a:lvl1pPr algn="ctr">
              <a:defRPr sz="1200" smtClean="0">
                <a:solidFill>
                  <a:schemeClr val="tx1"/>
                </a:solidFill>
              </a:defRPr>
            </a:lvl1pPr>
          </a:lstStyle>
          <a:p>
            <a:pPr>
              <a:defRPr/>
            </a:pPr>
            <a:fld id="{E040D81D-DAF7-44F9-B8C9-EEB2D8529400}" type="slidenum">
              <a:rPr lang="zh-CN" altLang="en-US"/>
              <a:t>‹#›</a:t>
            </a:fld>
            <a:endParaRPr lang="zh-CN" altLang="en-US" dirty="0"/>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灯片编号占位符 3"/>
          <p:cNvSpPr>
            <a:spLocks noGrp="1"/>
          </p:cNvSpPr>
          <p:nvPr>
            <p:ph type="sldNum" sz="quarter" idx="4"/>
          </p:nvPr>
        </p:nvSpPr>
        <p:spPr>
          <a:xfrm>
            <a:off x="942975" y="6338888"/>
            <a:ext cx="541338" cy="282575"/>
          </a:xfrm>
          <a:prstGeom prst="rect">
            <a:avLst/>
          </a:prstGeom>
        </p:spPr>
        <p:txBody>
          <a:bodyPr wrap="square" lIns="0" tIns="0" rIns="0" bIns="0"/>
          <a:lstStyle>
            <a:lvl1pPr algn="ctr" fontAlgn="auto">
              <a:spcBef>
                <a:spcPts val="0"/>
              </a:spcBef>
              <a:spcAft>
                <a:spcPts val="0"/>
              </a:spcAft>
              <a:defRPr smtClean="0">
                <a:solidFill>
                  <a:schemeClr val="tx1">
                    <a:lumMod val="65000"/>
                    <a:lumOff val="35000"/>
                  </a:schemeClr>
                </a:solidFill>
                <a:latin typeface="+mn-lt"/>
                <a:ea typeface="+mn-ea"/>
              </a:defRPr>
            </a:lvl1pPr>
          </a:lstStyle>
          <a:p>
            <a:pPr>
              <a:defRPr/>
            </a:pPr>
            <a:fld id="{26B60D83-997E-43C7-9627-BE68A557791F}" type="slidenum">
              <a:rPr lang="zh-CN" altLang="en-US"/>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med"/>
  <p:timing>
    <p:tnLst>
      <p:par>
        <p:cTn id="1" dur="indefinite" restart="never" nodeType="tmRoot"/>
      </p:par>
    </p:tnLst>
  </p:timing>
  <p:hf hdr="0" dt="0"/>
  <p:txStyles>
    <p:titleStyle>
      <a:lvl1pPr algn="ctr" defTabSz="1217295" rtl="0" fontAlgn="base">
        <a:spcBef>
          <a:spcPct val="0"/>
        </a:spcBef>
        <a:spcAft>
          <a:spcPct val="0"/>
        </a:spcAft>
        <a:defRPr sz="5800" kern="1200">
          <a:solidFill>
            <a:schemeClr val="tx1"/>
          </a:solidFill>
          <a:latin typeface="+mj-lt"/>
          <a:ea typeface="+mj-ea"/>
          <a:cs typeface="+mj-cs"/>
        </a:defRPr>
      </a:lvl1pPr>
      <a:lvl2pPr algn="ctr" defTabSz="1217295" rtl="0" fontAlgn="base">
        <a:spcBef>
          <a:spcPct val="0"/>
        </a:spcBef>
        <a:spcAft>
          <a:spcPct val="0"/>
        </a:spcAft>
        <a:defRPr sz="5800">
          <a:solidFill>
            <a:schemeClr val="tx1"/>
          </a:solidFill>
          <a:latin typeface="Copperplate Gothic Bold" panose="020E0705020206020404" charset="0"/>
          <a:ea typeface="微软雅黑" panose="020B0503020204020204" pitchFamily="34" charset="-122"/>
        </a:defRPr>
      </a:lvl2pPr>
      <a:lvl3pPr algn="ctr" defTabSz="1217295" rtl="0" fontAlgn="base">
        <a:spcBef>
          <a:spcPct val="0"/>
        </a:spcBef>
        <a:spcAft>
          <a:spcPct val="0"/>
        </a:spcAft>
        <a:defRPr sz="5800">
          <a:solidFill>
            <a:schemeClr val="tx1"/>
          </a:solidFill>
          <a:latin typeface="Copperplate Gothic Bold" panose="020E0705020206020404" charset="0"/>
          <a:ea typeface="微软雅黑" panose="020B0503020204020204" pitchFamily="34" charset="-122"/>
        </a:defRPr>
      </a:lvl3pPr>
      <a:lvl4pPr algn="ctr" defTabSz="1217295" rtl="0" fontAlgn="base">
        <a:spcBef>
          <a:spcPct val="0"/>
        </a:spcBef>
        <a:spcAft>
          <a:spcPct val="0"/>
        </a:spcAft>
        <a:defRPr sz="5800">
          <a:solidFill>
            <a:schemeClr val="tx1"/>
          </a:solidFill>
          <a:latin typeface="Copperplate Gothic Bold" panose="020E0705020206020404" charset="0"/>
          <a:ea typeface="微软雅黑" panose="020B0503020204020204" pitchFamily="34" charset="-122"/>
        </a:defRPr>
      </a:lvl4pPr>
      <a:lvl5pPr algn="ctr" defTabSz="1217295" rtl="0" fontAlgn="base">
        <a:spcBef>
          <a:spcPct val="0"/>
        </a:spcBef>
        <a:spcAft>
          <a:spcPct val="0"/>
        </a:spcAft>
        <a:defRPr sz="5800">
          <a:solidFill>
            <a:schemeClr val="tx1"/>
          </a:solidFill>
          <a:latin typeface="Copperplate Gothic Bold" panose="020E0705020206020404" charset="0"/>
          <a:ea typeface="微软雅黑" panose="020B0503020204020204" pitchFamily="34" charset="-122"/>
        </a:defRPr>
      </a:lvl5pPr>
      <a:lvl6pPr marL="457200" algn="ctr" defTabSz="1217295" rtl="0" fontAlgn="base">
        <a:spcBef>
          <a:spcPct val="0"/>
        </a:spcBef>
        <a:spcAft>
          <a:spcPct val="0"/>
        </a:spcAft>
        <a:defRPr sz="5800">
          <a:solidFill>
            <a:schemeClr val="tx1"/>
          </a:solidFill>
          <a:latin typeface="Copperplate Gothic Bold" panose="020E0705020206020404" charset="0"/>
          <a:ea typeface="微软雅黑" panose="020B0503020204020204" pitchFamily="34" charset="-122"/>
        </a:defRPr>
      </a:lvl6pPr>
      <a:lvl7pPr marL="914400" algn="ctr" defTabSz="1217295" rtl="0" fontAlgn="base">
        <a:spcBef>
          <a:spcPct val="0"/>
        </a:spcBef>
        <a:spcAft>
          <a:spcPct val="0"/>
        </a:spcAft>
        <a:defRPr sz="5800">
          <a:solidFill>
            <a:schemeClr val="tx1"/>
          </a:solidFill>
          <a:latin typeface="Copperplate Gothic Bold" panose="020E0705020206020404" charset="0"/>
          <a:ea typeface="微软雅黑" panose="020B0503020204020204" pitchFamily="34" charset="-122"/>
        </a:defRPr>
      </a:lvl7pPr>
      <a:lvl8pPr marL="1371600" algn="ctr" defTabSz="1217295" rtl="0" fontAlgn="base">
        <a:spcBef>
          <a:spcPct val="0"/>
        </a:spcBef>
        <a:spcAft>
          <a:spcPct val="0"/>
        </a:spcAft>
        <a:defRPr sz="5800">
          <a:solidFill>
            <a:schemeClr val="tx1"/>
          </a:solidFill>
          <a:latin typeface="Copperplate Gothic Bold" panose="020E0705020206020404" charset="0"/>
          <a:ea typeface="微软雅黑" panose="020B0503020204020204" pitchFamily="34" charset="-122"/>
        </a:defRPr>
      </a:lvl8pPr>
      <a:lvl9pPr marL="1828800" algn="ctr" defTabSz="1217295" rtl="0" fontAlgn="base">
        <a:spcBef>
          <a:spcPct val="0"/>
        </a:spcBef>
        <a:spcAft>
          <a:spcPct val="0"/>
        </a:spcAft>
        <a:defRPr sz="5800">
          <a:solidFill>
            <a:schemeClr val="tx1"/>
          </a:solidFill>
          <a:latin typeface="Copperplate Gothic Bold" panose="020E0705020206020404" charset="0"/>
          <a:ea typeface="微软雅黑" panose="020B0503020204020204" pitchFamily="34" charset="-122"/>
        </a:defRPr>
      </a:lvl9pPr>
    </p:titleStyle>
    <p:bodyStyle>
      <a:lvl1pPr marL="455930" indent="-455930" algn="l" defTabSz="1217295" rtl="0" fontAlgn="base">
        <a:spcBef>
          <a:spcPct val="20000"/>
        </a:spcBef>
        <a:spcAft>
          <a:spcPct val="0"/>
        </a:spcAft>
        <a:buFont typeface="Arial" panose="020B0604020202020204" pitchFamily="34" charset="0"/>
        <a:buChar char="•"/>
        <a:defRPr sz="4200" kern="1200">
          <a:solidFill>
            <a:schemeClr val="tx1"/>
          </a:solidFill>
          <a:latin typeface="+mn-lt"/>
          <a:ea typeface="+mn-ea"/>
          <a:cs typeface="+mn-cs"/>
        </a:defRPr>
      </a:lvl1pPr>
      <a:lvl2pPr marL="989330" indent="-379730" algn="l" defTabSz="1217295" rtl="0" fontAlgn="base">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2730" indent="-303530" algn="l" defTabSz="1217295"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2330" indent="-303530" algn="l" defTabSz="1217295" rtl="0" fontAlgn="base">
        <a:spcBef>
          <a:spcPct val="20000"/>
        </a:spcBef>
        <a:spcAft>
          <a:spcPct val="0"/>
        </a:spcAft>
        <a:buFont typeface="Arial" panose="020B0604020202020204" pitchFamily="34" charset="0"/>
        <a:buChar char="–"/>
        <a:defRPr sz="2600" kern="1200">
          <a:solidFill>
            <a:schemeClr val="tx1"/>
          </a:solidFill>
          <a:latin typeface="+mn-lt"/>
          <a:ea typeface="+mn-ea"/>
          <a:cs typeface="+mn-cs"/>
        </a:defRPr>
      </a:lvl4pPr>
      <a:lvl5pPr marL="2741930" indent="-303530" algn="l" defTabSz="1217295" rtl="0" fontAlgn="base">
        <a:spcBef>
          <a:spcPct val="20000"/>
        </a:spcBef>
        <a:spcAft>
          <a:spcPct val="0"/>
        </a:spcAft>
        <a:buFont typeface="Arial" panose="020B0604020202020204" pitchFamily="34" charset="0"/>
        <a:buChar char="»"/>
        <a:defRPr sz="2600"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5000">
              <a:srgbClr val="E6E6E6"/>
            </a:gs>
            <a:gs pos="25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9" name="Freeform 5"/>
          <p:cNvSpPr>
            <a:spLocks noEditPoints="1"/>
          </p:cNvSpPr>
          <p:nvPr/>
        </p:nvSpPr>
        <p:spPr bwMode="auto">
          <a:xfrm>
            <a:off x="0" y="263187"/>
            <a:ext cx="12192000" cy="2353917"/>
          </a:xfrm>
          <a:custGeom>
            <a:avLst/>
            <a:gdLst>
              <a:gd name="T0" fmla="*/ 7933 w 8000"/>
              <a:gd name="T1" fmla="*/ 1418 h 1542"/>
              <a:gd name="T2" fmla="*/ 7832 w 8000"/>
              <a:gd name="T3" fmla="*/ 1315 h 1542"/>
              <a:gd name="T4" fmla="*/ 7738 w 8000"/>
              <a:gd name="T5" fmla="*/ 1352 h 1542"/>
              <a:gd name="T6" fmla="*/ 7673 w 8000"/>
              <a:gd name="T7" fmla="*/ 1336 h 1542"/>
              <a:gd name="T8" fmla="*/ 7538 w 8000"/>
              <a:gd name="T9" fmla="*/ 1313 h 1542"/>
              <a:gd name="T10" fmla="*/ 7430 w 8000"/>
              <a:gd name="T11" fmla="*/ 1287 h 1542"/>
              <a:gd name="T12" fmla="*/ 7292 w 8000"/>
              <a:gd name="T13" fmla="*/ 1358 h 1542"/>
              <a:gd name="T14" fmla="*/ 7170 w 8000"/>
              <a:gd name="T15" fmla="*/ 1352 h 1542"/>
              <a:gd name="T16" fmla="*/ 6993 w 8000"/>
              <a:gd name="T17" fmla="*/ 1400 h 1542"/>
              <a:gd name="T18" fmla="*/ 6886 w 8000"/>
              <a:gd name="T19" fmla="*/ 1357 h 1542"/>
              <a:gd name="T20" fmla="*/ 6766 w 8000"/>
              <a:gd name="T21" fmla="*/ 1380 h 1542"/>
              <a:gd name="T22" fmla="*/ 6640 w 8000"/>
              <a:gd name="T23" fmla="*/ 1194 h 1542"/>
              <a:gd name="T24" fmla="*/ 6505 w 8000"/>
              <a:gd name="T25" fmla="*/ 1157 h 1542"/>
              <a:gd name="T26" fmla="*/ 6381 w 8000"/>
              <a:gd name="T27" fmla="*/ 1311 h 1542"/>
              <a:gd name="T28" fmla="*/ 6242 w 8000"/>
              <a:gd name="T29" fmla="*/ 1181 h 1542"/>
              <a:gd name="T30" fmla="*/ 5688 w 8000"/>
              <a:gd name="T31" fmla="*/ 818 h 1542"/>
              <a:gd name="T32" fmla="*/ 5396 w 8000"/>
              <a:gd name="T33" fmla="*/ 674 h 1542"/>
              <a:gd name="T34" fmla="*/ 5346 w 8000"/>
              <a:gd name="T35" fmla="*/ 615 h 1542"/>
              <a:gd name="T36" fmla="*/ 5292 w 8000"/>
              <a:gd name="T37" fmla="*/ 1274 h 1542"/>
              <a:gd name="T38" fmla="*/ 5007 w 8000"/>
              <a:gd name="T39" fmla="*/ 1089 h 1542"/>
              <a:gd name="T40" fmla="*/ 4819 w 8000"/>
              <a:gd name="T41" fmla="*/ 685 h 1542"/>
              <a:gd name="T42" fmla="*/ 4540 w 8000"/>
              <a:gd name="T43" fmla="*/ 1250 h 1542"/>
              <a:gd name="T44" fmla="*/ 4474 w 8000"/>
              <a:gd name="T45" fmla="*/ 1255 h 1542"/>
              <a:gd name="T46" fmla="*/ 4398 w 8000"/>
              <a:gd name="T47" fmla="*/ 1265 h 1542"/>
              <a:gd name="T48" fmla="*/ 4286 w 8000"/>
              <a:gd name="T49" fmla="*/ 1131 h 1542"/>
              <a:gd name="T50" fmla="*/ 4046 w 8000"/>
              <a:gd name="T51" fmla="*/ 1117 h 1542"/>
              <a:gd name="T52" fmla="*/ 3923 w 8000"/>
              <a:gd name="T53" fmla="*/ 975 h 1542"/>
              <a:gd name="T54" fmla="*/ 3742 w 8000"/>
              <a:gd name="T55" fmla="*/ 1095 h 1542"/>
              <a:gd name="T56" fmla="*/ 3585 w 8000"/>
              <a:gd name="T57" fmla="*/ 1415 h 1542"/>
              <a:gd name="T58" fmla="*/ 3463 w 8000"/>
              <a:gd name="T59" fmla="*/ 1255 h 1542"/>
              <a:gd name="T60" fmla="*/ 3390 w 8000"/>
              <a:gd name="T61" fmla="*/ 372 h 1542"/>
              <a:gd name="T62" fmla="*/ 3367 w 8000"/>
              <a:gd name="T63" fmla="*/ 187 h 1542"/>
              <a:gd name="T64" fmla="*/ 3329 w 8000"/>
              <a:gd name="T65" fmla="*/ 695 h 1542"/>
              <a:gd name="T66" fmla="*/ 2997 w 8000"/>
              <a:gd name="T67" fmla="*/ 1479 h 1542"/>
              <a:gd name="T68" fmla="*/ 2797 w 8000"/>
              <a:gd name="T69" fmla="*/ 1119 h 1542"/>
              <a:gd name="T70" fmla="*/ 2628 w 8000"/>
              <a:gd name="T71" fmla="*/ 1372 h 1542"/>
              <a:gd name="T72" fmla="*/ 2470 w 8000"/>
              <a:gd name="T73" fmla="*/ 1378 h 1542"/>
              <a:gd name="T74" fmla="*/ 2310 w 8000"/>
              <a:gd name="T75" fmla="*/ 1440 h 1542"/>
              <a:gd name="T76" fmla="*/ 2152 w 8000"/>
              <a:gd name="T77" fmla="*/ 1391 h 1542"/>
              <a:gd name="T78" fmla="*/ 2055 w 8000"/>
              <a:gd name="T79" fmla="*/ 1463 h 1542"/>
              <a:gd name="T80" fmla="*/ 1975 w 8000"/>
              <a:gd name="T81" fmla="*/ 1479 h 1542"/>
              <a:gd name="T82" fmla="*/ 1805 w 8000"/>
              <a:gd name="T83" fmla="*/ 1456 h 1542"/>
              <a:gd name="T84" fmla="*/ 1673 w 8000"/>
              <a:gd name="T85" fmla="*/ 1469 h 1542"/>
              <a:gd name="T86" fmla="*/ 1531 w 8000"/>
              <a:gd name="T87" fmla="*/ 1408 h 1542"/>
              <a:gd name="T88" fmla="*/ 1443 w 8000"/>
              <a:gd name="T89" fmla="*/ 1265 h 1542"/>
              <a:gd name="T90" fmla="*/ 1253 w 8000"/>
              <a:gd name="T91" fmla="*/ 1421 h 1542"/>
              <a:gd name="T92" fmla="*/ 1155 w 8000"/>
              <a:gd name="T93" fmla="*/ 1401 h 1542"/>
              <a:gd name="T94" fmla="*/ 1051 w 8000"/>
              <a:gd name="T95" fmla="*/ 1389 h 1542"/>
              <a:gd name="T96" fmla="*/ 969 w 8000"/>
              <a:gd name="T97" fmla="*/ 1224 h 1542"/>
              <a:gd name="T98" fmla="*/ 843 w 8000"/>
              <a:gd name="T99" fmla="*/ 1375 h 1542"/>
              <a:gd name="T100" fmla="*/ 664 w 8000"/>
              <a:gd name="T101" fmla="*/ 1427 h 1542"/>
              <a:gd name="T102" fmla="*/ 515 w 8000"/>
              <a:gd name="T103" fmla="*/ 1241 h 1542"/>
              <a:gd name="T104" fmla="*/ 320 w 8000"/>
              <a:gd name="T105" fmla="*/ 1245 h 1542"/>
              <a:gd name="T106" fmla="*/ 218 w 8000"/>
              <a:gd name="T107" fmla="*/ 1342 h 1542"/>
              <a:gd name="T108" fmla="*/ 56 w 8000"/>
              <a:gd name="T109" fmla="*/ 1357 h 1542"/>
              <a:gd name="T110" fmla="*/ 3369 w 8000"/>
              <a:gd name="T111" fmla="*/ 1408 h 1542"/>
              <a:gd name="T112" fmla="*/ 3356 w 8000"/>
              <a:gd name="T113" fmla="*/ 1141 h 1542"/>
              <a:gd name="T114" fmla="*/ 3356 w 8000"/>
              <a:gd name="T115" fmla="*/ 872 h 1542"/>
              <a:gd name="T116" fmla="*/ 3356 w 8000"/>
              <a:gd name="T117" fmla="*/ 756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00" h="1542">
                <a:moveTo>
                  <a:pt x="7978" y="1472"/>
                </a:moveTo>
                <a:cubicBezTo>
                  <a:pt x="7978" y="1462"/>
                  <a:pt x="7978" y="1462"/>
                  <a:pt x="7978" y="1462"/>
                </a:cubicBezTo>
                <a:cubicBezTo>
                  <a:pt x="7966" y="1462"/>
                  <a:pt x="7966" y="1462"/>
                  <a:pt x="7966" y="1462"/>
                </a:cubicBezTo>
                <a:cubicBezTo>
                  <a:pt x="7966" y="1436"/>
                  <a:pt x="7966" y="1436"/>
                  <a:pt x="7966" y="1436"/>
                </a:cubicBezTo>
                <a:cubicBezTo>
                  <a:pt x="7955" y="1436"/>
                  <a:pt x="7955" y="1436"/>
                  <a:pt x="7955" y="1436"/>
                </a:cubicBezTo>
                <a:cubicBezTo>
                  <a:pt x="7955" y="1420"/>
                  <a:pt x="7955" y="1420"/>
                  <a:pt x="7955" y="1420"/>
                </a:cubicBezTo>
                <a:cubicBezTo>
                  <a:pt x="7941" y="1420"/>
                  <a:pt x="7941" y="1420"/>
                  <a:pt x="7941" y="1420"/>
                </a:cubicBezTo>
                <a:cubicBezTo>
                  <a:pt x="7941" y="1428"/>
                  <a:pt x="7941" y="1428"/>
                  <a:pt x="7941" y="1428"/>
                </a:cubicBezTo>
                <a:cubicBezTo>
                  <a:pt x="7933" y="1428"/>
                  <a:pt x="7933" y="1428"/>
                  <a:pt x="7933" y="1428"/>
                </a:cubicBezTo>
                <a:cubicBezTo>
                  <a:pt x="7933" y="1418"/>
                  <a:pt x="7933" y="1418"/>
                  <a:pt x="7933" y="1418"/>
                </a:cubicBezTo>
                <a:cubicBezTo>
                  <a:pt x="7916" y="1418"/>
                  <a:pt x="7916" y="1418"/>
                  <a:pt x="7916" y="1418"/>
                </a:cubicBezTo>
                <a:cubicBezTo>
                  <a:pt x="7916" y="1433"/>
                  <a:pt x="7916" y="1433"/>
                  <a:pt x="7916" y="1433"/>
                </a:cubicBezTo>
                <a:cubicBezTo>
                  <a:pt x="7895" y="1433"/>
                  <a:pt x="7895" y="1433"/>
                  <a:pt x="7895" y="1433"/>
                </a:cubicBezTo>
                <a:cubicBezTo>
                  <a:pt x="7895" y="1335"/>
                  <a:pt x="7895" y="1335"/>
                  <a:pt x="7895" y="1335"/>
                </a:cubicBezTo>
                <a:cubicBezTo>
                  <a:pt x="7879" y="1335"/>
                  <a:pt x="7879" y="1335"/>
                  <a:pt x="7879" y="1335"/>
                </a:cubicBezTo>
                <a:cubicBezTo>
                  <a:pt x="7855" y="1316"/>
                  <a:pt x="7855" y="1316"/>
                  <a:pt x="7855" y="1316"/>
                </a:cubicBezTo>
                <a:cubicBezTo>
                  <a:pt x="7855" y="1300"/>
                  <a:pt x="7855" y="1300"/>
                  <a:pt x="7855" y="1300"/>
                </a:cubicBezTo>
                <a:cubicBezTo>
                  <a:pt x="7843" y="1300"/>
                  <a:pt x="7843" y="1300"/>
                  <a:pt x="7843" y="1300"/>
                </a:cubicBezTo>
                <a:cubicBezTo>
                  <a:pt x="7843" y="1315"/>
                  <a:pt x="7843" y="1315"/>
                  <a:pt x="7843" y="1315"/>
                </a:cubicBezTo>
                <a:cubicBezTo>
                  <a:pt x="7832" y="1315"/>
                  <a:pt x="7832" y="1315"/>
                  <a:pt x="7832" y="1315"/>
                </a:cubicBezTo>
                <a:cubicBezTo>
                  <a:pt x="7832" y="1300"/>
                  <a:pt x="7832" y="1300"/>
                  <a:pt x="7832" y="1300"/>
                </a:cubicBezTo>
                <a:cubicBezTo>
                  <a:pt x="7821" y="1300"/>
                  <a:pt x="7821" y="1300"/>
                  <a:pt x="7821" y="1300"/>
                </a:cubicBezTo>
                <a:cubicBezTo>
                  <a:pt x="7821" y="1315"/>
                  <a:pt x="7821" y="1315"/>
                  <a:pt x="7821" y="1315"/>
                </a:cubicBezTo>
                <a:cubicBezTo>
                  <a:pt x="7806" y="1335"/>
                  <a:pt x="7806" y="1335"/>
                  <a:pt x="7806" y="1335"/>
                </a:cubicBezTo>
                <a:cubicBezTo>
                  <a:pt x="7789" y="1335"/>
                  <a:pt x="7789" y="1335"/>
                  <a:pt x="7789" y="1335"/>
                </a:cubicBezTo>
                <a:cubicBezTo>
                  <a:pt x="7789" y="1436"/>
                  <a:pt x="7789" y="1436"/>
                  <a:pt x="7789" y="1436"/>
                </a:cubicBezTo>
                <a:cubicBezTo>
                  <a:pt x="7749" y="1436"/>
                  <a:pt x="7749" y="1436"/>
                  <a:pt x="7749" y="1436"/>
                </a:cubicBezTo>
                <a:cubicBezTo>
                  <a:pt x="7749" y="1345"/>
                  <a:pt x="7749" y="1345"/>
                  <a:pt x="7749" y="1345"/>
                </a:cubicBezTo>
                <a:cubicBezTo>
                  <a:pt x="7738" y="1345"/>
                  <a:pt x="7738" y="1345"/>
                  <a:pt x="7738" y="1345"/>
                </a:cubicBezTo>
                <a:cubicBezTo>
                  <a:pt x="7738" y="1352"/>
                  <a:pt x="7738" y="1352"/>
                  <a:pt x="7738" y="1352"/>
                </a:cubicBezTo>
                <a:cubicBezTo>
                  <a:pt x="7724" y="1352"/>
                  <a:pt x="7724" y="1352"/>
                  <a:pt x="7724" y="1352"/>
                </a:cubicBezTo>
                <a:cubicBezTo>
                  <a:pt x="7724" y="1337"/>
                  <a:pt x="7724" y="1337"/>
                  <a:pt x="7724" y="1337"/>
                </a:cubicBezTo>
                <a:cubicBezTo>
                  <a:pt x="7713" y="1337"/>
                  <a:pt x="7713" y="1337"/>
                  <a:pt x="7713" y="1337"/>
                </a:cubicBezTo>
                <a:cubicBezTo>
                  <a:pt x="7713" y="1321"/>
                  <a:pt x="7713" y="1321"/>
                  <a:pt x="7713" y="1321"/>
                </a:cubicBezTo>
                <a:cubicBezTo>
                  <a:pt x="7697" y="1321"/>
                  <a:pt x="7697" y="1321"/>
                  <a:pt x="7697" y="1321"/>
                </a:cubicBezTo>
                <a:cubicBezTo>
                  <a:pt x="7697" y="1336"/>
                  <a:pt x="7697" y="1336"/>
                  <a:pt x="7697" y="1336"/>
                </a:cubicBezTo>
                <a:cubicBezTo>
                  <a:pt x="7687" y="1336"/>
                  <a:pt x="7687" y="1336"/>
                  <a:pt x="7687" y="1336"/>
                </a:cubicBezTo>
                <a:cubicBezTo>
                  <a:pt x="7687" y="1324"/>
                  <a:pt x="7687" y="1324"/>
                  <a:pt x="7687" y="1324"/>
                </a:cubicBezTo>
                <a:cubicBezTo>
                  <a:pt x="7673" y="1324"/>
                  <a:pt x="7673" y="1324"/>
                  <a:pt x="7673" y="1324"/>
                </a:cubicBezTo>
                <a:cubicBezTo>
                  <a:pt x="7673" y="1336"/>
                  <a:pt x="7673" y="1336"/>
                  <a:pt x="7673" y="1336"/>
                </a:cubicBezTo>
                <a:cubicBezTo>
                  <a:pt x="7659" y="1336"/>
                  <a:pt x="7659" y="1336"/>
                  <a:pt x="7659" y="1336"/>
                </a:cubicBezTo>
                <a:cubicBezTo>
                  <a:pt x="7659" y="1326"/>
                  <a:pt x="7659" y="1326"/>
                  <a:pt x="7659" y="1326"/>
                </a:cubicBezTo>
                <a:cubicBezTo>
                  <a:pt x="7645" y="1326"/>
                  <a:pt x="7645" y="1326"/>
                  <a:pt x="7645" y="1326"/>
                </a:cubicBezTo>
                <a:cubicBezTo>
                  <a:pt x="7645" y="1356"/>
                  <a:pt x="7645" y="1356"/>
                  <a:pt x="7645" y="1356"/>
                </a:cubicBezTo>
                <a:cubicBezTo>
                  <a:pt x="7616" y="1356"/>
                  <a:pt x="7616" y="1356"/>
                  <a:pt x="7616" y="1356"/>
                </a:cubicBezTo>
                <a:cubicBezTo>
                  <a:pt x="7616" y="1439"/>
                  <a:pt x="7616" y="1439"/>
                  <a:pt x="7616" y="1439"/>
                </a:cubicBezTo>
                <a:cubicBezTo>
                  <a:pt x="7581" y="1439"/>
                  <a:pt x="7581" y="1439"/>
                  <a:pt x="7581" y="1439"/>
                </a:cubicBezTo>
                <a:cubicBezTo>
                  <a:pt x="7581" y="1337"/>
                  <a:pt x="7581" y="1337"/>
                  <a:pt x="7581" y="1337"/>
                </a:cubicBezTo>
                <a:cubicBezTo>
                  <a:pt x="7557" y="1337"/>
                  <a:pt x="7557" y="1337"/>
                  <a:pt x="7557" y="1337"/>
                </a:cubicBezTo>
                <a:cubicBezTo>
                  <a:pt x="7538" y="1313"/>
                  <a:pt x="7538" y="1313"/>
                  <a:pt x="7538" y="1313"/>
                </a:cubicBezTo>
                <a:cubicBezTo>
                  <a:pt x="7497" y="1313"/>
                  <a:pt x="7497" y="1313"/>
                  <a:pt x="7497" y="1313"/>
                </a:cubicBezTo>
                <a:cubicBezTo>
                  <a:pt x="7497" y="1416"/>
                  <a:pt x="7497" y="1416"/>
                  <a:pt x="7497" y="1416"/>
                </a:cubicBezTo>
                <a:cubicBezTo>
                  <a:pt x="7483" y="1416"/>
                  <a:pt x="7483" y="1416"/>
                  <a:pt x="7483" y="1416"/>
                </a:cubicBezTo>
                <a:cubicBezTo>
                  <a:pt x="7483" y="1314"/>
                  <a:pt x="7483" y="1314"/>
                  <a:pt x="7483" y="1314"/>
                </a:cubicBezTo>
                <a:cubicBezTo>
                  <a:pt x="7465" y="1285"/>
                  <a:pt x="7465" y="1285"/>
                  <a:pt x="7465" y="1285"/>
                </a:cubicBezTo>
                <a:cubicBezTo>
                  <a:pt x="7452" y="1285"/>
                  <a:pt x="7452" y="1285"/>
                  <a:pt x="7452" y="1285"/>
                </a:cubicBezTo>
                <a:cubicBezTo>
                  <a:pt x="7452" y="1291"/>
                  <a:pt x="7452" y="1291"/>
                  <a:pt x="7452" y="1291"/>
                </a:cubicBezTo>
                <a:cubicBezTo>
                  <a:pt x="7441" y="1291"/>
                  <a:pt x="7441" y="1291"/>
                  <a:pt x="7441" y="1291"/>
                </a:cubicBezTo>
                <a:cubicBezTo>
                  <a:pt x="7441" y="1287"/>
                  <a:pt x="7441" y="1287"/>
                  <a:pt x="7441" y="1287"/>
                </a:cubicBezTo>
                <a:cubicBezTo>
                  <a:pt x="7430" y="1287"/>
                  <a:pt x="7430" y="1287"/>
                  <a:pt x="7430" y="1287"/>
                </a:cubicBezTo>
                <a:cubicBezTo>
                  <a:pt x="7430" y="1301"/>
                  <a:pt x="7430" y="1301"/>
                  <a:pt x="7430" y="1301"/>
                </a:cubicBezTo>
                <a:cubicBezTo>
                  <a:pt x="7383" y="1301"/>
                  <a:pt x="7383" y="1301"/>
                  <a:pt x="7383" y="1301"/>
                </a:cubicBezTo>
                <a:cubicBezTo>
                  <a:pt x="7383" y="1286"/>
                  <a:pt x="7383" y="1286"/>
                  <a:pt x="7383" y="1286"/>
                </a:cubicBezTo>
                <a:cubicBezTo>
                  <a:pt x="7370" y="1261"/>
                  <a:pt x="7370" y="1261"/>
                  <a:pt x="7370" y="1261"/>
                </a:cubicBezTo>
                <a:cubicBezTo>
                  <a:pt x="7326" y="1261"/>
                  <a:pt x="7326" y="1261"/>
                  <a:pt x="7326" y="1261"/>
                </a:cubicBezTo>
                <a:cubicBezTo>
                  <a:pt x="7326" y="1286"/>
                  <a:pt x="7326" y="1286"/>
                  <a:pt x="7326" y="1286"/>
                </a:cubicBezTo>
                <a:cubicBezTo>
                  <a:pt x="7297" y="1286"/>
                  <a:pt x="7297" y="1286"/>
                  <a:pt x="7297" y="1286"/>
                </a:cubicBezTo>
                <a:cubicBezTo>
                  <a:pt x="7297" y="1303"/>
                  <a:pt x="7297" y="1303"/>
                  <a:pt x="7297" y="1303"/>
                </a:cubicBezTo>
                <a:cubicBezTo>
                  <a:pt x="7292" y="1303"/>
                  <a:pt x="7292" y="1303"/>
                  <a:pt x="7292" y="1303"/>
                </a:cubicBezTo>
                <a:cubicBezTo>
                  <a:pt x="7292" y="1358"/>
                  <a:pt x="7292" y="1358"/>
                  <a:pt x="7292" y="1358"/>
                </a:cubicBezTo>
                <a:cubicBezTo>
                  <a:pt x="7281" y="1358"/>
                  <a:pt x="7281" y="1358"/>
                  <a:pt x="7281" y="1358"/>
                </a:cubicBezTo>
                <a:cubicBezTo>
                  <a:pt x="7281" y="1302"/>
                  <a:pt x="7281" y="1302"/>
                  <a:pt x="7281" y="1302"/>
                </a:cubicBezTo>
                <a:cubicBezTo>
                  <a:pt x="7273" y="1302"/>
                  <a:pt x="7273" y="1302"/>
                  <a:pt x="7273" y="1302"/>
                </a:cubicBezTo>
                <a:cubicBezTo>
                  <a:pt x="7273" y="1279"/>
                  <a:pt x="7273" y="1279"/>
                  <a:pt x="7273" y="1279"/>
                </a:cubicBezTo>
                <a:cubicBezTo>
                  <a:pt x="7210" y="1279"/>
                  <a:pt x="7210" y="1279"/>
                  <a:pt x="7210" y="1279"/>
                </a:cubicBezTo>
                <a:cubicBezTo>
                  <a:pt x="7210" y="1303"/>
                  <a:pt x="7210" y="1303"/>
                  <a:pt x="7210" y="1303"/>
                </a:cubicBezTo>
                <a:cubicBezTo>
                  <a:pt x="7179" y="1303"/>
                  <a:pt x="7179" y="1303"/>
                  <a:pt x="7179" y="1303"/>
                </a:cubicBezTo>
                <a:cubicBezTo>
                  <a:pt x="7179" y="1323"/>
                  <a:pt x="7179" y="1323"/>
                  <a:pt x="7179" y="1323"/>
                </a:cubicBezTo>
                <a:cubicBezTo>
                  <a:pt x="7170" y="1323"/>
                  <a:pt x="7170" y="1323"/>
                  <a:pt x="7170" y="1323"/>
                </a:cubicBezTo>
                <a:cubicBezTo>
                  <a:pt x="7170" y="1352"/>
                  <a:pt x="7170" y="1352"/>
                  <a:pt x="7170" y="1352"/>
                </a:cubicBezTo>
                <a:cubicBezTo>
                  <a:pt x="7090" y="1352"/>
                  <a:pt x="7090" y="1352"/>
                  <a:pt x="7090" y="1352"/>
                </a:cubicBezTo>
                <a:cubicBezTo>
                  <a:pt x="7090" y="1362"/>
                  <a:pt x="7090" y="1362"/>
                  <a:pt x="7090" y="1362"/>
                </a:cubicBezTo>
                <a:cubicBezTo>
                  <a:pt x="7069" y="1362"/>
                  <a:pt x="7069" y="1362"/>
                  <a:pt x="7069" y="1362"/>
                </a:cubicBezTo>
                <a:cubicBezTo>
                  <a:pt x="7069" y="1308"/>
                  <a:pt x="7069" y="1308"/>
                  <a:pt x="7069" y="1308"/>
                </a:cubicBezTo>
                <a:cubicBezTo>
                  <a:pt x="7036" y="1308"/>
                  <a:pt x="7036" y="1308"/>
                  <a:pt x="7036" y="1308"/>
                </a:cubicBezTo>
                <a:cubicBezTo>
                  <a:pt x="7036" y="1291"/>
                  <a:pt x="7036" y="1291"/>
                  <a:pt x="7036" y="1291"/>
                </a:cubicBezTo>
                <a:cubicBezTo>
                  <a:pt x="7010" y="1291"/>
                  <a:pt x="7010" y="1291"/>
                  <a:pt x="7010" y="1291"/>
                </a:cubicBezTo>
                <a:cubicBezTo>
                  <a:pt x="7010" y="1305"/>
                  <a:pt x="7010" y="1305"/>
                  <a:pt x="7010" y="1305"/>
                </a:cubicBezTo>
                <a:cubicBezTo>
                  <a:pt x="6993" y="1305"/>
                  <a:pt x="6993" y="1305"/>
                  <a:pt x="6993" y="1305"/>
                </a:cubicBezTo>
                <a:cubicBezTo>
                  <a:pt x="6993" y="1400"/>
                  <a:pt x="6993" y="1400"/>
                  <a:pt x="6993" y="1400"/>
                </a:cubicBezTo>
                <a:cubicBezTo>
                  <a:pt x="6972" y="1400"/>
                  <a:pt x="6972" y="1400"/>
                  <a:pt x="6972" y="1400"/>
                </a:cubicBezTo>
                <a:cubicBezTo>
                  <a:pt x="6972" y="1391"/>
                  <a:pt x="6972" y="1391"/>
                  <a:pt x="6972" y="1391"/>
                </a:cubicBezTo>
                <a:cubicBezTo>
                  <a:pt x="6952" y="1391"/>
                  <a:pt x="6952" y="1391"/>
                  <a:pt x="6952" y="1391"/>
                </a:cubicBezTo>
                <a:cubicBezTo>
                  <a:pt x="6952" y="1405"/>
                  <a:pt x="6952" y="1405"/>
                  <a:pt x="6952" y="1405"/>
                </a:cubicBezTo>
                <a:cubicBezTo>
                  <a:pt x="6936" y="1405"/>
                  <a:pt x="6936" y="1405"/>
                  <a:pt x="6936" y="1405"/>
                </a:cubicBezTo>
                <a:cubicBezTo>
                  <a:pt x="6936" y="1375"/>
                  <a:pt x="6936" y="1375"/>
                  <a:pt x="6936" y="1375"/>
                </a:cubicBezTo>
                <a:cubicBezTo>
                  <a:pt x="6922" y="1375"/>
                  <a:pt x="6922" y="1375"/>
                  <a:pt x="6922" y="1375"/>
                </a:cubicBezTo>
                <a:cubicBezTo>
                  <a:pt x="6922" y="1357"/>
                  <a:pt x="6922" y="1357"/>
                  <a:pt x="6922" y="1357"/>
                </a:cubicBezTo>
                <a:cubicBezTo>
                  <a:pt x="6906" y="1357"/>
                  <a:pt x="6906" y="1357"/>
                  <a:pt x="6906" y="1357"/>
                </a:cubicBezTo>
                <a:cubicBezTo>
                  <a:pt x="6886" y="1357"/>
                  <a:pt x="6886" y="1357"/>
                  <a:pt x="6886" y="1357"/>
                </a:cubicBezTo>
                <a:cubicBezTo>
                  <a:pt x="6886" y="1348"/>
                  <a:pt x="6886" y="1348"/>
                  <a:pt x="6886" y="1348"/>
                </a:cubicBezTo>
                <a:cubicBezTo>
                  <a:pt x="6852" y="1348"/>
                  <a:pt x="6852" y="1348"/>
                  <a:pt x="6852" y="1348"/>
                </a:cubicBezTo>
                <a:cubicBezTo>
                  <a:pt x="6852" y="1334"/>
                  <a:pt x="6852" y="1334"/>
                  <a:pt x="6852" y="1334"/>
                </a:cubicBezTo>
                <a:cubicBezTo>
                  <a:pt x="6839" y="1334"/>
                  <a:pt x="6839" y="1334"/>
                  <a:pt x="6839" y="1334"/>
                </a:cubicBezTo>
                <a:cubicBezTo>
                  <a:pt x="6839" y="1344"/>
                  <a:pt x="6839" y="1344"/>
                  <a:pt x="6839" y="1344"/>
                </a:cubicBezTo>
                <a:cubicBezTo>
                  <a:pt x="6786" y="1344"/>
                  <a:pt x="6786" y="1344"/>
                  <a:pt x="6786" y="1344"/>
                </a:cubicBezTo>
                <a:cubicBezTo>
                  <a:pt x="6786" y="1355"/>
                  <a:pt x="6786" y="1355"/>
                  <a:pt x="6786" y="1355"/>
                </a:cubicBezTo>
                <a:cubicBezTo>
                  <a:pt x="6776" y="1355"/>
                  <a:pt x="6776" y="1355"/>
                  <a:pt x="6776" y="1355"/>
                </a:cubicBezTo>
                <a:cubicBezTo>
                  <a:pt x="6776" y="1370"/>
                  <a:pt x="6776" y="1370"/>
                  <a:pt x="6776" y="1370"/>
                </a:cubicBezTo>
                <a:cubicBezTo>
                  <a:pt x="6766" y="1380"/>
                  <a:pt x="6766" y="1380"/>
                  <a:pt x="6766" y="1380"/>
                </a:cubicBezTo>
                <a:cubicBezTo>
                  <a:pt x="6766" y="1411"/>
                  <a:pt x="6766" y="1411"/>
                  <a:pt x="6766" y="1411"/>
                </a:cubicBezTo>
                <a:cubicBezTo>
                  <a:pt x="6755" y="1411"/>
                  <a:pt x="6755" y="1411"/>
                  <a:pt x="6755" y="1411"/>
                </a:cubicBezTo>
                <a:cubicBezTo>
                  <a:pt x="6755" y="1381"/>
                  <a:pt x="6755" y="1381"/>
                  <a:pt x="6755" y="1381"/>
                </a:cubicBezTo>
                <a:cubicBezTo>
                  <a:pt x="6744" y="1367"/>
                  <a:pt x="6744" y="1367"/>
                  <a:pt x="6744" y="1367"/>
                </a:cubicBezTo>
                <a:cubicBezTo>
                  <a:pt x="6744" y="1291"/>
                  <a:pt x="6744" y="1291"/>
                  <a:pt x="6744" y="1291"/>
                </a:cubicBezTo>
                <a:cubicBezTo>
                  <a:pt x="6727" y="1291"/>
                  <a:pt x="6727" y="1291"/>
                  <a:pt x="6727" y="1291"/>
                </a:cubicBezTo>
                <a:cubicBezTo>
                  <a:pt x="6727" y="1217"/>
                  <a:pt x="6727" y="1217"/>
                  <a:pt x="6727" y="1217"/>
                </a:cubicBezTo>
                <a:cubicBezTo>
                  <a:pt x="6670" y="1217"/>
                  <a:pt x="6670" y="1217"/>
                  <a:pt x="6670" y="1217"/>
                </a:cubicBezTo>
                <a:cubicBezTo>
                  <a:pt x="6670" y="1194"/>
                  <a:pt x="6670" y="1194"/>
                  <a:pt x="6670" y="1194"/>
                </a:cubicBezTo>
                <a:cubicBezTo>
                  <a:pt x="6640" y="1194"/>
                  <a:pt x="6640" y="1194"/>
                  <a:pt x="6640" y="1194"/>
                </a:cubicBezTo>
                <a:cubicBezTo>
                  <a:pt x="6640" y="1246"/>
                  <a:pt x="6640" y="1246"/>
                  <a:pt x="6640" y="1246"/>
                </a:cubicBezTo>
                <a:cubicBezTo>
                  <a:pt x="6625" y="1246"/>
                  <a:pt x="6625" y="1246"/>
                  <a:pt x="6625" y="1246"/>
                </a:cubicBezTo>
                <a:cubicBezTo>
                  <a:pt x="6625" y="1229"/>
                  <a:pt x="6625" y="1229"/>
                  <a:pt x="6625" y="1229"/>
                </a:cubicBezTo>
                <a:cubicBezTo>
                  <a:pt x="6625" y="1229"/>
                  <a:pt x="6614" y="1229"/>
                  <a:pt x="6609" y="1229"/>
                </a:cubicBezTo>
                <a:cubicBezTo>
                  <a:pt x="6604" y="1229"/>
                  <a:pt x="6604" y="1246"/>
                  <a:pt x="6604" y="1246"/>
                </a:cubicBezTo>
                <a:cubicBezTo>
                  <a:pt x="6604" y="1293"/>
                  <a:pt x="6604" y="1293"/>
                  <a:pt x="6604" y="1293"/>
                </a:cubicBezTo>
                <a:cubicBezTo>
                  <a:pt x="6562" y="1293"/>
                  <a:pt x="6562" y="1293"/>
                  <a:pt x="6562" y="1293"/>
                </a:cubicBezTo>
                <a:cubicBezTo>
                  <a:pt x="6562" y="1130"/>
                  <a:pt x="6562" y="1130"/>
                  <a:pt x="6562" y="1130"/>
                </a:cubicBezTo>
                <a:cubicBezTo>
                  <a:pt x="6505" y="1130"/>
                  <a:pt x="6505" y="1130"/>
                  <a:pt x="6505" y="1130"/>
                </a:cubicBezTo>
                <a:cubicBezTo>
                  <a:pt x="6505" y="1157"/>
                  <a:pt x="6505" y="1157"/>
                  <a:pt x="6505" y="1157"/>
                </a:cubicBezTo>
                <a:cubicBezTo>
                  <a:pt x="6481" y="1157"/>
                  <a:pt x="6477" y="1169"/>
                  <a:pt x="6477" y="1169"/>
                </a:cubicBezTo>
                <a:cubicBezTo>
                  <a:pt x="6450" y="1169"/>
                  <a:pt x="6450" y="1169"/>
                  <a:pt x="6450" y="1169"/>
                </a:cubicBezTo>
                <a:cubicBezTo>
                  <a:pt x="6450" y="1202"/>
                  <a:pt x="6450" y="1202"/>
                  <a:pt x="6450" y="1202"/>
                </a:cubicBezTo>
                <a:cubicBezTo>
                  <a:pt x="6438" y="1202"/>
                  <a:pt x="6438" y="1202"/>
                  <a:pt x="6438" y="1202"/>
                </a:cubicBezTo>
                <a:cubicBezTo>
                  <a:pt x="6438" y="1333"/>
                  <a:pt x="6438" y="1333"/>
                  <a:pt x="6438" y="1333"/>
                </a:cubicBezTo>
                <a:cubicBezTo>
                  <a:pt x="6414" y="1333"/>
                  <a:pt x="6414" y="1333"/>
                  <a:pt x="6414" y="1333"/>
                </a:cubicBezTo>
                <a:cubicBezTo>
                  <a:pt x="6414" y="1314"/>
                  <a:pt x="6414" y="1314"/>
                  <a:pt x="6414" y="1314"/>
                </a:cubicBezTo>
                <a:cubicBezTo>
                  <a:pt x="6401" y="1301"/>
                  <a:pt x="6401" y="1301"/>
                  <a:pt x="6401" y="1301"/>
                </a:cubicBezTo>
                <a:cubicBezTo>
                  <a:pt x="6394" y="1301"/>
                  <a:pt x="6394" y="1301"/>
                  <a:pt x="6394" y="1301"/>
                </a:cubicBezTo>
                <a:cubicBezTo>
                  <a:pt x="6381" y="1311"/>
                  <a:pt x="6381" y="1311"/>
                  <a:pt x="6381" y="1311"/>
                </a:cubicBezTo>
                <a:cubicBezTo>
                  <a:pt x="6381" y="1078"/>
                  <a:pt x="6381" y="1078"/>
                  <a:pt x="6381" y="1078"/>
                </a:cubicBezTo>
                <a:cubicBezTo>
                  <a:pt x="6322" y="1065"/>
                  <a:pt x="6322" y="1065"/>
                  <a:pt x="6322" y="1065"/>
                </a:cubicBezTo>
                <a:cubicBezTo>
                  <a:pt x="6297" y="1065"/>
                  <a:pt x="6297" y="1065"/>
                  <a:pt x="6297" y="1065"/>
                </a:cubicBezTo>
                <a:cubicBezTo>
                  <a:pt x="6297" y="1080"/>
                  <a:pt x="6297" y="1080"/>
                  <a:pt x="6297" y="1080"/>
                </a:cubicBezTo>
                <a:cubicBezTo>
                  <a:pt x="6280" y="1080"/>
                  <a:pt x="6280" y="1080"/>
                  <a:pt x="6280" y="1080"/>
                </a:cubicBezTo>
                <a:cubicBezTo>
                  <a:pt x="6280" y="1135"/>
                  <a:pt x="6280" y="1135"/>
                  <a:pt x="6280" y="1135"/>
                </a:cubicBezTo>
                <a:cubicBezTo>
                  <a:pt x="6264" y="1135"/>
                  <a:pt x="6264" y="1135"/>
                  <a:pt x="6264" y="1135"/>
                </a:cubicBezTo>
                <a:cubicBezTo>
                  <a:pt x="6264" y="1207"/>
                  <a:pt x="6264" y="1207"/>
                  <a:pt x="6264" y="1207"/>
                </a:cubicBezTo>
                <a:cubicBezTo>
                  <a:pt x="6242" y="1207"/>
                  <a:pt x="6242" y="1207"/>
                  <a:pt x="6242" y="1207"/>
                </a:cubicBezTo>
                <a:cubicBezTo>
                  <a:pt x="6242" y="1181"/>
                  <a:pt x="6242" y="1181"/>
                  <a:pt x="6242" y="1181"/>
                </a:cubicBezTo>
                <a:cubicBezTo>
                  <a:pt x="6214" y="1181"/>
                  <a:pt x="6214" y="1181"/>
                  <a:pt x="6214" y="1181"/>
                </a:cubicBezTo>
                <a:cubicBezTo>
                  <a:pt x="6214" y="1098"/>
                  <a:pt x="6214" y="1098"/>
                  <a:pt x="6214" y="1098"/>
                </a:cubicBezTo>
                <a:cubicBezTo>
                  <a:pt x="6196" y="1098"/>
                  <a:pt x="6196" y="1098"/>
                  <a:pt x="6196" y="1098"/>
                </a:cubicBezTo>
                <a:cubicBezTo>
                  <a:pt x="6196" y="1048"/>
                  <a:pt x="6196" y="1048"/>
                  <a:pt x="6196" y="1048"/>
                </a:cubicBezTo>
                <a:cubicBezTo>
                  <a:pt x="6114" y="1039"/>
                  <a:pt x="6114" y="1039"/>
                  <a:pt x="6114" y="1039"/>
                </a:cubicBezTo>
                <a:cubicBezTo>
                  <a:pt x="6114" y="1024"/>
                  <a:pt x="6114" y="1024"/>
                  <a:pt x="6114" y="1024"/>
                </a:cubicBezTo>
                <a:cubicBezTo>
                  <a:pt x="5961" y="1014"/>
                  <a:pt x="5961" y="1014"/>
                  <a:pt x="5961" y="1014"/>
                </a:cubicBezTo>
                <a:cubicBezTo>
                  <a:pt x="5961" y="823"/>
                  <a:pt x="5961" y="823"/>
                  <a:pt x="5961" y="823"/>
                </a:cubicBezTo>
                <a:cubicBezTo>
                  <a:pt x="5826" y="790"/>
                  <a:pt x="5826" y="790"/>
                  <a:pt x="5826" y="790"/>
                </a:cubicBezTo>
                <a:cubicBezTo>
                  <a:pt x="5688" y="818"/>
                  <a:pt x="5688" y="818"/>
                  <a:pt x="5688" y="818"/>
                </a:cubicBezTo>
                <a:cubicBezTo>
                  <a:pt x="5688" y="1359"/>
                  <a:pt x="5688" y="1359"/>
                  <a:pt x="5688" y="1359"/>
                </a:cubicBezTo>
                <a:cubicBezTo>
                  <a:pt x="5605" y="1359"/>
                  <a:pt x="5605" y="1359"/>
                  <a:pt x="5605" y="1359"/>
                </a:cubicBezTo>
                <a:cubicBezTo>
                  <a:pt x="5605" y="451"/>
                  <a:pt x="5605" y="451"/>
                  <a:pt x="5605" y="451"/>
                </a:cubicBezTo>
                <a:cubicBezTo>
                  <a:pt x="5468" y="487"/>
                  <a:pt x="5468" y="487"/>
                  <a:pt x="5468" y="487"/>
                </a:cubicBezTo>
                <a:cubicBezTo>
                  <a:pt x="5468" y="1274"/>
                  <a:pt x="5468" y="1274"/>
                  <a:pt x="5468" y="1274"/>
                </a:cubicBezTo>
                <a:cubicBezTo>
                  <a:pt x="5414" y="1274"/>
                  <a:pt x="5414" y="1274"/>
                  <a:pt x="5414" y="1274"/>
                </a:cubicBezTo>
                <a:cubicBezTo>
                  <a:pt x="5414" y="683"/>
                  <a:pt x="5414" y="683"/>
                  <a:pt x="5414" y="683"/>
                </a:cubicBezTo>
                <a:cubicBezTo>
                  <a:pt x="5404" y="683"/>
                  <a:pt x="5404" y="683"/>
                  <a:pt x="5404" y="683"/>
                </a:cubicBezTo>
                <a:cubicBezTo>
                  <a:pt x="5404" y="674"/>
                  <a:pt x="5404" y="674"/>
                  <a:pt x="5404" y="674"/>
                </a:cubicBezTo>
                <a:cubicBezTo>
                  <a:pt x="5396" y="674"/>
                  <a:pt x="5396" y="674"/>
                  <a:pt x="5396" y="674"/>
                </a:cubicBezTo>
                <a:cubicBezTo>
                  <a:pt x="5396" y="655"/>
                  <a:pt x="5396" y="655"/>
                  <a:pt x="5396" y="655"/>
                </a:cubicBezTo>
                <a:cubicBezTo>
                  <a:pt x="5384" y="655"/>
                  <a:pt x="5384" y="655"/>
                  <a:pt x="5384" y="655"/>
                </a:cubicBezTo>
                <a:cubicBezTo>
                  <a:pt x="5384" y="634"/>
                  <a:pt x="5384" y="634"/>
                  <a:pt x="5384" y="634"/>
                </a:cubicBezTo>
                <a:cubicBezTo>
                  <a:pt x="5367" y="634"/>
                  <a:pt x="5367" y="634"/>
                  <a:pt x="5367" y="634"/>
                </a:cubicBezTo>
                <a:cubicBezTo>
                  <a:pt x="5367" y="615"/>
                  <a:pt x="5367" y="615"/>
                  <a:pt x="5367" y="615"/>
                </a:cubicBezTo>
                <a:cubicBezTo>
                  <a:pt x="5360" y="615"/>
                  <a:pt x="5360" y="615"/>
                  <a:pt x="5360" y="615"/>
                </a:cubicBezTo>
                <a:cubicBezTo>
                  <a:pt x="5360" y="593"/>
                  <a:pt x="5360" y="593"/>
                  <a:pt x="5360" y="593"/>
                </a:cubicBezTo>
                <a:cubicBezTo>
                  <a:pt x="5353" y="532"/>
                  <a:pt x="5353" y="532"/>
                  <a:pt x="5353" y="532"/>
                </a:cubicBezTo>
                <a:cubicBezTo>
                  <a:pt x="5346" y="593"/>
                  <a:pt x="5346" y="593"/>
                  <a:pt x="5346" y="593"/>
                </a:cubicBezTo>
                <a:cubicBezTo>
                  <a:pt x="5346" y="615"/>
                  <a:pt x="5346" y="615"/>
                  <a:pt x="5346" y="615"/>
                </a:cubicBezTo>
                <a:cubicBezTo>
                  <a:pt x="5339" y="615"/>
                  <a:pt x="5339" y="615"/>
                  <a:pt x="5339" y="615"/>
                </a:cubicBezTo>
                <a:cubicBezTo>
                  <a:pt x="5339" y="634"/>
                  <a:pt x="5339" y="634"/>
                  <a:pt x="5339" y="634"/>
                </a:cubicBezTo>
                <a:cubicBezTo>
                  <a:pt x="5322" y="634"/>
                  <a:pt x="5322" y="634"/>
                  <a:pt x="5322" y="634"/>
                </a:cubicBezTo>
                <a:cubicBezTo>
                  <a:pt x="5322" y="655"/>
                  <a:pt x="5322" y="655"/>
                  <a:pt x="5322" y="655"/>
                </a:cubicBezTo>
                <a:cubicBezTo>
                  <a:pt x="5310" y="655"/>
                  <a:pt x="5310" y="655"/>
                  <a:pt x="5310" y="655"/>
                </a:cubicBezTo>
                <a:cubicBezTo>
                  <a:pt x="5310" y="674"/>
                  <a:pt x="5310" y="674"/>
                  <a:pt x="5310" y="674"/>
                </a:cubicBezTo>
                <a:cubicBezTo>
                  <a:pt x="5302" y="674"/>
                  <a:pt x="5302" y="674"/>
                  <a:pt x="5302" y="674"/>
                </a:cubicBezTo>
                <a:cubicBezTo>
                  <a:pt x="5302" y="683"/>
                  <a:pt x="5302" y="683"/>
                  <a:pt x="5302" y="683"/>
                </a:cubicBezTo>
                <a:cubicBezTo>
                  <a:pt x="5292" y="683"/>
                  <a:pt x="5292" y="683"/>
                  <a:pt x="5292" y="683"/>
                </a:cubicBezTo>
                <a:cubicBezTo>
                  <a:pt x="5292" y="1274"/>
                  <a:pt x="5292" y="1274"/>
                  <a:pt x="5292" y="1274"/>
                </a:cubicBezTo>
                <a:cubicBezTo>
                  <a:pt x="5260" y="1274"/>
                  <a:pt x="5260" y="1274"/>
                  <a:pt x="5260" y="1274"/>
                </a:cubicBezTo>
                <a:cubicBezTo>
                  <a:pt x="5260" y="792"/>
                  <a:pt x="5260" y="792"/>
                  <a:pt x="5260" y="792"/>
                </a:cubicBezTo>
                <a:cubicBezTo>
                  <a:pt x="5098" y="792"/>
                  <a:pt x="5098" y="792"/>
                  <a:pt x="5098" y="792"/>
                </a:cubicBezTo>
                <a:cubicBezTo>
                  <a:pt x="5073" y="817"/>
                  <a:pt x="5073" y="817"/>
                  <a:pt x="5073" y="817"/>
                </a:cubicBezTo>
                <a:cubicBezTo>
                  <a:pt x="5073" y="1219"/>
                  <a:pt x="5073" y="1219"/>
                  <a:pt x="5073" y="1219"/>
                </a:cubicBezTo>
                <a:cubicBezTo>
                  <a:pt x="5044" y="1219"/>
                  <a:pt x="5044" y="1219"/>
                  <a:pt x="5044" y="1219"/>
                </a:cubicBezTo>
                <a:cubicBezTo>
                  <a:pt x="5031" y="1237"/>
                  <a:pt x="5031" y="1237"/>
                  <a:pt x="5031" y="1237"/>
                </a:cubicBezTo>
                <a:cubicBezTo>
                  <a:pt x="5031" y="1419"/>
                  <a:pt x="5031" y="1419"/>
                  <a:pt x="5031" y="1419"/>
                </a:cubicBezTo>
                <a:cubicBezTo>
                  <a:pt x="5007" y="1419"/>
                  <a:pt x="5007" y="1419"/>
                  <a:pt x="5007" y="1419"/>
                </a:cubicBezTo>
                <a:cubicBezTo>
                  <a:pt x="5007" y="1089"/>
                  <a:pt x="5007" y="1089"/>
                  <a:pt x="5007" y="1089"/>
                </a:cubicBezTo>
                <a:cubicBezTo>
                  <a:pt x="4993" y="1089"/>
                  <a:pt x="4993" y="1089"/>
                  <a:pt x="4993" y="1089"/>
                </a:cubicBezTo>
                <a:cubicBezTo>
                  <a:pt x="4993" y="1050"/>
                  <a:pt x="4993" y="1050"/>
                  <a:pt x="4993" y="1050"/>
                </a:cubicBezTo>
                <a:cubicBezTo>
                  <a:pt x="4981" y="1050"/>
                  <a:pt x="4981" y="1050"/>
                  <a:pt x="4981" y="1050"/>
                </a:cubicBezTo>
                <a:cubicBezTo>
                  <a:pt x="4981" y="1026"/>
                  <a:pt x="4981" y="1026"/>
                  <a:pt x="4981" y="1026"/>
                </a:cubicBezTo>
                <a:cubicBezTo>
                  <a:pt x="4959" y="1026"/>
                  <a:pt x="4959" y="1026"/>
                  <a:pt x="4959" y="1026"/>
                </a:cubicBezTo>
                <a:cubicBezTo>
                  <a:pt x="4945" y="1016"/>
                  <a:pt x="4945" y="1016"/>
                  <a:pt x="4945" y="1016"/>
                </a:cubicBezTo>
                <a:cubicBezTo>
                  <a:pt x="4945" y="887"/>
                  <a:pt x="4945" y="887"/>
                  <a:pt x="4945" y="887"/>
                </a:cubicBezTo>
                <a:cubicBezTo>
                  <a:pt x="4841" y="919"/>
                  <a:pt x="4841" y="919"/>
                  <a:pt x="4841" y="919"/>
                </a:cubicBezTo>
                <a:cubicBezTo>
                  <a:pt x="4819" y="902"/>
                  <a:pt x="4819" y="902"/>
                  <a:pt x="4819" y="902"/>
                </a:cubicBezTo>
                <a:cubicBezTo>
                  <a:pt x="4819" y="685"/>
                  <a:pt x="4819" y="685"/>
                  <a:pt x="4819" y="685"/>
                </a:cubicBezTo>
                <a:cubicBezTo>
                  <a:pt x="4750" y="668"/>
                  <a:pt x="4750" y="668"/>
                  <a:pt x="4750" y="668"/>
                </a:cubicBezTo>
                <a:cubicBezTo>
                  <a:pt x="4616" y="723"/>
                  <a:pt x="4616" y="723"/>
                  <a:pt x="4616" y="723"/>
                </a:cubicBezTo>
                <a:cubicBezTo>
                  <a:pt x="4616" y="734"/>
                  <a:pt x="4616" y="734"/>
                  <a:pt x="4616" y="734"/>
                </a:cubicBezTo>
                <a:cubicBezTo>
                  <a:pt x="4593" y="720"/>
                  <a:pt x="4593" y="720"/>
                  <a:pt x="4593" y="720"/>
                </a:cubicBezTo>
                <a:cubicBezTo>
                  <a:pt x="4574" y="720"/>
                  <a:pt x="4574" y="720"/>
                  <a:pt x="4574" y="720"/>
                </a:cubicBezTo>
                <a:cubicBezTo>
                  <a:pt x="4574" y="739"/>
                  <a:pt x="4574" y="739"/>
                  <a:pt x="4574" y="739"/>
                </a:cubicBezTo>
                <a:cubicBezTo>
                  <a:pt x="4551" y="739"/>
                  <a:pt x="4551" y="739"/>
                  <a:pt x="4551" y="739"/>
                </a:cubicBezTo>
                <a:cubicBezTo>
                  <a:pt x="4551" y="807"/>
                  <a:pt x="4551" y="807"/>
                  <a:pt x="4551" y="807"/>
                </a:cubicBezTo>
                <a:cubicBezTo>
                  <a:pt x="4540" y="807"/>
                  <a:pt x="4540" y="807"/>
                  <a:pt x="4540" y="807"/>
                </a:cubicBezTo>
                <a:cubicBezTo>
                  <a:pt x="4540" y="1250"/>
                  <a:pt x="4540" y="1250"/>
                  <a:pt x="4540" y="1250"/>
                </a:cubicBezTo>
                <a:cubicBezTo>
                  <a:pt x="4523" y="1250"/>
                  <a:pt x="4523" y="1250"/>
                  <a:pt x="4523" y="1250"/>
                </a:cubicBezTo>
                <a:cubicBezTo>
                  <a:pt x="4516" y="1237"/>
                  <a:pt x="4516" y="1237"/>
                  <a:pt x="4516" y="1237"/>
                </a:cubicBezTo>
                <a:cubicBezTo>
                  <a:pt x="4516" y="1205"/>
                  <a:pt x="4516" y="1205"/>
                  <a:pt x="4516" y="1205"/>
                </a:cubicBezTo>
                <a:cubicBezTo>
                  <a:pt x="4499" y="1205"/>
                  <a:pt x="4499" y="1205"/>
                  <a:pt x="4499" y="1205"/>
                </a:cubicBezTo>
                <a:cubicBezTo>
                  <a:pt x="4499" y="1238"/>
                  <a:pt x="4499" y="1238"/>
                  <a:pt x="4499" y="1238"/>
                </a:cubicBezTo>
                <a:cubicBezTo>
                  <a:pt x="4495" y="1234"/>
                  <a:pt x="4495" y="1234"/>
                  <a:pt x="4495" y="1234"/>
                </a:cubicBezTo>
                <a:cubicBezTo>
                  <a:pt x="4495" y="1245"/>
                  <a:pt x="4495" y="1245"/>
                  <a:pt x="4495" y="1245"/>
                </a:cubicBezTo>
                <a:cubicBezTo>
                  <a:pt x="4482" y="1245"/>
                  <a:pt x="4482" y="1245"/>
                  <a:pt x="4482" y="1245"/>
                </a:cubicBezTo>
                <a:cubicBezTo>
                  <a:pt x="4482" y="1255"/>
                  <a:pt x="4482" y="1255"/>
                  <a:pt x="4482" y="1255"/>
                </a:cubicBezTo>
                <a:cubicBezTo>
                  <a:pt x="4474" y="1255"/>
                  <a:pt x="4474" y="1255"/>
                  <a:pt x="4474" y="1255"/>
                </a:cubicBezTo>
                <a:cubicBezTo>
                  <a:pt x="4474" y="1263"/>
                  <a:pt x="4474" y="1263"/>
                  <a:pt x="4474" y="1263"/>
                </a:cubicBezTo>
                <a:cubicBezTo>
                  <a:pt x="4452" y="1263"/>
                  <a:pt x="4452" y="1263"/>
                  <a:pt x="4452" y="1263"/>
                </a:cubicBezTo>
                <a:cubicBezTo>
                  <a:pt x="4452" y="1251"/>
                  <a:pt x="4452" y="1251"/>
                  <a:pt x="4452" y="1251"/>
                </a:cubicBezTo>
                <a:cubicBezTo>
                  <a:pt x="4468" y="1248"/>
                  <a:pt x="4468" y="1248"/>
                  <a:pt x="4468" y="1248"/>
                </a:cubicBezTo>
                <a:cubicBezTo>
                  <a:pt x="4468" y="1242"/>
                  <a:pt x="4468" y="1242"/>
                  <a:pt x="4468" y="1242"/>
                </a:cubicBezTo>
                <a:cubicBezTo>
                  <a:pt x="4407" y="1242"/>
                  <a:pt x="4407" y="1242"/>
                  <a:pt x="4407" y="1242"/>
                </a:cubicBezTo>
                <a:cubicBezTo>
                  <a:pt x="4409" y="1247"/>
                  <a:pt x="4409" y="1247"/>
                  <a:pt x="4409" y="1247"/>
                </a:cubicBezTo>
                <a:cubicBezTo>
                  <a:pt x="4421" y="1249"/>
                  <a:pt x="4421" y="1249"/>
                  <a:pt x="4421" y="1249"/>
                </a:cubicBezTo>
                <a:cubicBezTo>
                  <a:pt x="4421" y="1260"/>
                  <a:pt x="4421" y="1260"/>
                  <a:pt x="4421" y="1260"/>
                </a:cubicBezTo>
                <a:cubicBezTo>
                  <a:pt x="4398" y="1265"/>
                  <a:pt x="4398" y="1265"/>
                  <a:pt x="4398" y="1265"/>
                </a:cubicBezTo>
                <a:cubicBezTo>
                  <a:pt x="4369" y="1201"/>
                  <a:pt x="4369" y="1201"/>
                  <a:pt x="4369" y="1201"/>
                </a:cubicBezTo>
                <a:cubicBezTo>
                  <a:pt x="4369" y="1161"/>
                  <a:pt x="4369" y="1161"/>
                  <a:pt x="4369" y="1161"/>
                </a:cubicBezTo>
                <a:cubicBezTo>
                  <a:pt x="4369" y="948"/>
                  <a:pt x="4369" y="948"/>
                  <a:pt x="4369" y="948"/>
                </a:cubicBezTo>
                <a:cubicBezTo>
                  <a:pt x="4369" y="948"/>
                  <a:pt x="4379" y="944"/>
                  <a:pt x="4379" y="932"/>
                </a:cubicBezTo>
                <a:cubicBezTo>
                  <a:pt x="4379" y="920"/>
                  <a:pt x="4346" y="917"/>
                  <a:pt x="4333" y="917"/>
                </a:cubicBezTo>
                <a:cubicBezTo>
                  <a:pt x="4320" y="917"/>
                  <a:pt x="4287" y="920"/>
                  <a:pt x="4287" y="932"/>
                </a:cubicBezTo>
                <a:cubicBezTo>
                  <a:pt x="4287" y="944"/>
                  <a:pt x="4297" y="948"/>
                  <a:pt x="4297" y="948"/>
                </a:cubicBezTo>
                <a:cubicBezTo>
                  <a:pt x="4297" y="1161"/>
                  <a:pt x="4297" y="1161"/>
                  <a:pt x="4297" y="1161"/>
                </a:cubicBezTo>
                <a:cubicBezTo>
                  <a:pt x="4286" y="1161"/>
                  <a:pt x="4286" y="1161"/>
                  <a:pt x="4286" y="1161"/>
                </a:cubicBezTo>
                <a:cubicBezTo>
                  <a:pt x="4286" y="1131"/>
                  <a:pt x="4286" y="1131"/>
                  <a:pt x="4286" y="1131"/>
                </a:cubicBezTo>
                <a:cubicBezTo>
                  <a:pt x="4238" y="1091"/>
                  <a:pt x="4238" y="1091"/>
                  <a:pt x="4238" y="1091"/>
                </a:cubicBezTo>
                <a:cubicBezTo>
                  <a:pt x="4238" y="974"/>
                  <a:pt x="4238" y="974"/>
                  <a:pt x="4238" y="974"/>
                </a:cubicBezTo>
                <a:cubicBezTo>
                  <a:pt x="4223" y="974"/>
                  <a:pt x="4223" y="974"/>
                  <a:pt x="4223" y="974"/>
                </a:cubicBezTo>
                <a:cubicBezTo>
                  <a:pt x="4166" y="1010"/>
                  <a:pt x="4166" y="1010"/>
                  <a:pt x="4166" y="1010"/>
                </a:cubicBezTo>
                <a:cubicBezTo>
                  <a:pt x="4166" y="995"/>
                  <a:pt x="4166" y="995"/>
                  <a:pt x="4166" y="995"/>
                </a:cubicBezTo>
                <a:cubicBezTo>
                  <a:pt x="4087" y="995"/>
                  <a:pt x="4087" y="995"/>
                  <a:pt x="4087" y="995"/>
                </a:cubicBezTo>
                <a:cubicBezTo>
                  <a:pt x="4087" y="1012"/>
                  <a:pt x="4087" y="1012"/>
                  <a:pt x="4087" y="1012"/>
                </a:cubicBezTo>
                <a:cubicBezTo>
                  <a:pt x="4069" y="1012"/>
                  <a:pt x="4069" y="1012"/>
                  <a:pt x="4069" y="1012"/>
                </a:cubicBezTo>
                <a:cubicBezTo>
                  <a:pt x="4069" y="1130"/>
                  <a:pt x="4069" y="1130"/>
                  <a:pt x="4069" y="1130"/>
                </a:cubicBezTo>
                <a:cubicBezTo>
                  <a:pt x="4046" y="1117"/>
                  <a:pt x="4046" y="1117"/>
                  <a:pt x="4046" y="1117"/>
                </a:cubicBezTo>
                <a:cubicBezTo>
                  <a:pt x="4046" y="1088"/>
                  <a:pt x="4046" y="1088"/>
                  <a:pt x="4046" y="1088"/>
                </a:cubicBezTo>
                <a:cubicBezTo>
                  <a:pt x="4039" y="1088"/>
                  <a:pt x="4039" y="1088"/>
                  <a:pt x="4039" y="1088"/>
                </a:cubicBezTo>
                <a:cubicBezTo>
                  <a:pt x="4039" y="1118"/>
                  <a:pt x="4039" y="1118"/>
                  <a:pt x="4039" y="1118"/>
                </a:cubicBezTo>
                <a:cubicBezTo>
                  <a:pt x="4032" y="1118"/>
                  <a:pt x="4032" y="1118"/>
                  <a:pt x="4032" y="1118"/>
                </a:cubicBezTo>
                <a:cubicBezTo>
                  <a:pt x="4032" y="1061"/>
                  <a:pt x="4032" y="1061"/>
                  <a:pt x="4032" y="1061"/>
                </a:cubicBezTo>
                <a:cubicBezTo>
                  <a:pt x="3989" y="1061"/>
                  <a:pt x="3989" y="1061"/>
                  <a:pt x="3989" y="1061"/>
                </a:cubicBezTo>
                <a:cubicBezTo>
                  <a:pt x="3989" y="1052"/>
                  <a:pt x="3984" y="1018"/>
                  <a:pt x="3943" y="995"/>
                </a:cubicBezTo>
                <a:cubicBezTo>
                  <a:pt x="3943" y="975"/>
                  <a:pt x="3943" y="975"/>
                  <a:pt x="3943" y="975"/>
                </a:cubicBezTo>
                <a:cubicBezTo>
                  <a:pt x="3933" y="975"/>
                  <a:pt x="3933" y="975"/>
                  <a:pt x="3933" y="975"/>
                </a:cubicBezTo>
                <a:cubicBezTo>
                  <a:pt x="3923" y="975"/>
                  <a:pt x="3923" y="975"/>
                  <a:pt x="3923" y="975"/>
                </a:cubicBezTo>
                <a:cubicBezTo>
                  <a:pt x="3923" y="995"/>
                  <a:pt x="3923" y="995"/>
                  <a:pt x="3923" y="995"/>
                </a:cubicBezTo>
                <a:cubicBezTo>
                  <a:pt x="3882" y="1018"/>
                  <a:pt x="3877" y="1052"/>
                  <a:pt x="3877" y="1061"/>
                </a:cubicBezTo>
                <a:cubicBezTo>
                  <a:pt x="3877" y="1070"/>
                  <a:pt x="3885" y="1078"/>
                  <a:pt x="3885" y="1078"/>
                </a:cubicBezTo>
                <a:cubicBezTo>
                  <a:pt x="3859" y="1078"/>
                  <a:pt x="3859" y="1078"/>
                  <a:pt x="3859" y="1078"/>
                </a:cubicBezTo>
                <a:cubicBezTo>
                  <a:pt x="3846" y="1078"/>
                  <a:pt x="3846" y="1078"/>
                  <a:pt x="3846" y="1078"/>
                </a:cubicBezTo>
                <a:cubicBezTo>
                  <a:pt x="3809" y="1051"/>
                  <a:pt x="3809" y="1051"/>
                  <a:pt x="3809" y="1051"/>
                </a:cubicBezTo>
                <a:cubicBezTo>
                  <a:pt x="3781" y="1070"/>
                  <a:pt x="3781" y="1070"/>
                  <a:pt x="3781" y="1070"/>
                </a:cubicBezTo>
                <a:cubicBezTo>
                  <a:pt x="3770" y="1080"/>
                  <a:pt x="3770" y="1080"/>
                  <a:pt x="3770" y="1080"/>
                </a:cubicBezTo>
                <a:cubicBezTo>
                  <a:pt x="3742" y="1080"/>
                  <a:pt x="3742" y="1080"/>
                  <a:pt x="3742" y="1080"/>
                </a:cubicBezTo>
                <a:cubicBezTo>
                  <a:pt x="3742" y="1095"/>
                  <a:pt x="3742" y="1095"/>
                  <a:pt x="3742" y="1095"/>
                </a:cubicBezTo>
                <a:cubicBezTo>
                  <a:pt x="3759" y="1095"/>
                  <a:pt x="3763" y="1109"/>
                  <a:pt x="3763" y="1109"/>
                </a:cubicBezTo>
                <a:cubicBezTo>
                  <a:pt x="3763" y="1133"/>
                  <a:pt x="3763" y="1133"/>
                  <a:pt x="3763" y="1133"/>
                </a:cubicBezTo>
                <a:cubicBezTo>
                  <a:pt x="3734" y="1133"/>
                  <a:pt x="3734" y="1133"/>
                  <a:pt x="3734" y="1133"/>
                </a:cubicBezTo>
                <a:cubicBezTo>
                  <a:pt x="3734" y="1123"/>
                  <a:pt x="3734" y="1123"/>
                  <a:pt x="3734" y="1123"/>
                </a:cubicBezTo>
                <a:cubicBezTo>
                  <a:pt x="3673" y="1123"/>
                  <a:pt x="3673" y="1123"/>
                  <a:pt x="3673" y="1123"/>
                </a:cubicBezTo>
                <a:cubicBezTo>
                  <a:pt x="3673" y="1147"/>
                  <a:pt x="3673" y="1147"/>
                  <a:pt x="3673" y="1147"/>
                </a:cubicBezTo>
                <a:cubicBezTo>
                  <a:pt x="3635" y="1147"/>
                  <a:pt x="3635" y="1147"/>
                  <a:pt x="3635" y="1147"/>
                </a:cubicBezTo>
                <a:cubicBezTo>
                  <a:pt x="3635" y="1405"/>
                  <a:pt x="3635" y="1405"/>
                  <a:pt x="3635" y="1405"/>
                </a:cubicBezTo>
                <a:cubicBezTo>
                  <a:pt x="3585" y="1405"/>
                  <a:pt x="3585" y="1405"/>
                  <a:pt x="3585" y="1405"/>
                </a:cubicBezTo>
                <a:cubicBezTo>
                  <a:pt x="3585" y="1415"/>
                  <a:pt x="3585" y="1415"/>
                  <a:pt x="3585" y="1415"/>
                </a:cubicBezTo>
                <a:cubicBezTo>
                  <a:pt x="3576" y="1415"/>
                  <a:pt x="3576" y="1415"/>
                  <a:pt x="3576" y="1415"/>
                </a:cubicBezTo>
                <a:cubicBezTo>
                  <a:pt x="3576" y="1437"/>
                  <a:pt x="3576" y="1437"/>
                  <a:pt x="3576" y="1437"/>
                </a:cubicBezTo>
                <a:cubicBezTo>
                  <a:pt x="3565" y="1437"/>
                  <a:pt x="3565" y="1437"/>
                  <a:pt x="3565" y="1437"/>
                </a:cubicBezTo>
                <a:cubicBezTo>
                  <a:pt x="3565" y="1403"/>
                  <a:pt x="3565" y="1403"/>
                  <a:pt x="3565" y="1403"/>
                </a:cubicBezTo>
                <a:cubicBezTo>
                  <a:pt x="3528" y="1403"/>
                  <a:pt x="3528" y="1403"/>
                  <a:pt x="3528" y="1403"/>
                </a:cubicBezTo>
                <a:cubicBezTo>
                  <a:pt x="3528" y="1259"/>
                  <a:pt x="3528" y="1259"/>
                  <a:pt x="3528" y="1259"/>
                </a:cubicBezTo>
                <a:cubicBezTo>
                  <a:pt x="3478" y="1259"/>
                  <a:pt x="3478" y="1259"/>
                  <a:pt x="3478" y="1259"/>
                </a:cubicBezTo>
                <a:cubicBezTo>
                  <a:pt x="3478" y="1245"/>
                  <a:pt x="3478" y="1245"/>
                  <a:pt x="3478" y="1245"/>
                </a:cubicBezTo>
                <a:cubicBezTo>
                  <a:pt x="3463" y="1245"/>
                  <a:pt x="3463" y="1245"/>
                  <a:pt x="3463" y="1245"/>
                </a:cubicBezTo>
                <a:cubicBezTo>
                  <a:pt x="3463" y="1255"/>
                  <a:pt x="3463" y="1255"/>
                  <a:pt x="3463" y="1255"/>
                </a:cubicBezTo>
                <a:cubicBezTo>
                  <a:pt x="3455" y="1255"/>
                  <a:pt x="3455" y="1255"/>
                  <a:pt x="3455" y="1255"/>
                </a:cubicBezTo>
                <a:cubicBezTo>
                  <a:pt x="3456" y="1251"/>
                  <a:pt x="3456" y="1248"/>
                  <a:pt x="3456" y="1245"/>
                </a:cubicBezTo>
                <a:cubicBezTo>
                  <a:pt x="3456" y="1211"/>
                  <a:pt x="3436" y="1182"/>
                  <a:pt x="3407" y="1168"/>
                </a:cubicBezTo>
                <a:cubicBezTo>
                  <a:pt x="3407" y="700"/>
                  <a:pt x="3407" y="700"/>
                  <a:pt x="3407" y="700"/>
                </a:cubicBezTo>
                <a:cubicBezTo>
                  <a:pt x="3431" y="687"/>
                  <a:pt x="3447" y="662"/>
                  <a:pt x="3447" y="634"/>
                </a:cubicBezTo>
                <a:cubicBezTo>
                  <a:pt x="3447" y="597"/>
                  <a:pt x="3421" y="567"/>
                  <a:pt x="3387" y="560"/>
                </a:cubicBezTo>
                <a:cubicBezTo>
                  <a:pt x="3383" y="429"/>
                  <a:pt x="3383" y="429"/>
                  <a:pt x="3383" y="429"/>
                </a:cubicBezTo>
                <a:cubicBezTo>
                  <a:pt x="3391" y="425"/>
                  <a:pt x="3397" y="417"/>
                  <a:pt x="3397" y="407"/>
                </a:cubicBezTo>
                <a:cubicBezTo>
                  <a:pt x="3397" y="400"/>
                  <a:pt x="3394" y="393"/>
                  <a:pt x="3390" y="389"/>
                </a:cubicBezTo>
                <a:cubicBezTo>
                  <a:pt x="3390" y="372"/>
                  <a:pt x="3390" y="372"/>
                  <a:pt x="3390" y="372"/>
                </a:cubicBezTo>
                <a:cubicBezTo>
                  <a:pt x="3382" y="372"/>
                  <a:pt x="3382" y="372"/>
                  <a:pt x="3382" y="372"/>
                </a:cubicBezTo>
                <a:cubicBezTo>
                  <a:pt x="3382" y="269"/>
                  <a:pt x="3382" y="269"/>
                  <a:pt x="3382" y="269"/>
                </a:cubicBezTo>
                <a:cubicBezTo>
                  <a:pt x="3377" y="269"/>
                  <a:pt x="3377" y="269"/>
                  <a:pt x="3377" y="269"/>
                </a:cubicBezTo>
                <a:cubicBezTo>
                  <a:pt x="3377" y="187"/>
                  <a:pt x="3377" y="187"/>
                  <a:pt x="3377" y="187"/>
                </a:cubicBezTo>
                <a:cubicBezTo>
                  <a:pt x="3377" y="187"/>
                  <a:pt x="3385" y="187"/>
                  <a:pt x="3385" y="177"/>
                </a:cubicBezTo>
                <a:cubicBezTo>
                  <a:pt x="3385" y="167"/>
                  <a:pt x="3377" y="170"/>
                  <a:pt x="3377" y="170"/>
                </a:cubicBezTo>
                <a:cubicBezTo>
                  <a:pt x="3372" y="0"/>
                  <a:pt x="3372" y="0"/>
                  <a:pt x="3372" y="0"/>
                </a:cubicBezTo>
                <a:cubicBezTo>
                  <a:pt x="3367" y="170"/>
                  <a:pt x="3367" y="170"/>
                  <a:pt x="3367" y="170"/>
                </a:cubicBezTo>
                <a:cubicBezTo>
                  <a:pt x="3367" y="170"/>
                  <a:pt x="3359" y="167"/>
                  <a:pt x="3359" y="177"/>
                </a:cubicBezTo>
                <a:cubicBezTo>
                  <a:pt x="3359" y="187"/>
                  <a:pt x="3367" y="187"/>
                  <a:pt x="3367" y="187"/>
                </a:cubicBezTo>
                <a:cubicBezTo>
                  <a:pt x="3367" y="269"/>
                  <a:pt x="3367" y="269"/>
                  <a:pt x="3367" y="269"/>
                </a:cubicBezTo>
                <a:cubicBezTo>
                  <a:pt x="3362" y="269"/>
                  <a:pt x="3362" y="269"/>
                  <a:pt x="3362" y="269"/>
                </a:cubicBezTo>
                <a:cubicBezTo>
                  <a:pt x="3362" y="372"/>
                  <a:pt x="3362" y="372"/>
                  <a:pt x="3362" y="372"/>
                </a:cubicBezTo>
                <a:cubicBezTo>
                  <a:pt x="3354" y="372"/>
                  <a:pt x="3354" y="372"/>
                  <a:pt x="3354" y="372"/>
                </a:cubicBezTo>
                <a:cubicBezTo>
                  <a:pt x="3354" y="389"/>
                  <a:pt x="3354" y="389"/>
                  <a:pt x="3354" y="389"/>
                </a:cubicBezTo>
                <a:cubicBezTo>
                  <a:pt x="3350" y="393"/>
                  <a:pt x="3347" y="400"/>
                  <a:pt x="3347" y="407"/>
                </a:cubicBezTo>
                <a:cubicBezTo>
                  <a:pt x="3347" y="417"/>
                  <a:pt x="3353" y="425"/>
                  <a:pt x="3361" y="429"/>
                </a:cubicBezTo>
                <a:cubicBezTo>
                  <a:pt x="3357" y="560"/>
                  <a:pt x="3357" y="560"/>
                  <a:pt x="3357" y="560"/>
                </a:cubicBezTo>
                <a:cubicBezTo>
                  <a:pt x="3323" y="567"/>
                  <a:pt x="3297" y="597"/>
                  <a:pt x="3297" y="634"/>
                </a:cubicBezTo>
                <a:cubicBezTo>
                  <a:pt x="3297" y="659"/>
                  <a:pt x="3310" y="681"/>
                  <a:pt x="3329" y="695"/>
                </a:cubicBezTo>
                <a:cubicBezTo>
                  <a:pt x="3329" y="1173"/>
                  <a:pt x="3329" y="1173"/>
                  <a:pt x="3329" y="1173"/>
                </a:cubicBezTo>
                <a:cubicBezTo>
                  <a:pt x="3304" y="1187"/>
                  <a:pt x="3288" y="1214"/>
                  <a:pt x="3288" y="1245"/>
                </a:cubicBezTo>
                <a:cubicBezTo>
                  <a:pt x="3288" y="1275"/>
                  <a:pt x="3304" y="1302"/>
                  <a:pt x="3329" y="1317"/>
                </a:cubicBezTo>
                <a:cubicBezTo>
                  <a:pt x="3329" y="1343"/>
                  <a:pt x="3329" y="1343"/>
                  <a:pt x="3329" y="1343"/>
                </a:cubicBezTo>
                <a:cubicBezTo>
                  <a:pt x="3287" y="1479"/>
                  <a:pt x="3287" y="1479"/>
                  <a:pt x="3287" y="1479"/>
                </a:cubicBezTo>
                <a:cubicBezTo>
                  <a:pt x="3180" y="1479"/>
                  <a:pt x="3180" y="1479"/>
                  <a:pt x="3180" y="1479"/>
                </a:cubicBezTo>
                <a:cubicBezTo>
                  <a:pt x="3180" y="1420"/>
                  <a:pt x="3180" y="1420"/>
                  <a:pt x="3180" y="1420"/>
                </a:cubicBezTo>
                <a:cubicBezTo>
                  <a:pt x="3132" y="1420"/>
                  <a:pt x="3132" y="1420"/>
                  <a:pt x="3132" y="1420"/>
                </a:cubicBezTo>
                <a:cubicBezTo>
                  <a:pt x="3132" y="1479"/>
                  <a:pt x="3132" y="1479"/>
                  <a:pt x="3132" y="1479"/>
                </a:cubicBezTo>
                <a:cubicBezTo>
                  <a:pt x="2997" y="1479"/>
                  <a:pt x="2997" y="1479"/>
                  <a:pt x="2997" y="1479"/>
                </a:cubicBezTo>
                <a:cubicBezTo>
                  <a:pt x="2997" y="1395"/>
                  <a:pt x="2997" y="1395"/>
                  <a:pt x="2997" y="1395"/>
                </a:cubicBezTo>
                <a:cubicBezTo>
                  <a:pt x="2850" y="1372"/>
                  <a:pt x="2850" y="1372"/>
                  <a:pt x="2850" y="1372"/>
                </a:cubicBezTo>
                <a:cubicBezTo>
                  <a:pt x="2850" y="1279"/>
                  <a:pt x="2850" y="1279"/>
                  <a:pt x="2850" y="1279"/>
                </a:cubicBezTo>
                <a:cubicBezTo>
                  <a:pt x="2844" y="1271"/>
                  <a:pt x="2844" y="1271"/>
                  <a:pt x="2844" y="1271"/>
                </a:cubicBezTo>
                <a:cubicBezTo>
                  <a:pt x="2844" y="1227"/>
                  <a:pt x="2844" y="1227"/>
                  <a:pt x="2844" y="1227"/>
                </a:cubicBezTo>
                <a:cubicBezTo>
                  <a:pt x="2838" y="1223"/>
                  <a:pt x="2838" y="1223"/>
                  <a:pt x="2838" y="1223"/>
                </a:cubicBezTo>
                <a:cubicBezTo>
                  <a:pt x="2838" y="1194"/>
                  <a:pt x="2838" y="1194"/>
                  <a:pt x="2838" y="1194"/>
                </a:cubicBezTo>
                <a:cubicBezTo>
                  <a:pt x="2818" y="1177"/>
                  <a:pt x="2818" y="1177"/>
                  <a:pt x="2818" y="1177"/>
                </a:cubicBezTo>
                <a:cubicBezTo>
                  <a:pt x="2803" y="1177"/>
                  <a:pt x="2803" y="1177"/>
                  <a:pt x="2803" y="1177"/>
                </a:cubicBezTo>
                <a:cubicBezTo>
                  <a:pt x="2797" y="1119"/>
                  <a:pt x="2797" y="1119"/>
                  <a:pt x="2797" y="1119"/>
                </a:cubicBezTo>
                <a:cubicBezTo>
                  <a:pt x="2791" y="1177"/>
                  <a:pt x="2791" y="1177"/>
                  <a:pt x="2791" y="1177"/>
                </a:cubicBezTo>
                <a:cubicBezTo>
                  <a:pt x="2776" y="1177"/>
                  <a:pt x="2776" y="1177"/>
                  <a:pt x="2776" y="1177"/>
                </a:cubicBezTo>
                <a:cubicBezTo>
                  <a:pt x="2756" y="1194"/>
                  <a:pt x="2756" y="1194"/>
                  <a:pt x="2756" y="1194"/>
                </a:cubicBezTo>
                <a:cubicBezTo>
                  <a:pt x="2756" y="1223"/>
                  <a:pt x="2756" y="1223"/>
                  <a:pt x="2756" y="1223"/>
                </a:cubicBezTo>
                <a:cubicBezTo>
                  <a:pt x="2750" y="1227"/>
                  <a:pt x="2750" y="1227"/>
                  <a:pt x="2750" y="1227"/>
                </a:cubicBezTo>
                <a:cubicBezTo>
                  <a:pt x="2750" y="1271"/>
                  <a:pt x="2750" y="1271"/>
                  <a:pt x="2750" y="1271"/>
                </a:cubicBezTo>
                <a:cubicBezTo>
                  <a:pt x="2744" y="1279"/>
                  <a:pt x="2744" y="1279"/>
                  <a:pt x="2744" y="1279"/>
                </a:cubicBezTo>
                <a:cubicBezTo>
                  <a:pt x="2744" y="1341"/>
                  <a:pt x="2744" y="1341"/>
                  <a:pt x="2744" y="1341"/>
                </a:cubicBezTo>
                <a:cubicBezTo>
                  <a:pt x="2744" y="1341"/>
                  <a:pt x="2733" y="1330"/>
                  <a:pt x="2701" y="1330"/>
                </a:cubicBezTo>
                <a:cubicBezTo>
                  <a:pt x="2658" y="1330"/>
                  <a:pt x="2628" y="1372"/>
                  <a:pt x="2628" y="1372"/>
                </a:cubicBezTo>
                <a:cubicBezTo>
                  <a:pt x="2572" y="1372"/>
                  <a:pt x="2572" y="1372"/>
                  <a:pt x="2572" y="1372"/>
                </a:cubicBezTo>
                <a:cubicBezTo>
                  <a:pt x="2572" y="1389"/>
                  <a:pt x="2572" y="1389"/>
                  <a:pt x="2572" y="1389"/>
                </a:cubicBezTo>
                <a:cubicBezTo>
                  <a:pt x="2553" y="1389"/>
                  <a:pt x="2553" y="1389"/>
                  <a:pt x="2553" y="1389"/>
                </a:cubicBezTo>
                <a:cubicBezTo>
                  <a:pt x="2553" y="1382"/>
                  <a:pt x="2553" y="1382"/>
                  <a:pt x="2553" y="1382"/>
                </a:cubicBezTo>
                <a:cubicBezTo>
                  <a:pt x="2510" y="1382"/>
                  <a:pt x="2510" y="1382"/>
                  <a:pt x="2510" y="1382"/>
                </a:cubicBezTo>
                <a:cubicBezTo>
                  <a:pt x="2502" y="1393"/>
                  <a:pt x="2502" y="1393"/>
                  <a:pt x="2502" y="1393"/>
                </a:cubicBezTo>
                <a:cubicBezTo>
                  <a:pt x="2478" y="1393"/>
                  <a:pt x="2478" y="1393"/>
                  <a:pt x="2478" y="1393"/>
                </a:cubicBezTo>
                <a:cubicBezTo>
                  <a:pt x="2478" y="1402"/>
                  <a:pt x="2478" y="1402"/>
                  <a:pt x="2478" y="1402"/>
                </a:cubicBezTo>
                <a:cubicBezTo>
                  <a:pt x="2470" y="1402"/>
                  <a:pt x="2470" y="1402"/>
                  <a:pt x="2470" y="1402"/>
                </a:cubicBezTo>
                <a:cubicBezTo>
                  <a:pt x="2470" y="1378"/>
                  <a:pt x="2470" y="1378"/>
                  <a:pt x="2470" y="1378"/>
                </a:cubicBezTo>
                <a:cubicBezTo>
                  <a:pt x="2443" y="1378"/>
                  <a:pt x="2443" y="1378"/>
                  <a:pt x="2443" y="1378"/>
                </a:cubicBezTo>
                <a:cubicBezTo>
                  <a:pt x="2432" y="1388"/>
                  <a:pt x="2432" y="1388"/>
                  <a:pt x="2432" y="1388"/>
                </a:cubicBezTo>
                <a:cubicBezTo>
                  <a:pt x="2417" y="1388"/>
                  <a:pt x="2417" y="1388"/>
                  <a:pt x="2417" y="1388"/>
                </a:cubicBezTo>
                <a:cubicBezTo>
                  <a:pt x="2408" y="1375"/>
                  <a:pt x="2408" y="1375"/>
                  <a:pt x="2408" y="1375"/>
                </a:cubicBezTo>
                <a:cubicBezTo>
                  <a:pt x="2393" y="1375"/>
                  <a:pt x="2393" y="1375"/>
                  <a:pt x="2393" y="1375"/>
                </a:cubicBezTo>
                <a:cubicBezTo>
                  <a:pt x="2381" y="1388"/>
                  <a:pt x="2381" y="1388"/>
                  <a:pt x="2381" y="1388"/>
                </a:cubicBezTo>
                <a:cubicBezTo>
                  <a:pt x="2365" y="1388"/>
                  <a:pt x="2365" y="1388"/>
                  <a:pt x="2365" y="1388"/>
                </a:cubicBezTo>
                <a:cubicBezTo>
                  <a:pt x="2365" y="1465"/>
                  <a:pt x="2365" y="1465"/>
                  <a:pt x="2365" y="1465"/>
                </a:cubicBezTo>
                <a:cubicBezTo>
                  <a:pt x="2310" y="1465"/>
                  <a:pt x="2310" y="1465"/>
                  <a:pt x="2310" y="1465"/>
                </a:cubicBezTo>
                <a:cubicBezTo>
                  <a:pt x="2310" y="1440"/>
                  <a:pt x="2310" y="1440"/>
                  <a:pt x="2310" y="1440"/>
                </a:cubicBezTo>
                <a:cubicBezTo>
                  <a:pt x="2284" y="1420"/>
                  <a:pt x="2284" y="1420"/>
                  <a:pt x="2284" y="1420"/>
                </a:cubicBezTo>
                <a:cubicBezTo>
                  <a:pt x="2279" y="1380"/>
                  <a:pt x="2279" y="1380"/>
                  <a:pt x="2279" y="1380"/>
                </a:cubicBezTo>
                <a:cubicBezTo>
                  <a:pt x="2273" y="1419"/>
                  <a:pt x="2273" y="1419"/>
                  <a:pt x="2273" y="1419"/>
                </a:cubicBezTo>
                <a:cubicBezTo>
                  <a:pt x="2243" y="1441"/>
                  <a:pt x="2243" y="1441"/>
                  <a:pt x="2243" y="1441"/>
                </a:cubicBezTo>
                <a:cubicBezTo>
                  <a:pt x="2243" y="1457"/>
                  <a:pt x="2243" y="1457"/>
                  <a:pt x="2243" y="1457"/>
                </a:cubicBezTo>
                <a:cubicBezTo>
                  <a:pt x="2199" y="1457"/>
                  <a:pt x="2199" y="1457"/>
                  <a:pt x="2199" y="1457"/>
                </a:cubicBezTo>
                <a:cubicBezTo>
                  <a:pt x="2199" y="1401"/>
                  <a:pt x="2199" y="1401"/>
                  <a:pt x="2199" y="1401"/>
                </a:cubicBezTo>
                <a:cubicBezTo>
                  <a:pt x="2177" y="1401"/>
                  <a:pt x="2177" y="1401"/>
                  <a:pt x="2177" y="1401"/>
                </a:cubicBezTo>
                <a:cubicBezTo>
                  <a:pt x="2177" y="1391"/>
                  <a:pt x="2177" y="1391"/>
                  <a:pt x="2177" y="1391"/>
                </a:cubicBezTo>
                <a:cubicBezTo>
                  <a:pt x="2152" y="1391"/>
                  <a:pt x="2152" y="1391"/>
                  <a:pt x="2152" y="1391"/>
                </a:cubicBezTo>
                <a:cubicBezTo>
                  <a:pt x="2152" y="1409"/>
                  <a:pt x="2152" y="1409"/>
                  <a:pt x="2152" y="1409"/>
                </a:cubicBezTo>
                <a:cubicBezTo>
                  <a:pt x="2139" y="1409"/>
                  <a:pt x="2139" y="1409"/>
                  <a:pt x="2139" y="1409"/>
                </a:cubicBezTo>
                <a:cubicBezTo>
                  <a:pt x="2139" y="1371"/>
                  <a:pt x="2139" y="1371"/>
                  <a:pt x="2139" y="1371"/>
                </a:cubicBezTo>
                <a:cubicBezTo>
                  <a:pt x="2093" y="1371"/>
                  <a:pt x="2093" y="1371"/>
                  <a:pt x="2093" y="1371"/>
                </a:cubicBezTo>
                <a:cubicBezTo>
                  <a:pt x="2093" y="1436"/>
                  <a:pt x="2093" y="1436"/>
                  <a:pt x="2093" y="1436"/>
                </a:cubicBezTo>
                <a:cubicBezTo>
                  <a:pt x="2077" y="1436"/>
                  <a:pt x="2077" y="1436"/>
                  <a:pt x="2077" y="1436"/>
                </a:cubicBezTo>
                <a:cubicBezTo>
                  <a:pt x="2077" y="1453"/>
                  <a:pt x="2077" y="1453"/>
                  <a:pt x="2077" y="1453"/>
                </a:cubicBezTo>
                <a:cubicBezTo>
                  <a:pt x="2068" y="1453"/>
                  <a:pt x="2068" y="1453"/>
                  <a:pt x="2068" y="1453"/>
                </a:cubicBezTo>
                <a:cubicBezTo>
                  <a:pt x="2068" y="1463"/>
                  <a:pt x="2068" y="1463"/>
                  <a:pt x="2068" y="1463"/>
                </a:cubicBezTo>
                <a:cubicBezTo>
                  <a:pt x="2055" y="1463"/>
                  <a:pt x="2055" y="1463"/>
                  <a:pt x="2055" y="1463"/>
                </a:cubicBezTo>
                <a:cubicBezTo>
                  <a:pt x="2055" y="1453"/>
                  <a:pt x="2055" y="1453"/>
                  <a:pt x="2055" y="1453"/>
                </a:cubicBezTo>
                <a:cubicBezTo>
                  <a:pt x="2033" y="1453"/>
                  <a:pt x="2033" y="1453"/>
                  <a:pt x="2033" y="1453"/>
                </a:cubicBezTo>
                <a:cubicBezTo>
                  <a:pt x="2033" y="1461"/>
                  <a:pt x="2033" y="1461"/>
                  <a:pt x="2033" y="1461"/>
                </a:cubicBezTo>
                <a:cubicBezTo>
                  <a:pt x="2004" y="1461"/>
                  <a:pt x="2004" y="1461"/>
                  <a:pt x="2004" y="1461"/>
                </a:cubicBezTo>
                <a:cubicBezTo>
                  <a:pt x="2004" y="1471"/>
                  <a:pt x="2004" y="1471"/>
                  <a:pt x="2004" y="1471"/>
                </a:cubicBezTo>
                <a:cubicBezTo>
                  <a:pt x="1996" y="1471"/>
                  <a:pt x="1996" y="1471"/>
                  <a:pt x="1996" y="1471"/>
                </a:cubicBezTo>
                <a:cubicBezTo>
                  <a:pt x="1996" y="1463"/>
                  <a:pt x="1996" y="1463"/>
                  <a:pt x="1996" y="1463"/>
                </a:cubicBezTo>
                <a:cubicBezTo>
                  <a:pt x="1983" y="1463"/>
                  <a:pt x="1983" y="1463"/>
                  <a:pt x="1983" y="1463"/>
                </a:cubicBezTo>
                <a:cubicBezTo>
                  <a:pt x="1983" y="1479"/>
                  <a:pt x="1983" y="1479"/>
                  <a:pt x="1983" y="1479"/>
                </a:cubicBezTo>
                <a:cubicBezTo>
                  <a:pt x="1975" y="1479"/>
                  <a:pt x="1975" y="1479"/>
                  <a:pt x="1975" y="1479"/>
                </a:cubicBezTo>
                <a:cubicBezTo>
                  <a:pt x="1975" y="1343"/>
                  <a:pt x="1975" y="1343"/>
                  <a:pt x="1975" y="1343"/>
                </a:cubicBezTo>
                <a:cubicBezTo>
                  <a:pt x="1952" y="1343"/>
                  <a:pt x="1952" y="1343"/>
                  <a:pt x="1952" y="1343"/>
                </a:cubicBezTo>
                <a:cubicBezTo>
                  <a:pt x="1952" y="1352"/>
                  <a:pt x="1952" y="1352"/>
                  <a:pt x="1952" y="1352"/>
                </a:cubicBezTo>
                <a:cubicBezTo>
                  <a:pt x="1943" y="1352"/>
                  <a:pt x="1943" y="1352"/>
                  <a:pt x="1943" y="1352"/>
                </a:cubicBezTo>
                <a:cubicBezTo>
                  <a:pt x="1935" y="1335"/>
                  <a:pt x="1935" y="1335"/>
                  <a:pt x="1935" y="1335"/>
                </a:cubicBezTo>
                <a:cubicBezTo>
                  <a:pt x="1921" y="1335"/>
                  <a:pt x="1921" y="1335"/>
                  <a:pt x="1921" y="1335"/>
                </a:cubicBezTo>
                <a:cubicBezTo>
                  <a:pt x="1912" y="1352"/>
                  <a:pt x="1912" y="1352"/>
                  <a:pt x="1912" y="1352"/>
                </a:cubicBezTo>
                <a:cubicBezTo>
                  <a:pt x="1877" y="1352"/>
                  <a:pt x="1877" y="1352"/>
                  <a:pt x="1877" y="1352"/>
                </a:cubicBezTo>
                <a:cubicBezTo>
                  <a:pt x="1877" y="1456"/>
                  <a:pt x="1877" y="1456"/>
                  <a:pt x="1877" y="1456"/>
                </a:cubicBezTo>
                <a:cubicBezTo>
                  <a:pt x="1805" y="1456"/>
                  <a:pt x="1805" y="1456"/>
                  <a:pt x="1805" y="1456"/>
                </a:cubicBezTo>
                <a:cubicBezTo>
                  <a:pt x="1791" y="1441"/>
                  <a:pt x="1791" y="1441"/>
                  <a:pt x="1791" y="1441"/>
                </a:cubicBezTo>
                <a:cubicBezTo>
                  <a:pt x="1781" y="1452"/>
                  <a:pt x="1781" y="1452"/>
                  <a:pt x="1781" y="1452"/>
                </a:cubicBezTo>
                <a:cubicBezTo>
                  <a:pt x="1771" y="1452"/>
                  <a:pt x="1771" y="1452"/>
                  <a:pt x="1771" y="1452"/>
                </a:cubicBezTo>
                <a:cubicBezTo>
                  <a:pt x="1756" y="1437"/>
                  <a:pt x="1756" y="1437"/>
                  <a:pt x="1756" y="1437"/>
                </a:cubicBezTo>
                <a:cubicBezTo>
                  <a:pt x="1744" y="1437"/>
                  <a:pt x="1744" y="1437"/>
                  <a:pt x="1744" y="1437"/>
                </a:cubicBezTo>
                <a:cubicBezTo>
                  <a:pt x="1731" y="1448"/>
                  <a:pt x="1731" y="1448"/>
                  <a:pt x="1731" y="1448"/>
                </a:cubicBezTo>
                <a:cubicBezTo>
                  <a:pt x="1699" y="1448"/>
                  <a:pt x="1699" y="1448"/>
                  <a:pt x="1699" y="1448"/>
                </a:cubicBezTo>
                <a:cubicBezTo>
                  <a:pt x="1699" y="1437"/>
                  <a:pt x="1699" y="1437"/>
                  <a:pt x="1699" y="1437"/>
                </a:cubicBezTo>
                <a:cubicBezTo>
                  <a:pt x="1673" y="1437"/>
                  <a:pt x="1673" y="1437"/>
                  <a:pt x="1673" y="1437"/>
                </a:cubicBezTo>
                <a:cubicBezTo>
                  <a:pt x="1673" y="1469"/>
                  <a:pt x="1673" y="1469"/>
                  <a:pt x="1673" y="1469"/>
                </a:cubicBezTo>
                <a:cubicBezTo>
                  <a:pt x="1656" y="1469"/>
                  <a:pt x="1656" y="1469"/>
                  <a:pt x="1656" y="1469"/>
                </a:cubicBezTo>
                <a:cubicBezTo>
                  <a:pt x="1656" y="1459"/>
                  <a:pt x="1656" y="1459"/>
                  <a:pt x="1656" y="1459"/>
                </a:cubicBezTo>
                <a:cubicBezTo>
                  <a:pt x="1619" y="1459"/>
                  <a:pt x="1619" y="1459"/>
                  <a:pt x="1619" y="1459"/>
                </a:cubicBezTo>
                <a:cubicBezTo>
                  <a:pt x="1619" y="1448"/>
                  <a:pt x="1619" y="1448"/>
                  <a:pt x="1619" y="1448"/>
                </a:cubicBezTo>
                <a:cubicBezTo>
                  <a:pt x="1587" y="1448"/>
                  <a:pt x="1587" y="1448"/>
                  <a:pt x="1587" y="1448"/>
                </a:cubicBezTo>
                <a:cubicBezTo>
                  <a:pt x="1587" y="1459"/>
                  <a:pt x="1587" y="1459"/>
                  <a:pt x="1587" y="1459"/>
                </a:cubicBezTo>
                <a:cubicBezTo>
                  <a:pt x="1563" y="1459"/>
                  <a:pt x="1563" y="1459"/>
                  <a:pt x="1563" y="1459"/>
                </a:cubicBezTo>
                <a:cubicBezTo>
                  <a:pt x="1563" y="1407"/>
                  <a:pt x="1563" y="1407"/>
                  <a:pt x="1563" y="1407"/>
                </a:cubicBezTo>
                <a:cubicBezTo>
                  <a:pt x="1531" y="1393"/>
                  <a:pt x="1531" y="1393"/>
                  <a:pt x="1531" y="1393"/>
                </a:cubicBezTo>
                <a:cubicBezTo>
                  <a:pt x="1531" y="1408"/>
                  <a:pt x="1531" y="1408"/>
                  <a:pt x="1531" y="1408"/>
                </a:cubicBezTo>
                <a:cubicBezTo>
                  <a:pt x="1524" y="1408"/>
                  <a:pt x="1524" y="1408"/>
                  <a:pt x="1524" y="1408"/>
                </a:cubicBezTo>
                <a:cubicBezTo>
                  <a:pt x="1524" y="1331"/>
                  <a:pt x="1524" y="1331"/>
                  <a:pt x="1524" y="1331"/>
                </a:cubicBezTo>
                <a:cubicBezTo>
                  <a:pt x="1507" y="1331"/>
                  <a:pt x="1507" y="1331"/>
                  <a:pt x="1507" y="1331"/>
                </a:cubicBezTo>
                <a:cubicBezTo>
                  <a:pt x="1507" y="1307"/>
                  <a:pt x="1507" y="1307"/>
                  <a:pt x="1507" y="1307"/>
                </a:cubicBezTo>
                <a:cubicBezTo>
                  <a:pt x="1479" y="1307"/>
                  <a:pt x="1479" y="1307"/>
                  <a:pt x="1479" y="1307"/>
                </a:cubicBezTo>
                <a:cubicBezTo>
                  <a:pt x="1479" y="1281"/>
                  <a:pt x="1479" y="1281"/>
                  <a:pt x="1479" y="1281"/>
                </a:cubicBezTo>
                <a:cubicBezTo>
                  <a:pt x="1465" y="1281"/>
                  <a:pt x="1465" y="1281"/>
                  <a:pt x="1465" y="1281"/>
                </a:cubicBezTo>
                <a:cubicBezTo>
                  <a:pt x="1465" y="1307"/>
                  <a:pt x="1465" y="1307"/>
                  <a:pt x="1465" y="1307"/>
                </a:cubicBezTo>
                <a:cubicBezTo>
                  <a:pt x="1443" y="1307"/>
                  <a:pt x="1443" y="1307"/>
                  <a:pt x="1443" y="1307"/>
                </a:cubicBezTo>
                <a:cubicBezTo>
                  <a:pt x="1443" y="1265"/>
                  <a:pt x="1443" y="1265"/>
                  <a:pt x="1443" y="1265"/>
                </a:cubicBezTo>
                <a:cubicBezTo>
                  <a:pt x="1443" y="1265"/>
                  <a:pt x="1412" y="1232"/>
                  <a:pt x="1389" y="1232"/>
                </a:cubicBezTo>
                <a:cubicBezTo>
                  <a:pt x="1367" y="1232"/>
                  <a:pt x="1337" y="1269"/>
                  <a:pt x="1337" y="1269"/>
                </a:cubicBezTo>
                <a:cubicBezTo>
                  <a:pt x="1337" y="1359"/>
                  <a:pt x="1337" y="1359"/>
                  <a:pt x="1337" y="1359"/>
                </a:cubicBezTo>
                <a:cubicBezTo>
                  <a:pt x="1315" y="1359"/>
                  <a:pt x="1315" y="1359"/>
                  <a:pt x="1315" y="1359"/>
                </a:cubicBezTo>
                <a:cubicBezTo>
                  <a:pt x="1315" y="1417"/>
                  <a:pt x="1315" y="1417"/>
                  <a:pt x="1315" y="1417"/>
                </a:cubicBezTo>
                <a:cubicBezTo>
                  <a:pt x="1275" y="1432"/>
                  <a:pt x="1275" y="1432"/>
                  <a:pt x="1275" y="1432"/>
                </a:cubicBezTo>
                <a:cubicBezTo>
                  <a:pt x="1275" y="1445"/>
                  <a:pt x="1275" y="1445"/>
                  <a:pt x="1275" y="1445"/>
                </a:cubicBezTo>
                <a:cubicBezTo>
                  <a:pt x="1267" y="1445"/>
                  <a:pt x="1267" y="1445"/>
                  <a:pt x="1267" y="1445"/>
                </a:cubicBezTo>
                <a:cubicBezTo>
                  <a:pt x="1267" y="1421"/>
                  <a:pt x="1267" y="1421"/>
                  <a:pt x="1267" y="1421"/>
                </a:cubicBezTo>
                <a:cubicBezTo>
                  <a:pt x="1253" y="1421"/>
                  <a:pt x="1253" y="1421"/>
                  <a:pt x="1253" y="1421"/>
                </a:cubicBezTo>
                <a:cubicBezTo>
                  <a:pt x="1235" y="1395"/>
                  <a:pt x="1235" y="1395"/>
                  <a:pt x="1235" y="1395"/>
                </a:cubicBezTo>
                <a:cubicBezTo>
                  <a:pt x="1213" y="1416"/>
                  <a:pt x="1213" y="1416"/>
                  <a:pt x="1213" y="1416"/>
                </a:cubicBezTo>
                <a:cubicBezTo>
                  <a:pt x="1213" y="1399"/>
                  <a:pt x="1213" y="1399"/>
                  <a:pt x="1213" y="1399"/>
                </a:cubicBezTo>
                <a:cubicBezTo>
                  <a:pt x="1200" y="1399"/>
                  <a:pt x="1200" y="1399"/>
                  <a:pt x="1200" y="1399"/>
                </a:cubicBezTo>
                <a:cubicBezTo>
                  <a:pt x="1200" y="1409"/>
                  <a:pt x="1200" y="1409"/>
                  <a:pt x="1200" y="1409"/>
                </a:cubicBezTo>
                <a:cubicBezTo>
                  <a:pt x="1189" y="1409"/>
                  <a:pt x="1189" y="1409"/>
                  <a:pt x="1189" y="1409"/>
                </a:cubicBezTo>
                <a:cubicBezTo>
                  <a:pt x="1189" y="1392"/>
                  <a:pt x="1189" y="1392"/>
                  <a:pt x="1189" y="1392"/>
                </a:cubicBezTo>
                <a:cubicBezTo>
                  <a:pt x="1164" y="1392"/>
                  <a:pt x="1164" y="1392"/>
                  <a:pt x="1164" y="1392"/>
                </a:cubicBezTo>
                <a:cubicBezTo>
                  <a:pt x="1164" y="1401"/>
                  <a:pt x="1164" y="1401"/>
                  <a:pt x="1164" y="1401"/>
                </a:cubicBezTo>
                <a:cubicBezTo>
                  <a:pt x="1155" y="1401"/>
                  <a:pt x="1155" y="1401"/>
                  <a:pt x="1155" y="1401"/>
                </a:cubicBezTo>
                <a:cubicBezTo>
                  <a:pt x="1155" y="1417"/>
                  <a:pt x="1155" y="1417"/>
                  <a:pt x="1155" y="1417"/>
                </a:cubicBezTo>
                <a:cubicBezTo>
                  <a:pt x="1133" y="1417"/>
                  <a:pt x="1133" y="1417"/>
                  <a:pt x="1133" y="1417"/>
                </a:cubicBezTo>
                <a:cubicBezTo>
                  <a:pt x="1133" y="1397"/>
                  <a:pt x="1133" y="1397"/>
                  <a:pt x="1133" y="1397"/>
                </a:cubicBezTo>
                <a:cubicBezTo>
                  <a:pt x="1123" y="1397"/>
                  <a:pt x="1123" y="1397"/>
                  <a:pt x="1123" y="1397"/>
                </a:cubicBezTo>
                <a:cubicBezTo>
                  <a:pt x="1112" y="1385"/>
                  <a:pt x="1112" y="1385"/>
                  <a:pt x="1112" y="1385"/>
                </a:cubicBezTo>
                <a:cubicBezTo>
                  <a:pt x="1104" y="1391"/>
                  <a:pt x="1104" y="1391"/>
                  <a:pt x="1104" y="1391"/>
                </a:cubicBezTo>
                <a:cubicBezTo>
                  <a:pt x="1095" y="1391"/>
                  <a:pt x="1095" y="1391"/>
                  <a:pt x="1095" y="1391"/>
                </a:cubicBezTo>
                <a:cubicBezTo>
                  <a:pt x="1076" y="1368"/>
                  <a:pt x="1076" y="1368"/>
                  <a:pt x="1076" y="1368"/>
                </a:cubicBezTo>
                <a:cubicBezTo>
                  <a:pt x="1063" y="1389"/>
                  <a:pt x="1063" y="1389"/>
                  <a:pt x="1063" y="1389"/>
                </a:cubicBezTo>
                <a:cubicBezTo>
                  <a:pt x="1051" y="1389"/>
                  <a:pt x="1051" y="1389"/>
                  <a:pt x="1051" y="1389"/>
                </a:cubicBezTo>
                <a:cubicBezTo>
                  <a:pt x="1051" y="1371"/>
                  <a:pt x="1051" y="1371"/>
                  <a:pt x="1051" y="1371"/>
                </a:cubicBezTo>
                <a:cubicBezTo>
                  <a:pt x="1031" y="1371"/>
                  <a:pt x="1031" y="1371"/>
                  <a:pt x="1031" y="1371"/>
                </a:cubicBezTo>
                <a:cubicBezTo>
                  <a:pt x="1031" y="1391"/>
                  <a:pt x="1031" y="1391"/>
                  <a:pt x="1031" y="1391"/>
                </a:cubicBezTo>
                <a:cubicBezTo>
                  <a:pt x="1020" y="1403"/>
                  <a:pt x="1020" y="1403"/>
                  <a:pt x="1020" y="1403"/>
                </a:cubicBezTo>
                <a:cubicBezTo>
                  <a:pt x="1012" y="1403"/>
                  <a:pt x="1012" y="1403"/>
                  <a:pt x="1012" y="1403"/>
                </a:cubicBezTo>
                <a:cubicBezTo>
                  <a:pt x="1012" y="1376"/>
                  <a:pt x="1012" y="1376"/>
                  <a:pt x="1012" y="1376"/>
                </a:cubicBezTo>
                <a:cubicBezTo>
                  <a:pt x="999" y="1376"/>
                  <a:pt x="999" y="1376"/>
                  <a:pt x="999" y="1376"/>
                </a:cubicBezTo>
                <a:cubicBezTo>
                  <a:pt x="988" y="1359"/>
                  <a:pt x="988" y="1359"/>
                  <a:pt x="988" y="1359"/>
                </a:cubicBezTo>
                <a:cubicBezTo>
                  <a:pt x="969" y="1381"/>
                  <a:pt x="969" y="1381"/>
                  <a:pt x="969" y="1381"/>
                </a:cubicBezTo>
                <a:cubicBezTo>
                  <a:pt x="969" y="1224"/>
                  <a:pt x="969" y="1224"/>
                  <a:pt x="969" y="1224"/>
                </a:cubicBezTo>
                <a:cubicBezTo>
                  <a:pt x="943" y="1224"/>
                  <a:pt x="943" y="1224"/>
                  <a:pt x="943" y="1224"/>
                </a:cubicBezTo>
                <a:cubicBezTo>
                  <a:pt x="943" y="1212"/>
                  <a:pt x="943" y="1212"/>
                  <a:pt x="943" y="1212"/>
                </a:cubicBezTo>
                <a:cubicBezTo>
                  <a:pt x="969" y="1212"/>
                  <a:pt x="969" y="1212"/>
                  <a:pt x="969" y="1212"/>
                </a:cubicBezTo>
                <a:cubicBezTo>
                  <a:pt x="969" y="1204"/>
                  <a:pt x="969" y="1204"/>
                  <a:pt x="969" y="1204"/>
                </a:cubicBezTo>
                <a:cubicBezTo>
                  <a:pt x="847" y="1204"/>
                  <a:pt x="847" y="1204"/>
                  <a:pt x="847" y="1204"/>
                </a:cubicBezTo>
                <a:cubicBezTo>
                  <a:pt x="847" y="1211"/>
                  <a:pt x="847" y="1211"/>
                  <a:pt x="847" y="1211"/>
                </a:cubicBezTo>
                <a:cubicBezTo>
                  <a:pt x="857" y="1211"/>
                  <a:pt x="857" y="1211"/>
                  <a:pt x="857" y="1211"/>
                </a:cubicBezTo>
                <a:cubicBezTo>
                  <a:pt x="857" y="1224"/>
                  <a:pt x="857" y="1224"/>
                  <a:pt x="857" y="1224"/>
                </a:cubicBezTo>
                <a:cubicBezTo>
                  <a:pt x="843" y="1224"/>
                  <a:pt x="843" y="1224"/>
                  <a:pt x="843" y="1224"/>
                </a:cubicBezTo>
                <a:cubicBezTo>
                  <a:pt x="843" y="1375"/>
                  <a:pt x="843" y="1375"/>
                  <a:pt x="843" y="1375"/>
                </a:cubicBezTo>
                <a:cubicBezTo>
                  <a:pt x="828" y="1375"/>
                  <a:pt x="828" y="1375"/>
                  <a:pt x="828" y="1375"/>
                </a:cubicBezTo>
                <a:cubicBezTo>
                  <a:pt x="828" y="1387"/>
                  <a:pt x="828" y="1387"/>
                  <a:pt x="828" y="1387"/>
                </a:cubicBezTo>
                <a:cubicBezTo>
                  <a:pt x="816" y="1387"/>
                  <a:pt x="816" y="1387"/>
                  <a:pt x="816" y="1387"/>
                </a:cubicBezTo>
                <a:cubicBezTo>
                  <a:pt x="816" y="1403"/>
                  <a:pt x="816" y="1403"/>
                  <a:pt x="816" y="1403"/>
                </a:cubicBezTo>
                <a:cubicBezTo>
                  <a:pt x="804" y="1403"/>
                  <a:pt x="804" y="1403"/>
                  <a:pt x="804" y="1403"/>
                </a:cubicBezTo>
                <a:cubicBezTo>
                  <a:pt x="787" y="1393"/>
                  <a:pt x="787" y="1393"/>
                  <a:pt x="787" y="1393"/>
                </a:cubicBezTo>
                <a:cubicBezTo>
                  <a:pt x="787" y="1193"/>
                  <a:pt x="787" y="1193"/>
                  <a:pt x="787" y="1193"/>
                </a:cubicBezTo>
                <a:cubicBezTo>
                  <a:pt x="691" y="1193"/>
                  <a:pt x="691" y="1193"/>
                  <a:pt x="691" y="1193"/>
                </a:cubicBezTo>
                <a:cubicBezTo>
                  <a:pt x="691" y="1427"/>
                  <a:pt x="691" y="1427"/>
                  <a:pt x="691" y="1427"/>
                </a:cubicBezTo>
                <a:cubicBezTo>
                  <a:pt x="664" y="1427"/>
                  <a:pt x="664" y="1427"/>
                  <a:pt x="664" y="1427"/>
                </a:cubicBezTo>
                <a:cubicBezTo>
                  <a:pt x="664" y="1445"/>
                  <a:pt x="664" y="1445"/>
                  <a:pt x="664" y="1445"/>
                </a:cubicBezTo>
                <a:cubicBezTo>
                  <a:pt x="640" y="1445"/>
                  <a:pt x="640" y="1445"/>
                  <a:pt x="640" y="1445"/>
                </a:cubicBezTo>
                <a:cubicBezTo>
                  <a:pt x="640" y="1436"/>
                  <a:pt x="640" y="1436"/>
                  <a:pt x="640" y="1436"/>
                </a:cubicBezTo>
                <a:cubicBezTo>
                  <a:pt x="625" y="1436"/>
                  <a:pt x="625" y="1436"/>
                  <a:pt x="625" y="1436"/>
                </a:cubicBezTo>
                <a:cubicBezTo>
                  <a:pt x="625" y="1237"/>
                  <a:pt x="625" y="1237"/>
                  <a:pt x="625" y="1237"/>
                </a:cubicBezTo>
                <a:cubicBezTo>
                  <a:pt x="601" y="1237"/>
                  <a:pt x="601" y="1237"/>
                  <a:pt x="601" y="1237"/>
                </a:cubicBezTo>
                <a:cubicBezTo>
                  <a:pt x="601" y="1228"/>
                  <a:pt x="601" y="1228"/>
                  <a:pt x="601" y="1228"/>
                </a:cubicBezTo>
                <a:cubicBezTo>
                  <a:pt x="536" y="1228"/>
                  <a:pt x="536" y="1228"/>
                  <a:pt x="536" y="1228"/>
                </a:cubicBezTo>
                <a:cubicBezTo>
                  <a:pt x="536" y="1241"/>
                  <a:pt x="536" y="1241"/>
                  <a:pt x="536" y="1241"/>
                </a:cubicBezTo>
                <a:cubicBezTo>
                  <a:pt x="515" y="1241"/>
                  <a:pt x="515" y="1241"/>
                  <a:pt x="515" y="1241"/>
                </a:cubicBezTo>
                <a:cubicBezTo>
                  <a:pt x="515" y="1227"/>
                  <a:pt x="515" y="1227"/>
                  <a:pt x="515" y="1227"/>
                </a:cubicBezTo>
                <a:cubicBezTo>
                  <a:pt x="501" y="1227"/>
                  <a:pt x="501" y="1227"/>
                  <a:pt x="501" y="1227"/>
                </a:cubicBezTo>
                <a:cubicBezTo>
                  <a:pt x="501" y="1227"/>
                  <a:pt x="487" y="1169"/>
                  <a:pt x="456" y="1169"/>
                </a:cubicBezTo>
                <a:cubicBezTo>
                  <a:pt x="425" y="1169"/>
                  <a:pt x="401" y="1224"/>
                  <a:pt x="401" y="1224"/>
                </a:cubicBezTo>
                <a:cubicBezTo>
                  <a:pt x="392" y="1224"/>
                  <a:pt x="392" y="1224"/>
                  <a:pt x="392" y="1224"/>
                </a:cubicBezTo>
                <a:cubicBezTo>
                  <a:pt x="392" y="1243"/>
                  <a:pt x="392" y="1243"/>
                  <a:pt x="392" y="1243"/>
                </a:cubicBezTo>
                <a:cubicBezTo>
                  <a:pt x="373" y="1243"/>
                  <a:pt x="373" y="1243"/>
                  <a:pt x="373" y="1243"/>
                </a:cubicBezTo>
                <a:cubicBezTo>
                  <a:pt x="373" y="1233"/>
                  <a:pt x="373" y="1233"/>
                  <a:pt x="373" y="1233"/>
                </a:cubicBezTo>
                <a:cubicBezTo>
                  <a:pt x="320" y="1233"/>
                  <a:pt x="320" y="1233"/>
                  <a:pt x="320" y="1233"/>
                </a:cubicBezTo>
                <a:cubicBezTo>
                  <a:pt x="320" y="1245"/>
                  <a:pt x="320" y="1245"/>
                  <a:pt x="320" y="1245"/>
                </a:cubicBezTo>
                <a:cubicBezTo>
                  <a:pt x="303" y="1245"/>
                  <a:pt x="303" y="1245"/>
                  <a:pt x="303" y="1245"/>
                </a:cubicBezTo>
                <a:cubicBezTo>
                  <a:pt x="288" y="1257"/>
                  <a:pt x="288" y="1257"/>
                  <a:pt x="288" y="1257"/>
                </a:cubicBezTo>
                <a:cubicBezTo>
                  <a:pt x="288" y="1331"/>
                  <a:pt x="288" y="1331"/>
                  <a:pt x="288" y="1331"/>
                </a:cubicBezTo>
                <a:cubicBezTo>
                  <a:pt x="268" y="1331"/>
                  <a:pt x="268" y="1331"/>
                  <a:pt x="268" y="1331"/>
                </a:cubicBezTo>
                <a:cubicBezTo>
                  <a:pt x="268" y="1373"/>
                  <a:pt x="268" y="1373"/>
                  <a:pt x="268" y="1373"/>
                </a:cubicBezTo>
                <a:cubicBezTo>
                  <a:pt x="252" y="1373"/>
                  <a:pt x="252" y="1373"/>
                  <a:pt x="252" y="1373"/>
                </a:cubicBezTo>
                <a:cubicBezTo>
                  <a:pt x="252" y="1325"/>
                  <a:pt x="252" y="1325"/>
                  <a:pt x="252" y="1325"/>
                </a:cubicBezTo>
                <a:cubicBezTo>
                  <a:pt x="236" y="1325"/>
                  <a:pt x="236" y="1325"/>
                  <a:pt x="236" y="1325"/>
                </a:cubicBezTo>
                <a:cubicBezTo>
                  <a:pt x="236" y="1342"/>
                  <a:pt x="236" y="1342"/>
                  <a:pt x="236" y="1342"/>
                </a:cubicBezTo>
                <a:cubicBezTo>
                  <a:pt x="218" y="1342"/>
                  <a:pt x="218" y="1342"/>
                  <a:pt x="218" y="1342"/>
                </a:cubicBezTo>
                <a:cubicBezTo>
                  <a:pt x="218" y="1331"/>
                  <a:pt x="218" y="1331"/>
                  <a:pt x="218" y="1331"/>
                </a:cubicBezTo>
                <a:cubicBezTo>
                  <a:pt x="195" y="1331"/>
                  <a:pt x="195" y="1331"/>
                  <a:pt x="195" y="1331"/>
                </a:cubicBezTo>
                <a:cubicBezTo>
                  <a:pt x="195" y="1312"/>
                  <a:pt x="195" y="1312"/>
                  <a:pt x="195" y="1312"/>
                </a:cubicBezTo>
                <a:cubicBezTo>
                  <a:pt x="182" y="1299"/>
                  <a:pt x="182" y="1299"/>
                  <a:pt x="182" y="1299"/>
                </a:cubicBezTo>
                <a:cubicBezTo>
                  <a:pt x="168" y="1283"/>
                  <a:pt x="168" y="1283"/>
                  <a:pt x="168" y="1283"/>
                </a:cubicBezTo>
                <a:cubicBezTo>
                  <a:pt x="134" y="1283"/>
                  <a:pt x="134" y="1283"/>
                  <a:pt x="134" y="1283"/>
                </a:cubicBezTo>
                <a:cubicBezTo>
                  <a:pt x="102" y="1307"/>
                  <a:pt x="102" y="1307"/>
                  <a:pt x="102" y="1307"/>
                </a:cubicBezTo>
                <a:cubicBezTo>
                  <a:pt x="78" y="1307"/>
                  <a:pt x="78" y="1307"/>
                  <a:pt x="78" y="1307"/>
                </a:cubicBezTo>
                <a:cubicBezTo>
                  <a:pt x="78" y="1401"/>
                  <a:pt x="78" y="1401"/>
                  <a:pt x="78" y="1401"/>
                </a:cubicBezTo>
                <a:cubicBezTo>
                  <a:pt x="56" y="1357"/>
                  <a:pt x="56" y="1357"/>
                  <a:pt x="56" y="1357"/>
                </a:cubicBezTo>
                <a:cubicBezTo>
                  <a:pt x="56" y="1333"/>
                  <a:pt x="56" y="1333"/>
                  <a:pt x="56" y="1333"/>
                </a:cubicBezTo>
                <a:cubicBezTo>
                  <a:pt x="0" y="1333"/>
                  <a:pt x="0" y="1333"/>
                  <a:pt x="0" y="1333"/>
                </a:cubicBezTo>
                <a:cubicBezTo>
                  <a:pt x="0" y="1542"/>
                  <a:pt x="0" y="1542"/>
                  <a:pt x="0" y="1542"/>
                </a:cubicBezTo>
                <a:cubicBezTo>
                  <a:pt x="8000" y="1542"/>
                  <a:pt x="8000" y="1542"/>
                  <a:pt x="8000" y="1542"/>
                </a:cubicBezTo>
                <a:cubicBezTo>
                  <a:pt x="8000" y="1472"/>
                  <a:pt x="8000" y="1472"/>
                  <a:pt x="8000" y="1472"/>
                </a:cubicBezTo>
                <a:lnTo>
                  <a:pt x="7978" y="1472"/>
                </a:lnTo>
                <a:close/>
                <a:moveTo>
                  <a:pt x="3369" y="1457"/>
                </a:moveTo>
                <a:cubicBezTo>
                  <a:pt x="3356" y="1457"/>
                  <a:pt x="3356" y="1457"/>
                  <a:pt x="3356" y="1457"/>
                </a:cubicBezTo>
                <a:cubicBezTo>
                  <a:pt x="3356" y="1408"/>
                  <a:pt x="3356" y="1408"/>
                  <a:pt x="3356" y="1408"/>
                </a:cubicBezTo>
                <a:cubicBezTo>
                  <a:pt x="3369" y="1408"/>
                  <a:pt x="3369" y="1408"/>
                  <a:pt x="3369" y="1408"/>
                </a:cubicBezTo>
                <a:lnTo>
                  <a:pt x="3369" y="1457"/>
                </a:lnTo>
                <a:close/>
                <a:moveTo>
                  <a:pt x="3369" y="1389"/>
                </a:moveTo>
                <a:cubicBezTo>
                  <a:pt x="3356" y="1389"/>
                  <a:pt x="3356" y="1389"/>
                  <a:pt x="3356" y="1389"/>
                </a:cubicBezTo>
                <a:cubicBezTo>
                  <a:pt x="3356" y="1335"/>
                  <a:pt x="3356" y="1335"/>
                  <a:pt x="3356" y="1335"/>
                </a:cubicBezTo>
                <a:cubicBezTo>
                  <a:pt x="3369" y="1335"/>
                  <a:pt x="3369" y="1335"/>
                  <a:pt x="3369" y="1335"/>
                </a:cubicBezTo>
                <a:lnTo>
                  <a:pt x="3369" y="1389"/>
                </a:lnTo>
                <a:close/>
                <a:moveTo>
                  <a:pt x="3356" y="1141"/>
                </a:moveTo>
                <a:cubicBezTo>
                  <a:pt x="3356" y="1098"/>
                  <a:pt x="3356" y="1098"/>
                  <a:pt x="3356" y="1098"/>
                </a:cubicBezTo>
                <a:cubicBezTo>
                  <a:pt x="3356" y="1098"/>
                  <a:pt x="3373" y="1103"/>
                  <a:pt x="3373" y="1119"/>
                </a:cubicBezTo>
                <a:cubicBezTo>
                  <a:pt x="3373" y="1136"/>
                  <a:pt x="3356" y="1141"/>
                  <a:pt x="3356" y="1141"/>
                </a:cubicBezTo>
                <a:close/>
                <a:moveTo>
                  <a:pt x="3356" y="1060"/>
                </a:moveTo>
                <a:cubicBezTo>
                  <a:pt x="3356" y="1024"/>
                  <a:pt x="3356" y="1024"/>
                  <a:pt x="3356" y="1024"/>
                </a:cubicBezTo>
                <a:cubicBezTo>
                  <a:pt x="3356" y="1024"/>
                  <a:pt x="3373" y="1029"/>
                  <a:pt x="3373" y="1042"/>
                </a:cubicBezTo>
                <a:cubicBezTo>
                  <a:pt x="3373" y="1055"/>
                  <a:pt x="3356" y="1060"/>
                  <a:pt x="3356" y="1060"/>
                </a:cubicBezTo>
                <a:close/>
                <a:moveTo>
                  <a:pt x="3356" y="988"/>
                </a:moveTo>
                <a:cubicBezTo>
                  <a:pt x="3356" y="950"/>
                  <a:pt x="3356" y="950"/>
                  <a:pt x="3356" y="950"/>
                </a:cubicBezTo>
                <a:cubicBezTo>
                  <a:pt x="3356" y="950"/>
                  <a:pt x="3373" y="953"/>
                  <a:pt x="3373" y="969"/>
                </a:cubicBezTo>
                <a:cubicBezTo>
                  <a:pt x="3373" y="985"/>
                  <a:pt x="3356" y="988"/>
                  <a:pt x="3356" y="988"/>
                </a:cubicBezTo>
                <a:close/>
                <a:moveTo>
                  <a:pt x="3356" y="911"/>
                </a:moveTo>
                <a:cubicBezTo>
                  <a:pt x="3356" y="872"/>
                  <a:pt x="3356" y="872"/>
                  <a:pt x="3356" y="872"/>
                </a:cubicBezTo>
                <a:cubicBezTo>
                  <a:pt x="3356" y="872"/>
                  <a:pt x="3373" y="878"/>
                  <a:pt x="3373" y="891"/>
                </a:cubicBezTo>
                <a:cubicBezTo>
                  <a:pt x="3373" y="905"/>
                  <a:pt x="3356" y="911"/>
                  <a:pt x="3356" y="911"/>
                </a:cubicBezTo>
                <a:close/>
                <a:moveTo>
                  <a:pt x="3356" y="835"/>
                </a:moveTo>
                <a:cubicBezTo>
                  <a:pt x="3356" y="796"/>
                  <a:pt x="3356" y="796"/>
                  <a:pt x="3356" y="796"/>
                </a:cubicBezTo>
                <a:cubicBezTo>
                  <a:pt x="3356" y="796"/>
                  <a:pt x="3373" y="800"/>
                  <a:pt x="3373" y="815"/>
                </a:cubicBezTo>
                <a:cubicBezTo>
                  <a:pt x="3373" y="831"/>
                  <a:pt x="3356" y="835"/>
                  <a:pt x="3356" y="835"/>
                </a:cubicBezTo>
                <a:close/>
                <a:moveTo>
                  <a:pt x="3356" y="756"/>
                </a:moveTo>
                <a:cubicBezTo>
                  <a:pt x="3356" y="718"/>
                  <a:pt x="3356" y="718"/>
                  <a:pt x="3356" y="718"/>
                </a:cubicBezTo>
                <a:cubicBezTo>
                  <a:pt x="3356" y="718"/>
                  <a:pt x="3373" y="720"/>
                  <a:pt x="3373" y="737"/>
                </a:cubicBezTo>
                <a:cubicBezTo>
                  <a:pt x="3373" y="754"/>
                  <a:pt x="3356" y="756"/>
                  <a:pt x="3356" y="756"/>
                </a:cubicBezTo>
                <a:close/>
                <a:moveTo>
                  <a:pt x="5556" y="570"/>
                </a:moveTo>
                <a:cubicBezTo>
                  <a:pt x="5508" y="582"/>
                  <a:pt x="5508" y="582"/>
                  <a:pt x="5508" y="582"/>
                </a:cubicBezTo>
                <a:cubicBezTo>
                  <a:pt x="5490" y="529"/>
                  <a:pt x="5490" y="529"/>
                  <a:pt x="5490" y="529"/>
                </a:cubicBezTo>
                <a:cubicBezTo>
                  <a:pt x="5566" y="508"/>
                  <a:pt x="5566" y="508"/>
                  <a:pt x="5566" y="508"/>
                </a:cubicBezTo>
                <a:lnTo>
                  <a:pt x="5556" y="570"/>
                </a:lnTo>
                <a:close/>
              </a:path>
            </a:pathLst>
          </a:custGeom>
          <a:noFill/>
          <a:ln>
            <a:gradFill>
              <a:gsLst>
                <a:gs pos="0">
                  <a:schemeClr val="accent1">
                    <a:lumMod val="5000"/>
                    <a:lumOff val="95000"/>
                  </a:schemeClr>
                </a:gs>
                <a:gs pos="100000">
                  <a:srgbClr val="28A9D6"/>
                </a:gs>
              </a:gsLst>
              <a:lin ang="5400000" scaled="1"/>
            </a:gradFill>
          </a:ln>
          <a:effectLst/>
        </p:spPr>
        <p:txBody>
          <a:bodyPr lIns="121920" tIns="60960" rIns="121920" bIns="60960"/>
          <a:lstStyle/>
          <a:p>
            <a:pPr fontAlgn="auto">
              <a:spcBef>
                <a:spcPts val="0"/>
              </a:spcBef>
              <a:spcAft>
                <a:spcPts val="0"/>
              </a:spcAft>
              <a:defRPr/>
            </a:pPr>
            <a:endParaRPr lang="zh-CN" altLang="en-US" sz="2400">
              <a:latin typeface="+mn-lt"/>
              <a:ea typeface="+mn-ea"/>
            </a:endParaRPr>
          </a:p>
        </p:txBody>
      </p:sp>
      <p:sp>
        <p:nvSpPr>
          <p:cNvPr id="9221" name="矩形 1"/>
          <p:cNvSpPr>
            <a:spLocks noChangeArrowheads="1"/>
          </p:cNvSpPr>
          <p:nvPr/>
        </p:nvSpPr>
        <p:spPr bwMode="auto">
          <a:xfrm>
            <a:off x="0" y="2625725"/>
            <a:ext cx="12192000" cy="1716088"/>
          </a:xfrm>
          <a:prstGeom prst="rect">
            <a:avLst/>
          </a:prstGeom>
          <a:solidFill>
            <a:srgbClr val="28A9D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defRPr>
                <a:solidFill>
                  <a:schemeClr val="tx1"/>
                </a:solidFill>
                <a:latin typeface="Copperplate Gothic Bold" panose="020E0705020206020404" charset="0"/>
                <a:ea typeface="微软雅黑" panose="020B0503020204020204" pitchFamily="34" charset="-122"/>
              </a:defRPr>
            </a:lvl1pPr>
            <a:lvl2pPr marL="742950" indent="-285750">
              <a:defRPr>
                <a:solidFill>
                  <a:schemeClr val="tx1"/>
                </a:solidFill>
                <a:latin typeface="Copperplate Gothic Bold" panose="020E0705020206020404" charset="0"/>
                <a:ea typeface="微软雅黑" panose="020B0503020204020204" pitchFamily="34" charset="-122"/>
              </a:defRPr>
            </a:lvl2pPr>
            <a:lvl3pPr marL="1143000" indent="-228600">
              <a:defRPr>
                <a:solidFill>
                  <a:schemeClr val="tx1"/>
                </a:solidFill>
                <a:latin typeface="Copperplate Gothic Bold" panose="020E0705020206020404" charset="0"/>
                <a:ea typeface="微软雅黑" panose="020B0503020204020204" pitchFamily="34" charset="-122"/>
              </a:defRPr>
            </a:lvl3pPr>
            <a:lvl4pPr marL="1600200" indent="-228600">
              <a:defRPr>
                <a:solidFill>
                  <a:schemeClr val="tx1"/>
                </a:solidFill>
                <a:latin typeface="Copperplate Gothic Bold" panose="020E0705020206020404" charset="0"/>
                <a:ea typeface="微软雅黑" panose="020B0503020204020204" pitchFamily="34" charset="-122"/>
              </a:defRPr>
            </a:lvl4pPr>
            <a:lvl5pPr marL="2057400" indent="-228600">
              <a:defRPr>
                <a:solidFill>
                  <a:schemeClr val="tx1"/>
                </a:solidFill>
                <a:latin typeface="Copperplate Gothic Bold" panose="020E070502020602040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charset="0"/>
                <a:ea typeface="微软雅黑" panose="020B0503020204020204" pitchFamily="34" charset="-122"/>
              </a:defRPr>
            </a:lvl9pPr>
          </a:lstStyle>
          <a:p>
            <a:endParaRPr lang="zh-CN" altLang="en-US" sz="2400"/>
          </a:p>
        </p:txBody>
      </p:sp>
      <p:cxnSp>
        <p:nvCxnSpPr>
          <p:cNvPr id="25" name="直接连接符 24"/>
          <p:cNvCxnSpPr/>
          <p:nvPr/>
        </p:nvCxnSpPr>
        <p:spPr>
          <a:xfrm>
            <a:off x="0" y="4373563"/>
            <a:ext cx="12192000" cy="0"/>
          </a:xfrm>
          <a:prstGeom prst="line">
            <a:avLst/>
          </a:prstGeom>
          <a:ln w="19050">
            <a:solidFill>
              <a:srgbClr val="28A9D6"/>
            </a:solidFill>
          </a:ln>
        </p:spPr>
        <p:style>
          <a:lnRef idx="1">
            <a:schemeClr val="accent1"/>
          </a:lnRef>
          <a:fillRef idx="0">
            <a:schemeClr val="accent1"/>
          </a:fillRef>
          <a:effectRef idx="0">
            <a:schemeClr val="accent1"/>
          </a:effectRef>
          <a:fontRef idx="minor">
            <a:schemeClr val="tx1"/>
          </a:fontRef>
        </p:style>
      </p:cxnSp>
      <p:sp>
        <p:nvSpPr>
          <p:cNvPr id="31" name="TextBox 13"/>
          <p:cNvSpPr txBox="1"/>
          <p:nvPr/>
        </p:nvSpPr>
        <p:spPr>
          <a:xfrm>
            <a:off x="1235460" y="3129826"/>
            <a:ext cx="9721080" cy="707886"/>
          </a:xfrm>
          <a:prstGeom prst="rect">
            <a:avLst/>
          </a:prstGeom>
          <a:noFill/>
          <a:effectLst>
            <a:outerShdw blurRad="50800" dist="38100" dir="2700000" algn="tl" rotWithShape="0">
              <a:prstClr val="black">
                <a:alpha val="40000"/>
              </a:prstClr>
            </a:outerShdw>
          </a:effectLst>
        </p:spPr>
        <p:txBody>
          <a:bodyPr wrap="square">
            <a:spAutoFit/>
          </a:bodyPr>
          <a:lstStyle/>
          <a:p>
            <a:pPr algn="ctr" fontAlgn="auto">
              <a:spcBef>
                <a:spcPts val="0"/>
              </a:spcBef>
              <a:spcAft>
                <a:spcPts val="0"/>
              </a:spcAft>
              <a:defRPr/>
            </a:pPr>
            <a:r>
              <a:rPr lang="en-US" altLang="zh-CN"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ea typeface="+mj-ea"/>
              </a:rPr>
              <a:t>HDFS</a:t>
            </a:r>
            <a:endParaRPr lang="zh-CN" alt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ea typeface="+mj-ea"/>
            </a:endParaRPr>
          </a:p>
        </p:txBody>
      </p:sp>
      <p:graphicFrame>
        <p:nvGraphicFramePr>
          <p:cNvPr id="4" name="表格 3"/>
          <p:cNvGraphicFramePr>
            <a:graphicFrameLocks noGrp="1"/>
          </p:cNvGraphicFramePr>
          <p:nvPr>
            <p:extLst>
              <p:ext uri="{D42A27DB-BD31-4B8C-83A1-F6EECF244321}">
                <p14:modId xmlns:p14="http://schemas.microsoft.com/office/powerpoint/2010/main" val="695502252"/>
              </p:ext>
            </p:extLst>
          </p:nvPr>
        </p:nvGraphicFramePr>
        <p:xfrm>
          <a:off x="1631504" y="5085184"/>
          <a:ext cx="9073009" cy="456537"/>
        </p:xfrm>
        <a:graphic>
          <a:graphicData uri="http://schemas.openxmlformats.org/drawingml/2006/table">
            <a:tbl>
              <a:tblPr>
                <a:tableStyleId>{5A111915-BE36-4E01-A7E5-04B1672EAD32}</a:tableStyleId>
              </a:tblPr>
              <a:tblGrid>
                <a:gridCol w="1800201"/>
                <a:gridCol w="2304255"/>
                <a:gridCol w="1728192"/>
                <a:gridCol w="3240361"/>
              </a:tblGrid>
              <a:tr h="456537">
                <a:tc>
                  <a:txBody>
                    <a:bodyPr/>
                    <a:lstStyle/>
                    <a:p>
                      <a:pPr marL="0" marR="0" lvl="0" indent="0" algn="ctr" defTabSz="914400" rtl="0" eaLnBrk="1" fontAlgn="base" latinLnBrk="0" hangingPunct="1">
                        <a:lnSpc>
                          <a:spcPts val="2700"/>
                        </a:lnSpc>
                        <a:spcBef>
                          <a:spcPct val="0"/>
                        </a:spcBef>
                        <a:spcAft>
                          <a:spcPct val="0"/>
                        </a:spcAft>
                        <a:buClrTx/>
                        <a:buSzTx/>
                        <a:buFontTx/>
                        <a:buNone/>
                      </a:pPr>
                      <a:r>
                        <a:rPr kumimoji="0" lang="en-US" altLang="zh-CN" sz="1600" b="1" u="none" strike="noStrike" cap="none" normalizeH="0" baseline="0" dirty="0" smtClean="0">
                          <a:ln>
                            <a:noFill/>
                          </a:ln>
                          <a:solidFill>
                            <a:schemeClr val="tx1"/>
                          </a:solidFill>
                          <a:effectLst/>
                          <a:latin typeface="+mn-ea"/>
                          <a:ea typeface="+mn-ea"/>
                        </a:rPr>
                        <a:t>  </a:t>
                      </a:r>
                      <a:r>
                        <a:rPr kumimoji="0" lang="zh-CN" altLang="en-US" sz="1600" b="1" u="none" strike="noStrike" cap="none" normalizeH="0" baseline="0" dirty="0" smtClean="0">
                          <a:ln>
                            <a:noFill/>
                          </a:ln>
                          <a:solidFill>
                            <a:schemeClr val="tx1"/>
                          </a:solidFill>
                          <a:effectLst/>
                          <a:latin typeface="+mn-ea"/>
                          <a:ea typeface="+mn-ea"/>
                        </a:rPr>
                        <a:t>姓名</a:t>
                      </a:r>
                      <a:endParaRPr kumimoji="0" lang="zh-CN" altLang="en-US" sz="1600" b="1" i="0" u="none" strike="noStrike" cap="none" normalizeH="0" baseline="0" dirty="0" smtClean="0">
                        <a:ln>
                          <a:noFill/>
                        </a:ln>
                        <a:solidFill>
                          <a:schemeClr val="tx1"/>
                        </a:solidFill>
                        <a:effectLst/>
                        <a:latin typeface="+mn-ea"/>
                        <a:ea typeface="+mn-ea"/>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ts val="2700"/>
                        </a:lnSpc>
                        <a:spcBef>
                          <a:spcPct val="0"/>
                        </a:spcBef>
                        <a:spcAft>
                          <a:spcPct val="0"/>
                        </a:spcAft>
                        <a:buClrTx/>
                        <a:buSzTx/>
                        <a:buFontTx/>
                        <a:buNone/>
                      </a:pPr>
                      <a:r>
                        <a:rPr kumimoji="0" lang="zh-CN" altLang="en-US" sz="1600" b="1" u="none" strike="noStrike" cap="none" normalizeH="0" baseline="0" dirty="0" smtClean="0">
                          <a:ln>
                            <a:noFill/>
                          </a:ln>
                          <a:solidFill>
                            <a:schemeClr val="tx1"/>
                          </a:solidFill>
                          <a:effectLst/>
                          <a:latin typeface="+mn-ea"/>
                          <a:ea typeface="+mn-ea"/>
                        </a:rPr>
                        <a:t>孙运</a:t>
                      </a:r>
                      <a:r>
                        <a:rPr kumimoji="0" lang="en-US" altLang="zh-CN" sz="1600" b="1" u="none" strike="noStrike" cap="none" normalizeH="0" baseline="0" dirty="0" smtClean="0">
                          <a:ln>
                            <a:noFill/>
                          </a:ln>
                          <a:solidFill>
                            <a:schemeClr val="tx1"/>
                          </a:solidFill>
                          <a:effectLst/>
                          <a:latin typeface="+mn-ea"/>
                          <a:ea typeface="+mn-ea"/>
                        </a:rPr>
                        <a:t>  </a:t>
                      </a:r>
                      <a:endParaRPr kumimoji="0" lang="en-US" altLang="zh-CN" sz="1600" b="1" i="0" u="none" strike="noStrike" cap="none" normalizeH="0" baseline="0" dirty="0" smtClean="0">
                        <a:ln>
                          <a:noFill/>
                        </a:ln>
                        <a:solidFill>
                          <a:schemeClr val="tx1"/>
                        </a:solidFill>
                        <a:effectLst/>
                        <a:latin typeface="+mn-ea"/>
                        <a:ea typeface="+mn-ea"/>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700"/>
                        </a:lnSpc>
                      </a:pPr>
                      <a:r>
                        <a:rPr kumimoji="0" lang="zh-CN" altLang="en-US" sz="2400" b="1" u="none" strike="noStrike" cap="none" normalizeH="0" baseline="0" dirty="0" smtClean="0">
                          <a:ln>
                            <a:noFill/>
                          </a:ln>
                          <a:solidFill>
                            <a:schemeClr val="tx1"/>
                          </a:solidFill>
                          <a:effectLst/>
                          <a:latin typeface="+mn-ea"/>
                          <a:ea typeface="+mn-ea"/>
                        </a:rPr>
                        <a:t> </a:t>
                      </a:r>
                      <a:r>
                        <a:rPr kumimoji="0" lang="zh-CN" altLang="en-US" sz="1600" b="1" u="none" strike="noStrike" kern="1200" cap="none" normalizeH="0" baseline="0" dirty="0" smtClean="0">
                          <a:ln>
                            <a:noFill/>
                          </a:ln>
                          <a:solidFill>
                            <a:schemeClr val="tx1"/>
                          </a:solidFill>
                          <a:effectLst/>
                          <a:latin typeface="+mn-ea"/>
                          <a:ea typeface="+mn-ea"/>
                        </a:rPr>
                        <a:t>部门名称</a:t>
                      </a:r>
                      <a:endParaRPr kumimoji="0" lang="zh-CN" altLang="en-US" sz="1600" b="1" i="0" u="none" strike="noStrike" kern="1200" cap="none" normalizeH="0" baseline="0" dirty="0">
                        <a:ln>
                          <a:noFill/>
                        </a:ln>
                        <a:solidFill>
                          <a:schemeClr val="tx1"/>
                        </a:solidFill>
                        <a:effectLst/>
                        <a:latin typeface="+mn-ea"/>
                        <a:ea typeface="+mn-ea"/>
                        <a:cs typeface="+mn-cs"/>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ts val="2700"/>
                        </a:lnSpc>
                        <a:spcBef>
                          <a:spcPct val="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mn-ea"/>
                          <a:ea typeface="+mn-ea"/>
                        </a:rPr>
                        <a:t>大数据与人工智能研发中心</a:t>
                      </a:r>
                      <a:endParaRPr kumimoji="0" lang="en-US" altLang="zh-CN" sz="1600" b="1" i="0" u="none" strike="noStrike" cap="none" normalizeH="0" baseline="0" dirty="0" smtClean="0">
                        <a:ln>
                          <a:noFill/>
                        </a:ln>
                        <a:solidFill>
                          <a:schemeClr val="tx1"/>
                        </a:solidFill>
                        <a:effectLst/>
                        <a:latin typeface="+mn-ea"/>
                        <a:ea typeface="+mn-ea"/>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4727848" y="6156012"/>
            <a:ext cx="2736304" cy="369332"/>
          </a:xfrm>
          <a:prstGeom prst="rect">
            <a:avLst/>
          </a:prstGeom>
          <a:noFill/>
        </p:spPr>
        <p:txBody>
          <a:bodyPr wrap="square" rtlCol="0">
            <a:spAutoFit/>
          </a:bodyPr>
          <a:lstStyle/>
          <a:p>
            <a:r>
              <a:rPr lang="en-US" altLang="zh-CN" b="1" dirty="0" smtClean="0">
                <a:latin typeface="+mn-ea"/>
                <a:ea typeface="+mn-ea"/>
              </a:rPr>
              <a:t>2018</a:t>
            </a:r>
            <a:r>
              <a:rPr lang="zh-CN" altLang="en-US" b="1" dirty="0" smtClean="0">
                <a:latin typeface="+mn-ea"/>
                <a:ea typeface="+mn-ea"/>
              </a:rPr>
              <a:t>年   </a:t>
            </a:r>
            <a:r>
              <a:rPr lang="en-US" altLang="zh-CN" b="1" dirty="0" smtClean="0">
                <a:latin typeface="+mn-ea"/>
                <a:ea typeface="+mn-ea"/>
              </a:rPr>
              <a:t>11</a:t>
            </a:r>
            <a:r>
              <a:rPr lang="zh-CN" altLang="en-US" b="1" dirty="0" smtClean="0">
                <a:latin typeface="+mn-ea"/>
                <a:ea typeface="+mn-ea"/>
              </a:rPr>
              <a:t>  月   </a:t>
            </a:r>
            <a:r>
              <a:rPr lang="en-US" altLang="zh-CN" b="1" dirty="0">
                <a:latin typeface="+mn-ea"/>
                <a:ea typeface="+mn-ea"/>
              </a:rPr>
              <a:t>8</a:t>
            </a:r>
            <a:r>
              <a:rPr lang="zh-CN" altLang="en-US" b="1" dirty="0" smtClean="0">
                <a:latin typeface="+mn-ea"/>
                <a:ea typeface="+mn-ea"/>
              </a:rPr>
              <a:t> 日</a:t>
            </a:r>
            <a:endParaRPr lang="zh-CN" altLang="en-US" b="1" dirty="0">
              <a:latin typeface="+mn-ea"/>
              <a:ea typeface="+mn-ea"/>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A26503F-D37B-489B-8EC0-E42C7B562D0F}" type="slidenum">
              <a:rPr lang="zh-CN" altLang="en-US" smtClean="0"/>
              <a:t>9</a:t>
            </a:fld>
            <a:endParaRPr lang="zh-CN" altLang="en-US" dirty="0"/>
          </a:p>
        </p:txBody>
      </p:sp>
      <p:sp>
        <p:nvSpPr>
          <p:cNvPr id="5" name="Text Box 12"/>
          <p:cNvSpPr txBox="1">
            <a:spLocks noChangeArrowheads="1"/>
          </p:cNvSpPr>
          <p:nvPr/>
        </p:nvSpPr>
        <p:spPr bwMode="auto">
          <a:xfrm>
            <a:off x="407368" y="425707"/>
            <a:ext cx="655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dirty="0" err="1" smtClean="0">
                <a:solidFill>
                  <a:srgbClr val="000000"/>
                </a:solidFill>
                <a:latin typeface="微软雅黑" panose="020B0503020204020204" pitchFamily="34" charset="-122"/>
                <a:ea typeface="微软雅黑" panose="020B0503020204020204" pitchFamily="34" charset="-122"/>
              </a:rPr>
              <a:t>NameNode</a:t>
            </a:r>
            <a:r>
              <a:rPr lang="zh-CN" altLang="en-US" sz="2000" b="1" dirty="0" smtClean="0">
                <a:solidFill>
                  <a:srgbClr val="000000"/>
                </a:solidFill>
                <a:latin typeface="微软雅黑" panose="020B0503020204020204" pitchFamily="34" charset="-122"/>
                <a:ea typeface="微软雅黑" panose="020B0503020204020204" pitchFamily="34" charset="-122"/>
              </a:rPr>
              <a:t>元数据持久化</a:t>
            </a:r>
          </a:p>
        </p:txBody>
      </p:sp>
      <p:sp>
        <p:nvSpPr>
          <p:cNvPr id="3" name="文本框 2"/>
          <p:cNvSpPr txBox="1"/>
          <p:nvPr/>
        </p:nvSpPr>
        <p:spPr>
          <a:xfrm>
            <a:off x="766962" y="822582"/>
            <a:ext cx="9811890" cy="341632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err="1">
                <a:latin typeface="+mn-ea"/>
                <a:ea typeface="+mn-ea"/>
              </a:rPr>
              <a:t>NameNode</a:t>
            </a:r>
            <a:r>
              <a:rPr lang="zh-CN" altLang="en-US" sz="2400" b="1" dirty="0">
                <a:latin typeface="+mn-ea"/>
                <a:ea typeface="+mn-ea"/>
              </a:rPr>
              <a:t>存有</a:t>
            </a:r>
            <a:r>
              <a:rPr lang="en-US" altLang="zh-CN" sz="2400" b="1" dirty="0">
                <a:latin typeface="+mn-ea"/>
                <a:ea typeface="+mn-ea"/>
              </a:rPr>
              <a:t>HDFS</a:t>
            </a:r>
            <a:r>
              <a:rPr lang="zh-CN" altLang="en-US" sz="2400" b="1" dirty="0">
                <a:latin typeface="+mn-ea"/>
                <a:ea typeface="+mn-ea"/>
              </a:rPr>
              <a:t>的元数据：主要由</a:t>
            </a:r>
            <a:r>
              <a:rPr lang="en-US" altLang="zh-CN" sz="2400" b="1" dirty="0" err="1">
                <a:latin typeface="+mn-ea"/>
                <a:ea typeface="+mn-ea"/>
              </a:rPr>
              <a:t>FSImage</a:t>
            </a:r>
            <a:r>
              <a:rPr lang="zh-CN" altLang="en-US" sz="2400" b="1" dirty="0">
                <a:latin typeface="+mn-ea"/>
                <a:ea typeface="+mn-ea"/>
              </a:rPr>
              <a:t>和</a:t>
            </a:r>
            <a:r>
              <a:rPr lang="en-US" altLang="zh-CN" sz="2400" b="1" dirty="0" err="1">
                <a:latin typeface="+mn-ea"/>
                <a:ea typeface="+mn-ea"/>
              </a:rPr>
              <a:t>EditLog</a:t>
            </a:r>
            <a:r>
              <a:rPr lang="zh-CN" altLang="en-US" sz="2400" b="1" dirty="0">
                <a:latin typeface="+mn-ea"/>
                <a:ea typeface="+mn-ea"/>
              </a:rPr>
              <a:t>组成</a:t>
            </a:r>
            <a:r>
              <a:rPr lang="zh-CN" altLang="en-US" sz="2400" dirty="0"/>
              <a:t>。</a:t>
            </a:r>
            <a:endParaRPr lang="en-US" altLang="zh-CN" sz="2400" dirty="0"/>
          </a:p>
          <a:p>
            <a:pPr marL="342900" indent="-342900">
              <a:lnSpc>
                <a:spcPct val="160000"/>
              </a:lnSpc>
              <a:buFont typeface="Wingdings" panose="05000000000000000000" pitchFamily="2" charset="2"/>
              <a:buChar char="Ø"/>
              <a:defRPr/>
            </a:pPr>
            <a:r>
              <a:rPr lang="en-US" altLang="zh-CN" sz="2400" b="1" dirty="0" err="1" smtClean="0">
                <a:latin typeface="+mn-ea"/>
                <a:ea typeface="+mn-ea"/>
              </a:rPr>
              <a:t>FSImage</a:t>
            </a:r>
            <a:r>
              <a:rPr lang="zh-CN" altLang="en-US" sz="2400" b="1" dirty="0">
                <a:latin typeface="+mn-ea"/>
                <a:ea typeface="+mn-ea"/>
              </a:rPr>
              <a:t>是元数据镜像</a:t>
            </a:r>
            <a:r>
              <a:rPr lang="zh-CN" altLang="en-US" sz="2400" b="1" dirty="0" smtClean="0">
                <a:latin typeface="+mn-ea"/>
                <a:ea typeface="+mn-ea"/>
              </a:rPr>
              <a:t>文件</a:t>
            </a:r>
            <a:endParaRPr lang="en-US" altLang="zh-CN" sz="2400" b="1" dirty="0" smtClean="0">
              <a:latin typeface="+mn-ea"/>
              <a:ea typeface="+mn-ea"/>
            </a:endParaRPr>
          </a:p>
          <a:p>
            <a:pPr marL="817200" indent="-457200">
              <a:lnSpc>
                <a:spcPct val="160000"/>
              </a:lnSpc>
              <a:buFont typeface="+mj-ea"/>
              <a:buAutoNum type="circleNumDbPlain"/>
              <a:defRPr/>
            </a:pPr>
            <a:r>
              <a:rPr lang="zh-CN" altLang="en-US" sz="2400" b="1" dirty="0" smtClean="0">
                <a:latin typeface="+mn-ea"/>
                <a:ea typeface="+mn-ea"/>
              </a:rPr>
              <a:t>整个文件系统的目录树</a:t>
            </a:r>
            <a:endParaRPr lang="en-US" altLang="zh-CN" sz="2400" b="1" dirty="0" smtClean="0">
              <a:latin typeface="+mn-ea"/>
              <a:ea typeface="+mn-ea"/>
            </a:endParaRPr>
          </a:p>
          <a:p>
            <a:pPr marL="817200" indent="-457200">
              <a:lnSpc>
                <a:spcPct val="160000"/>
              </a:lnSpc>
              <a:buFont typeface="+mj-ea"/>
              <a:buAutoNum type="circleNumDbPlain"/>
              <a:defRPr/>
            </a:pPr>
            <a:r>
              <a:rPr lang="zh-CN" altLang="en-US" sz="2400" b="1" dirty="0">
                <a:latin typeface="+mn-ea"/>
                <a:ea typeface="+mn-ea"/>
              </a:rPr>
              <a:t>文件与数据块的映射，数据块与</a:t>
            </a:r>
            <a:r>
              <a:rPr lang="en-US" altLang="zh-CN" sz="2400" b="1" dirty="0" err="1">
                <a:latin typeface="+mn-ea"/>
                <a:ea typeface="+mn-ea"/>
              </a:rPr>
              <a:t>DataNode</a:t>
            </a:r>
            <a:r>
              <a:rPr lang="zh-CN" altLang="en-US" sz="2400" b="1" dirty="0">
                <a:latin typeface="+mn-ea"/>
                <a:ea typeface="+mn-ea"/>
              </a:rPr>
              <a:t>的映射</a:t>
            </a:r>
            <a:endParaRPr lang="en-US" altLang="zh-CN" sz="2400" b="1" dirty="0">
              <a:latin typeface="+mn-ea"/>
              <a:ea typeface="+mn-ea"/>
            </a:endParaRPr>
          </a:p>
          <a:p>
            <a:pPr marL="342900" indent="-342900">
              <a:lnSpc>
                <a:spcPct val="160000"/>
              </a:lnSpc>
              <a:buFont typeface="Wingdings" panose="05000000000000000000" pitchFamily="2" charset="2"/>
              <a:buChar char="Ø"/>
              <a:defRPr/>
            </a:pPr>
            <a:r>
              <a:rPr lang="en-US" altLang="zh-CN" sz="2400" b="1" dirty="0" err="1" smtClean="0">
                <a:latin typeface="+mn-ea"/>
                <a:ea typeface="+mn-ea"/>
              </a:rPr>
              <a:t>EditLog</a:t>
            </a:r>
            <a:r>
              <a:rPr lang="zh-CN" altLang="en-US" sz="2400" b="1" dirty="0">
                <a:latin typeface="+mn-ea"/>
                <a:ea typeface="+mn-ea"/>
              </a:rPr>
              <a:t>是元数据操作日志，记录每次保存</a:t>
            </a:r>
            <a:r>
              <a:rPr lang="en-US" altLang="zh-CN" sz="2400" b="1" dirty="0" err="1">
                <a:latin typeface="+mn-ea"/>
                <a:ea typeface="+mn-ea"/>
              </a:rPr>
              <a:t>fsimage</a:t>
            </a:r>
            <a:r>
              <a:rPr lang="zh-CN" altLang="en-US" sz="2400" b="1" dirty="0">
                <a:latin typeface="+mn-ea"/>
                <a:ea typeface="+mn-ea"/>
              </a:rPr>
              <a:t>之后到下次保存之间的所有</a:t>
            </a:r>
            <a:r>
              <a:rPr lang="en-US" altLang="zh-CN" sz="2400" b="1" dirty="0" err="1">
                <a:latin typeface="+mn-ea"/>
                <a:ea typeface="+mn-ea"/>
              </a:rPr>
              <a:t>hdfs</a:t>
            </a:r>
            <a:r>
              <a:rPr lang="zh-CN" altLang="en-US" sz="2400" b="1" dirty="0" smtClean="0">
                <a:latin typeface="+mn-ea"/>
                <a:ea typeface="+mn-ea"/>
              </a:rPr>
              <a:t>操作</a:t>
            </a:r>
            <a:endParaRPr lang="en-US" altLang="zh-CN" sz="2400" b="1" dirty="0">
              <a:latin typeface="+mn-ea"/>
              <a:ea typeface="+mn-ea"/>
            </a:endParaRPr>
          </a:p>
        </p:txBody>
      </p:sp>
      <p:grpSp>
        <p:nvGrpSpPr>
          <p:cNvPr id="15" name="组合 2"/>
          <p:cNvGrpSpPr>
            <a:grpSpLocks/>
          </p:cNvGrpSpPr>
          <p:nvPr/>
        </p:nvGrpSpPr>
        <p:grpSpPr bwMode="auto">
          <a:xfrm>
            <a:off x="5663952" y="3998118"/>
            <a:ext cx="2903537" cy="2478088"/>
            <a:chOff x="539552" y="3717032"/>
            <a:chExt cx="2952328" cy="2520280"/>
          </a:xfrm>
        </p:grpSpPr>
        <p:sp>
          <p:nvSpPr>
            <p:cNvPr id="16" name="圆角矩形 15"/>
            <p:cNvSpPr/>
            <p:nvPr/>
          </p:nvSpPr>
          <p:spPr>
            <a:xfrm>
              <a:off x="539552" y="3717032"/>
              <a:ext cx="2952328" cy="2520280"/>
            </a:xfrm>
            <a:prstGeom prst="roundRect">
              <a:avLst>
                <a:gd name="adj" fmla="val 2704"/>
              </a:avLst>
            </a:prstGeom>
            <a:solidFill>
              <a:srgbClr val="BBE0E3"/>
            </a:solid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altLang="zh-CN" sz="2200" b="1" dirty="0" err="1">
                  <a:solidFill>
                    <a:srgbClr val="0066FF"/>
                  </a:solidFill>
                  <a:latin typeface="微软雅黑" panose="020B0503020204020204" pitchFamily="34" charset="-122"/>
                  <a:ea typeface="微软雅黑" panose="020B0503020204020204" pitchFamily="34" charset="-122"/>
                </a:rPr>
                <a:t>NameNode</a:t>
              </a:r>
              <a:endParaRPr lang="zh-CN" altLang="en-US" sz="2200" b="1" dirty="0" err="1">
                <a:solidFill>
                  <a:srgbClr val="0066FF"/>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718725" y="4391905"/>
              <a:ext cx="2593982" cy="586074"/>
            </a:xfrm>
            <a:prstGeom prst="roundRect">
              <a:avLst/>
            </a:prstGeom>
            <a:solidFill>
              <a:srgbClr val="0066FF"/>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err="1">
                  <a:solidFill>
                    <a:schemeClr val="bg1"/>
                  </a:solidFill>
                  <a:latin typeface="微软雅黑" panose="020B0503020204020204" pitchFamily="34" charset="-122"/>
                  <a:ea typeface="微软雅黑" panose="020B0503020204020204" pitchFamily="34" charset="-122"/>
                </a:rPr>
                <a:t>FileSystemImage</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718725" y="5378383"/>
              <a:ext cx="2593982" cy="586073"/>
            </a:xfrm>
            <a:prstGeom prst="roundRect">
              <a:avLst/>
            </a:prstGeom>
            <a:solidFill>
              <a:srgbClr val="0066FF"/>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kern="0" dirty="0" err="1">
                  <a:solidFill>
                    <a:schemeClr val="bg1"/>
                  </a:solidFill>
                  <a:latin typeface="微软雅黑" pitchFamily="34" charset="-122"/>
                  <a:ea typeface="微软雅黑" pitchFamily="34" charset="-122"/>
                </a:rPr>
                <a:t>EditLog</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pic>
        <p:nvPicPr>
          <p:cNvPr id="19" name="图片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24827" y="3998118"/>
            <a:ext cx="1600200"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圆角矩形 19"/>
          <p:cNvSpPr/>
          <p:nvPr/>
        </p:nvSpPr>
        <p:spPr>
          <a:xfrm>
            <a:off x="9432677" y="5547518"/>
            <a:ext cx="2292350" cy="928688"/>
          </a:xfrm>
          <a:prstGeom prst="roundRect">
            <a:avLst>
              <a:gd name="adj" fmla="val 4909"/>
            </a:avLst>
          </a:prstGeom>
          <a:solidFill>
            <a:srgbClr val="BBE0E3"/>
          </a:solidFill>
          <a:ln w="12700">
            <a:solidFill>
              <a:srgbClr val="00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sz="1400" b="1" dirty="0">
              <a:solidFill>
                <a:srgbClr val="0066FF"/>
              </a:solidFill>
              <a:latin typeface="微软雅黑" panose="020B0503020204020204" pitchFamily="34" charset="-122"/>
              <a:ea typeface="微软雅黑" panose="020B0503020204020204" pitchFamily="34" charset="-122"/>
            </a:endParaRPr>
          </a:p>
          <a:p>
            <a:pPr algn="ctr">
              <a:defRPr/>
            </a:pPr>
            <a:r>
              <a:rPr lang="zh-CN" altLang="en-US" sz="1400" b="1" dirty="0">
                <a:solidFill>
                  <a:srgbClr val="0066FF"/>
                </a:solidFill>
                <a:latin typeface="微软雅黑" panose="020B0503020204020204" pitchFamily="34" charset="-122"/>
                <a:ea typeface="微软雅黑" panose="020B0503020204020204" pitchFamily="34" charset="-122"/>
              </a:rPr>
              <a:t>命名空间操作记录，如打开、关闭、创建、删除、重命名</a:t>
            </a:r>
            <a:endParaRPr lang="en-US" altLang="zh-CN" sz="1400" b="1" dirty="0">
              <a:solidFill>
                <a:srgbClr val="0066FF"/>
              </a:solidFill>
              <a:latin typeface="微软雅黑" panose="020B0503020204020204" pitchFamily="34" charset="-122"/>
              <a:ea typeface="微软雅黑" panose="020B0503020204020204" pitchFamily="34" charset="-122"/>
            </a:endParaRPr>
          </a:p>
          <a:p>
            <a:pPr algn="ctr">
              <a:defRPr/>
            </a:pPr>
            <a:r>
              <a:rPr lang="zh-CN" altLang="en-US" sz="1400" b="1" dirty="0">
                <a:solidFill>
                  <a:srgbClr val="0066FF"/>
                </a:solidFill>
                <a:latin typeface="微软雅黑" panose="020B0503020204020204" pitchFamily="34" charset="-122"/>
                <a:ea typeface="微软雅黑" panose="020B0503020204020204" pitchFamily="34" charset="-122"/>
              </a:rPr>
              <a:t>文件和目录</a:t>
            </a:r>
          </a:p>
          <a:p>
            <a:pPr algn="ctr">
              <a:defRPr/>
            </a:pPr>
            <a:endParaRPr lang="zh-CN" altLang="en-US" sz="1400" b="1" dirty="0" err="1">
              <a:solidFill>
                <a:srgbClr val="0066FF"/>
              </a:solidFill>
              <a:latin typeface="微软雅黑" panose="020B0503020204020204" pitchFamily="34" charset="-122"/>
              <a:ea typeface="微软雅黑" panose="020B0503020204020204" pitchFamily="34" charset="-122"/>
            </a:endParaRPr>
          </a:p>
        </p:txBody>
      </p:sp>
      <p:sp>
        <p:nvSpPr>
          <p:cNvPr id="21" name="左箭头 20"/>
          <p:cNvSpPr/>
          <p:nvPr/>
        </p:nvSpPr>
        <p:spPr bwMode="auto">
          <a:xfrm rot="10800000">
            <a:off x="8483015" y="4843700"/>
            <a:ext cx="1642124" cy="212422"/>
          </a:xfrm>
          <a:prstGeom prst="leftArrow">
            <a:avLst>
              <a:gd name="adj1" fmla="val 50000"/>
              <a:gd name="adj2" fmla="val 76885"/>
            </a:avLst>
          </a:prstGeom>
          <a:gradFill>
            <a:gsLst>
              <a:gs pos="41000">
                <a:srgbClr val="0070C0"/>
              </a:gs>
              <a:gs pos="100000">
                <a:schemeClr val="accent1">
                  <a:shade val="100000"/>
                  <a:satMod val="11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dirty="0" err="1">
              <a:solidFill>
                <a:schemeClr val="tx1"/>
              </a:solidFill>
              <a:latin typeface="微软雅黑" panose="020B0503020204020204" pitchFamily="34" charset="-122"/>
              <a:ea typeface="微软雅黑" panose="020B0503020204020204" pitchFamily="34" charset="-122"/>
            </a:endParaRPr>
          </a:p>
        </p:txBody>
      </p:sp>
      <p:sp>
        <p:nvSpPr>
          <p:cNvPr id="22" name="左箭头 21"/>
          <p:cNvSpPr/>
          <p:nvPr/>
        </p:nvSpPr>
        <p:spPr bwMode="auto">
          <a:xfrm rot="10800000">
            <a:off x="8483015" y="5877279"/>
            <a:ext cx="949455" cy="212422"/>
          </a:xfrm>
          <a:prstGeom prst="leftArrow">
            <a:avLst>
              <a:gd name="adj1" fmla="val 50000"/>
              <a:gd name="adj2" fmla="val 76885"/>
            </a:avLst>
          </a:prstGeom>
          <a:gradFill>
            <a:gsLst>
              <a:gs pos="41000">
                <a:srgbClr val="0070C0"/>
              </a:gs>
              <a:gs pos="100000">
                <a:schemeClr val="accent1">
                  <a:shade val="100000"/>
                  <a:satMod val="11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dirty="0" err="1">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674935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A26503F-D37B-489B-8EC0-E42C7B562D0F}" type="slidenum">
              <a:rPr lang="zh-CN" altLang="en-US" smtClean="0"/>
              <a:t>10</a:t>
            </a:fld>
            <a:endParaRPr lang="zh-CN" altLang="en-US" dirty="0"/>
          </a:p>
        </p:txBody>
      </p:sp>
      <p:sp>
        <p:nvSpPr>
          <p:cNvPr id="5" name="Text Box 12"/>
          <p:cNvSpPr txBox="1">
            <a:spLocks noChangeArrowheads="1"/>
          </p:cNvSpPr>
          <p:nvPr/>
        </p:nvSpPr>
        <p:spPr bwMode="auto">
          <a:xfrm>
            <a:off x="407368" y="439837"/>
            <a:ext cx="655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dirty="0" err="1" smtClean="0">
                <a:solidFill>
                  <a:srgbClr val="000000"/>
                </a:solidFill>
                <a:latin typeface="微软雅黑" panose="020B0503020204020204" pitchFamily="34" charset="-122"/>
                <a:ea typeface="微软雅黑" panose="020B0503020204020204" pitchFamily="34" charset="-122"/>
              </a:rPr>
              <a:t>DataNode</a:t>
            </a:r>
            <a:endParaRPr lang="zh-CN" altLang="en-US" sz="2000" b="1" dirty="0" smtClean="0">
              <a:solidFill>
                <a:srgbClr val="00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062109" y="1844824"/>
            <a:ext cx="6571530" cy="164352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smtClean="0">
                <a:latin typeface="+mn-ea"/>
                <a:ea typeface="+mn-ea"/>
              </a:rPr>
              <a:t>Slave</a:t>
            </a:r>
            <a:r>
              <a:rPr lang="zh-CN" altLang="en-US" sz="2400" b="1" dirty="0" smtClean="0">
                <a:latin typeface="+mn-ea"/>
                <a:ea typeface="+mn-ea"/>
              </a:rPr>
              <a:t>节点（多个）</a:t>
            </a:r>
            <a:endParaRPr lang="en-US" altLang="zh-CN" sz="2400" dirty="0"/>
          </a:p>
          <a:p>
            <a:pPr marL="342900" indent="-342900">
              <a:lnSpc>
                <a:spcPct val="160000"/>
              </a:lnSpc>
              <a:buFont typeface="Wingdings" panose="05000000000000000000" pitchFamily="2" charset="2"/>
              <a:buChar char="Ø"/>
              <a:defRPr/>
            </a:pPr>
            <a:r>
              <a:rPr lang="zh-CN" altLang="en-US" sz="2400" b="1" dirty="0" smtClean="0">
                <a:latin typeface="+mn-ea"/>
                <a:ea typeface="+mn-ea"/>
              </a:rPr>
              <a:t>存储实际的数据块</a:t>
            </a:r>
            <a:endParaRPr lang="en-US" altLang="zh-CN" sz="2400" b="1" dirty="0" smtClean="0">
              <a:latin typeface="+mn-ea"/>
              <a:ea typeface="+mn-ea"/>
            </a:endParaRPr>
          </a:p>
          <a:p>
            <a:pPr marL="342900" indent="-342900">
              <a:lnSpc>
                <a:spcPct val="160000"/>
              </a:lnSpc>
              <a:buFont typeface="Wingdings" panose="05000000000000000000" pitchFamily="2" charset="2"/>
              <a:buChar char="Ø"/>
              <a:defRPr/>
            </a:pPr>
            <a:r>
              <a:rPr lang="zh-CN" altLang="en-US" sz="2400" b="1" dirty="0" smtClean="0">
                <a:latin typeface="+mn-ea"/>
                <a:ea typeface="+mn-ea"/>
              </a:rPr>
              <a:t>执行数据块读</a:t>
            </a:r>
            <a:r>
              <a:rPr lang="en-US" altLang="zh-CN" sz="2400" b="1" dirty="0" smtClean="0">
                <a:latin typeface="+mn-ea"/>
                <a:ea typeface="+mn-ea"/>
              </a:rPr>
              <a:t>/</a:t>
            </a:r>
            <a:r>
              <a:rPr lang="zh-CN" altLang="en-US" sz="2400" b="1" dirty="0" smtClean="0">
                <a:latin typeface="+mn-ea"/>
                <a:ea typeface="+mn-ea"/>
              </a:rPr>
              <a:t>写</a:t>
            </a:r>
            <a:endParaRPr lang="en-US" altLang="zh-CN" sz="2400" b="1" dirty="0">
              <a:latin typeface="+mn-ea"/>
              <a:ea typeface="+mn-ea"/>
            </a:endParaRPr>
          </a:p>
        </p:txBody>
      </p:sp>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008" y="1052736"/>
            <a:ext cx="4487434" cy="4094252"/>
          </a:xfrm>
          <a:prstGeom prst="rect">
            <a:avLst/>
          </a:prstGeom>
        </p:spPr>
      </p:pic>
    </p:spTree>
    <p:extLst>
      <p:ext uri="{BB962C8B-B14F-4D97-AF65-F5344CB8AC3E}">
        <p14:creationId xmlns:p14="http://schemas.microsoft.com/office/powerpoint/2010/main" val="181320915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A26503F-D37B-489B-8EC0-E42C7B562D0F}" type="slidenum">
              <a:rPr lang="zh-CN" altLang="en-US" smtClean="0"/>
              <a:t>11</a:t>
            </a:fld>
            <a:endParaRPr lang="zh-CN" altLang="en-US" dirty="0"/>
          </a:p>
        </p:txBody>
      </p:sp>
      <p:sp>
        <p:nvSpPr>
          <p:cNvPr id="5" name="Text Box 12"/>
          <p:cNvSpPr txBox="1">
            <a:spLocks noChangeArrowheads="1"/>
          </p:cNvSpPr>
          <p:nvPr/>
        </p:nvSpPr>
        <p:spPr bwMode="auto">
          <a:xfrm>
            <a:off x="407368" y="439837"/>
            <a:ext cx="655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dirty="0" smtClean="0">
                <a:solidFill>
                  <a:srgbClr val="000000"/>
                </a:solidFill>
                <a:latin typeface="微软雅黑" panose="020B0503020204020204" pitchFamily="34" charset="-122"/>
                <a:ea typeface="微软雅黑" panose="020B0503020204020204" pitchFamily="34" charset="-122"/>
              </a:rPr>
              <a:t>Client</a:t>
            </a:r>
            <a:endParaRPr lang="zh-CN" altLang="en-US" sz="2000" b="1" dirty="0" smtClean="0">
              <a:solidFill>
                <a:srgbClr val="00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062109" y="1844824"/>
            <a:ext cx="6571530" cy="282538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smtClean="0">
                <a:latin typeface="+mn-ea"/>
                <a:ea typeface="+mn-ea"/>
              </a:rPr>
              <a:t>文件切分</a:t>
            </a:r>
            <a:endParaRPr lang="en-US" altLang="zh-CN" sz="2400" dirty="0"/>
          </a:p>
          <a:p>
            <a:pPr marL="342900" indent="-342900">
              <a:lnSpc>
                <a:spcPct val="160000"/>
              </a:lnSpc>
              <a:buFont typeface="Wingdings" panose="05000000000000000000" pitchFamily="2" charset="2"/>
              <a:buChar char="Ø"/>
              <a:defRPr/>
            </a:pPr>
            <a:r>
              <a:rPr lang="zh-CN" altLang="en-US" sz="2400" b="1" dirty="0" smtClean="0">
                <a:latin typeface="+mn-ea"/>
                <a:ea typeface="+mn-ea"/>
              </a:rPr>
              <a:t>与</a:t>
            </a:r>
            <a:r>
              <a:rPr lang="en-US" altLang="zh-CN" sz="2400" b="1" dirty="0" err="1" smtClean="0">
                <a:latin typeface="+mn-ea"/>
                <a:ea typeface="+mn-ea"/>
              </a:rPr>
              <a:t>NameNode</a:t>
            </a:r>
            <a:r>
              <a:rPr lang="zh-CN" altLang="en-US" sz="2400" b="1" dirty="0" smtClean="0">
                <a:latin typeface="+mn-ea"/>
                <a:ea typeface="+mn-ea"/>
              </a:rPr>
              <a:t>交互，获取文件位置信息</a:t>
            </a:r>
            <a:endParaRPr lang="en-US" altLang="zh-CN" sz="2400" b="1" dirty="0" smtClean="0">
              <a:latin typeface="+mn-ea"/>
              <a:ea typeface="+mn-ea"/>
            </a:endParaRPr>
          </a:p>
          <a:p>
            <a:pPr marL="342900" indent="-342900">
              <a:lnSpc>
                <a:spcPct val="160000"/>
              </a:lnSpc>
              <a:buFont typeface="Wingdings" panose="05000000000000000000" pitchFamily="2" charset="2"/>
              <a:buChar char="Ø"/>
              <a:defRPr/>
            </a:pPr>
            <a:r>
              <a:rPr lang="zh-CN" altLang="en-US" sz="2400" b="1" dirty="0" smtClean="0">
                <a:latin typeface="+mn-ea"/>
                <a:ea typeface="+mn-ea"/>
              </a:rPr>
              <a:t>与</a:t>
            </a:r>
            <a:r>
              <a:rPr lang="en-US" altLang="zh-CN" sz="2400" b="1" dirty="0" err="1" smtClean="0">
                <a:latin typeface="+mn-ea"/>
                <a:ea typeface="+mn-ea"/>
              </a:rPr>
              <a:t>DataNode</a:t>
            </a:r>
            <a:r>
              <a:rPr lang="zh-CN" altLang="en-US" sz="2400" b="1" dirty="0" smtClean="0">
                <a:latin typeface="+mn-ea"/>
                <a:ea typeface="+mn-ea"/>
              </a:rPr>
              <a:t>交互，读取或者写入数据</a:t>
            </a:r>
            <a:endParaRPr lang="en-US" altLang="zh-CN" sz="2400" b="1" dirty="0" smtClean="0">
              <a:latin typeface="+mn-ea"/>
              <a:ea typeface="+mn-ea"/>
            </a:endParaRPr>
          </a:p>
          <a:p>
            <a:pPr marL="342900" indent="-342900">
              <a:lnSpc>
                <a:spcPct val="160000"/>
              </a:lnSpc>
              <a:buFont typeface="Wingdings" panose="05000000000000000000" pitchFamily="2" charset="2"/>
              <a:buChar char="Ø"/>
              <a:defRPr/>
            </a:pPr>
            <a:r>
              <a:rPr lang="zh-CN" altLang="en-US" sz="2400" b="1" dirty="0" smtClean="0">
                <a:latin typeface="+mn-ea"/>
                <a:ea typeface="+mn-ea"/>
              </a:rPr>
              <a:t>管理</a:t>
            </a:r>
            <a:r>
              <a:rPr lang="en-US" altLang="zh-CN" sz="2400" b="1" dirty="0" smtClean="0">
                <a:latin typeface="+mn-ea"/>
                <a:ea typeface="+mn-ea"/>
              </a:rPr>
              <a:t>HDFS</a:t>
            </a:r>
          </a:p>
          <a:p>
            <a:pPr marL="342900" indent="-342900">
              <a:lnSpc>
                <a:spcPct val="160000"/>
              </a:lnSpc>
              <a:buFont typeface="Wingdings" panose="05000000000000000000" pitchFamily="2" charset="2"/>
              <a:buChar char="Ø"/>
              <a:defRPr/>
            </a:pPr>
            <a:r>
              <a:rPr lang="zh-CN" altLang="en-US" sz="2400" b="1" dirty="0" smtClean="0">
                <a:latin typeface="+mn-ea"/>
                <a:ea typeface="+mn-ea"/>
              </a:rPr>
              <a:t>访问</a:t>
            </a:r>
            <a:r>
              <a:rPr lang="en-US" altLang="zh-CN" sz="2400" b="1" dirty="0" smtClean="0">
                <a:latin typeface="+mn-ea"/>
                <a:ea typeface="+mn-ea"/>
              </a:rPr>
              <a:t>HDFS</a:t>
            </a:r>
            <a:endParaRPr lang="en-US" altLang="zh-CN" sz="2400" b="1" dirty="0">
              <a:latin typeface="+mn-ea"/>
              <a:ea typeface="+mn-ea"/>
            </a:endParaRPr>
          </a:p>
        </p:txBody>
      </p:sp>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152" y="1441225"/>
            <a:ext cx="4487434" cy="4094252"/>
          </a:xfrm>
          <a:prstGeom prst="rect">
            <a:avLst/>
          </a:prstGeom>
        </p:spPr>
      </p:pic>
    </p:spTree>
    <p:extLst>
      <p:ext uri="{BB962C8B-B14F-4D97-AF65-F5344CB8AC3E}">
        <p14:creationId xmlns:p14="http://schemas.microsoft.com/office/powerpoint/2010/main" val="874743122"/>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A26503F-D37B-489B-8EC0-E42C7B562D0F}" type="slidenum">
              <a:rPr lang="zh-CN" altLang="en-US" smtClean="0"/>
              <a:t>12</a:t>
            </a:fld>
            <a:endParaRPr lang="zh-CN" altLang="en-US" dirty="0"/>
          </a:p>
        </p:txBody>
      </p:sp>
      <p:sp>
        <p:nvSpPr>
          <p:cNvPr id="5" name="Text Box 12"/>
          <p:cNvSpPr txBox="1">
            <a:spLocks noChangeArrowheads="1"/>
          </p:cNvSpPr>
          <p:nvPr/>
        </p:nvSpPr>
        <p:spPr bwMode="auto">
          <a:xfrm>
            <a:off x="407368" y="439837"/>
            <a:ext cx="655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dirty="0" smtClean="0">
                <a:solidFill>
                  <a:srgbClr val="000000"/>
                </a:solidFill>
                <a:latin typeface="微软雅黑" panose="020B0503020204020204" pitchFamily="34" charset="-122"/>
                <a:ea typeface="微软雅黑" panose="020B0503020204020204" pitchFamily="34" charset="-122"/>
              </a:rPr>
              <a:t>HDSF</a:t>
            </a:r>
            <a:r>
              <a:rPr lang="zh-CN" altLang="en-US" sz="2000" b="1" dirty="0" smtClean="0">
                <a:solidFill>
                  <a:srgbClr val="000000"/>
                </a:solidFill>
                <a:latin typeface="微软雅黑" panose="020B0503020204020204" pitchFamily="34" charset="-122"/>
                <a:ea typeface="微软雅黑" panose="020B0503020204020204" pitchFamily="34" charset="-122"/>
              </a:rPr>
              <a:t>数据块（</a:t>
            </a:r>
            <a:r>
              <a:rPr lang="en-US" altLang="zh-CN" sz="2000" b="1" dirty="0" smtClean="0">
                <a:solidFill>
                  <a:srgbClr val="000000"/>
                </a:solidFill>
                <a:latin typeface="微软雅黑" panose="020B0503020204020204" pitchFamily="34" charset="-122"/>
                <a:ea typeface="微软雅黑" panose="020B0503020204020204" pitchFamily="34" charset="-122"/>
              </a:rPr>
              <a:t>Block</a:t>
            </a:r>
            <a:r>
              <a:rPr lang="zh-CN" altLang="en-US" sz="2000" b="1" dirty="0" smtClean="0">
                <a:solidFill>
                  <a:srgbClr val="000000"/>
                </a:solidFill>
                <a:latin typeface="微软雅黑" panose="020B0503020204020204" pitchFamily="34" charset="-122"/>
                <a:ea typeface="微软雅黑" panose="020B0503020204020204" pitchFamily="34" charset="-122"/>
              </a:rPr>
              <a:t>）</a:t>
            </a:r>
          </a:p>
        </p:txBody>
      </p:sp>
      <p:sp>
        <p:nvSpPr>
          <p:cNvPr id="3" name="文本框 2"/>
          <p:cNvSpPr txBox="1"/>
          <p:nvPr/>
        </p:nvSpPr>
        <p:spPr>
          <a:xfrm>
            <a:off x="839416" y="1124744"/>
            <a:ext cx="8634291" cy="3600986"/>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smtClean="0">
                <a:latin typeface="+mn-ea"/>
                <a:ea typeface="+mn-ea"/>
              </a:rPr>
              <a:t>HDFS</a:t>
            </a:r>
            <a:r>
              <a:rPr lang="zh-CN" altLang="en-US" sz="2400" b="1" dirty="0" smtClean="0">
                <a:latin typeface="+mn-ea"/>
                <a:ea typeface="+mn-ea"/>
              </a:rPr>
              <a:t>将文件切分成固定大小的数据块</a:t>
            </a:r>
            <a:endParaRPr lang="en-US" altLang="zh-CN" sz="2400" b="1" dirty="0" smtClean="0">
              <a:latin typeface="+mn-ea"/>
              <a:ea typeface="+mn-ea"/>
            </a:endParaRPr>
          </a:p>
          <a:p>
            <a:pPr marL="817200" indent="-457200">
              <a:lnSpc>
                <a:spcPct val="150000"/>
              </a:lnSpc>
              <a:buFont typeface="+mj-ea"/>
              <a:buAutoNum type="circleNumDbPlain"/>
            </a:pPr>
            <a:r>
              <a:rPr lang="zh-CN" altLang="en-US" sz="2400" b="1" dirty="0">
                <a:latin typeface="+mn-ea"/>
                <a:ea typeface="+mn-ea"/>
              </a:rPr>
              <a:t>默认的数据块大小为</a:t>
            </a:r>
            <a:r>
              <a:rPr lang="en-US" altLang="zh-CN" sz="2400" b="1" dirty="0">
                <a:latin typeface="+mn-ea"/>
                <a:ea typeface="+mn-ea"/>
              </a:rPr>
              <a:t>128M</a:t>
            </a:r>
            <a:r>
              <a:rPr lang="zh-CN" altLang="en-US" sz="2400" b="1" dirty="0">
                <a:latin typeface="+mn-ea"/>
                <a:ea typeface="+mn-ea"/>
              </a:rPr>
              <a:t>（可配置</a:t>
            </a:r>
            <a:r>
              <a:rPr lang="zh-CN" altLang="en-US" sz="2400" b="1" dirty="0" smtClean="0">
                <a:latin typeface="+mn-ea"/>
                <a:ea typeface="+mn-ea"/>
              </a:rPr>
              <a:t>）</a:t>
            </a:r>
            <a:endParaRPr lang="en-US" altLang="zh-CN" sz="2400" b="1" dirty="0" smtClean="0">
              <a:latin typeface="+mn-ea"/>
              <a:ea typeface="+mn-ea"/>
            </a:endParaRPr>
          </a:p>
          <a:p>
            <a:pPr marL="817200" indent="-457200">
              <a:lnSpc>
                <a:spcPct val="150000"/>
              </a:lnSpc>
              <a:buFont typeface="+mj-ea"/>
              <a:buAutoNum type="circleNumDbPlain"/>
            </a:pPr>
            <a:r>
              <a:rPr lang="zh-CN" altLang="en-US" sz="2400" b="1" dirty="0">
                <a:latin typeface="+mn-ea"/>
                <a:ea typeface="+mn-ea"/>
              </a:rPr>
              <a:t>若文件大小小于</a:t>
            </a:r>
            <a:r>
              <a:rPr lang="en-US" altLang="zh-CN" sz="2400" b="1" dirty="0" smtClean="0">
                <a:latin typeface="+mn-ea"/>
                <a:ea typeface="+mn-ea"/>
              </a:rPr>
              <a:t>128M</a:t>
            </a:r>
            <a:r>
              <a:rPr lang="zh-CN" altLang="en-US" sz="2400" b="1" dirty="0" smtClean="0">
                <a:latin typeface="+mn-ea"/>
                <a:ea typeface="+mn-ea"/>
              </a:rPr>
              <a:t>，</a:t>
            </a:r>
            <a:r>
              <a:rPr lang="zh-CN" altLang="en-US" sz="2400" b="1" dirty="0">
                <a:latin typeface="+mn-ea"/>
                <a:ea typeface="+mn-ea"/>
              </a:rPr>
              <a:t>单独存成一个</a:t>
            </a:r>
            <a:r>
              <a:rPr lang="en-US" altLang="zh-CN" sz="2400" b="1" dirty="0">
                <a:latin typeface="+mn-ea"/>
                <a:ea typeface="+mn-ea"/>
              </a:rPr>
              <a:t>block</a:t>
            </a:r>
          </a:p>
          <a:p>
            <a:pPr marL="342900" indent="-342900">
              <a:buFont typeface="Wingdings" panose="05000000000000000000" pitchFamily="2" charset="2"/>
              <a:buChar char="Ø"/>
            </a:pPr>
            <a:r>
              <a:rPr lang="zh-CN" altLang="en-US" sz="2400" b="1" dirty="0" smtClean="0">
                <a:latin typeface="+mn-ea"/>
                <a:ea typeface="+mn-ea"/>
              </a:rPr>
              <a:t>为何数据块如此之大</a:t>
            </a:r>
            <a:endParaRPr lang="en-US" altLang="zh-CN" sz="2400" b="1" dirty="0" smtClean="0">
              <a:latin typeface="+mn-ea"/>
              <a:ea typeface="+mn-ea"/>
            </a:endParaRPr>
          </a:p>
          <a:p>
            <a:pPr marL="817200" indent="-457200">
              <a:lnSpc>
                <a:spcPct val="150000"/>
              </a:lnSpc>
              <a:buFont typeface="+mj-ea"/>
              <a:buAutoNum type="circleNumDbPlain"/>
            </a:pPr>
            <a:r>
              <a:rPr lang="zh-CN" altLang="en-US" sz="2400" b="1" dirty="0">
                <a:latin typeface="+mn-ea"/>
                <a:ea typeface="+mn-ea"/>
              </a:rPr>
              <a:t>数据传输时间超过寻址时间（高吞吐量）</a:t>
            </a:r>
            <a:endParaRPr lang="en-US" altLang="zh-CN" sz="2400" b="1" dirty="0">
              <a:latin typeface="+mn-ea"/>
              <a:ea typeface="+mn-ea"/>
            </a:endParaRPr>
          </a:p>
          <a:p>
            <a:pPr marL="342900" indent="-342900">
              <a:buFont typeface="Wingdings" panose="05000000000000000000" pitchFamily="2" charset="2"/>
              <a:buChar char="Ø"/>
            </a:pPr>
            <a:r>
              <a:rPr lang="zh-CN" altLang="en-US" sz="2400" b="1" dirty="0">
                <a:latin typeface="+mn-ea"/>
                <a:ea typeface="+mn-ea"/>
              </a:rPr>
              <a:t>一</a:t>
            </a:r>
            <a:r>
              <a:rPr lang="zh-CN" altLang="en-US" sz="2400" b="1" dirty="0" smtClean="0">
                <a:latin typeface="+mn-ea"/>
                <a:ea typeface="+mn-ea"/>
              </a:rPr>
              <a:t>个文件的存储方式</a:t>
            </a:r>
            <a:endParaRPr lang="en-US" altLang="zh-CN" sz="2400" b="1" dirty="0" smtClean="0">
              <a:latin typeface="+mn-ea"/>
              <a:ea typeface="+mn-ea"/>
            </a:endParaRPr>
          </a:p>
          <a:p>
            <a:pPr marL="817200" indent="-457200">
              <a:buFont typeface="+mj-ea"/>
              <a:buAutoNum type="circleNumDbPlain"/>
            </a:pPr>
            <a:r>
              <a:rPr lang="zh-CN" altLang="en-US" sz="2400" b="1" dirty="0">
                <a:latin typeface="+mn-ea"/>
                <a:ea typeface="+mn-ea"/>
              </a:rPr>
              <a:t>按大小切分成若干个</a:t>
            </a:r>
            <a:r>
              <a:rPr lang="en-US" altLang="zh-CN" sz="2400" b="1" dirty="0">
                <a:latin typeface="+mn-ea"/>
                <a:ea typeface="+mn-ea"/>
              </a:rPr>
              <a:t>block</a:t>
            </a:r>
            <a:r>
              <a:rPr lang="zh-CN" altLang="en-US" sz="2400" b="1" dirty="0">
                <a:latin typeface="+mn-ea"/>
                <a:ea typeface="+mn-ea"/>
              </a:rPr>
              <a:t>，存储在不同的数据节点</a:t>
            </a:r>
            <a:endParaRPr lang="en-US" altLang="zh-CN" sz="2400" b="1" dirty="0">
              <a:latin typeface="+mn-ea"/>
              <a:ea typeface="+mn-ea"/>
            </a:endParaRPr>
          </a:p>
          <a:p>
            <a:pPr marL="817200" indent="-457200">
              <a:buFont typeface="+mj-ea"/>
              <a:buAutoNum type="circleNumDbPlain"/>
            </a:pPr>
            <a:r>
              <a:rPr lang="zh-CN" altLang="en-US" sz="2400" b="1" dirty="0" smtClean="0">
                <a:latin typeface="+mn-ea"/>
                <a:ea typeface="+mn-ea"/>
              </a:rPr>
              <a:t>默认情况下每个</a:t>
            </a:r>
            <a:r>
              <a:rPr lang="en-US" altLang="zh-CN" sz="2400" b="1" dirty="0" smtClean="0">
                <a:latin typeface="+mn-ea"/>
                <a:ea typeface="+mn-ea"/>
              </a:rPr>
              <a:t>block</a:t>
            </a:r>
            <a:r>
              <a:rPr lang="zh-CN" altLang="en-US" sz="2400" b="1" dirty="0" smtClean="0">
                <a:latin typeface="+mn-ea"/>
                <a:ea typeface="+mn-ea"/>
              </a:rPr>
              <a:t>有三个副本</a:t>
            </a:r>
            <a:endParaRPr lang="en-US" altLang="zh-CN" sz="2400" b="1" dirty="0">
              <a:latin typeface="+mn-ea"/>
              <a:ea typeface="+mn-ea"/>
            </a:endParaRPr>
          </a:p>
        </p:txBody>
      </p:sp>
      <p:pic>
        <p:nvPicPr>
          <p:cNvPr id="4" name="图片 3"/>
          <p:cNvPicPr>
            <a:picLocks noChangeAspect="1"/>
          </p:cNvPicPr>
          <p:nvPr/>
        </p:nvPicPr>
        <p:blipFill>
          <a:blip r:embed="rId3"/>
          <a:stretch>
            <a:fillRect/>
          </a:stretch>
        </p:blipFill>
        <p:spPr>
          <a:xfrm>
            <a:off x="834966" y="1150078"/>
            <a:ext cx="8866667" cy="4152381"/>
          </a:xfrm>
          <a:prstGeom prst="rect">
            <a:avLst/>
          </a:prstGeom>
        </p:spPr>
      </p:pic>
    </p:spTree>
    <p:extLst>
      <p:ext uri="{BB962C8B-B14F-4D97-AF65-F5344CB8AC3E}">
        <p14:creationId xmlns:p14="http://schemas.microsoft.com/office/powerpoint/2010/main" val="338619946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A26503F-D37B-489B-8EC0-E42C7B562D0F}" type="slidenum">
              <a:rPr lang="zh-CN" altLang="en-US" smtClean="0"/>
              <a:t>13</a:t>
            </a:fld>
            <a:endParaRPr lang="zh-CN" altLang="en-US" dirty="0"/>
          </a:p>
        </p:txBody>
      </p:sp>
      <p:sp>
        <p:nvSpPr>
          <p:cNvPr id="5" name="Text Box 12"/>
          <p:cNvSpPr txBox="1">
            <a:spLocks noChangeArrowheads="1"/>
          </p:cNvSpPr>
          <p:nvPr/>
        </p:nvSpPr>
        <p:spPr bwMode="auto">
          <a:xfrm>
            <a:off x="407368" y="439837"/>
            <a:ext cx="655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dirty="0" smtClean="0">
                <a:solidFill>
                  <a:srgbClr val="000000"/>
                </a:solidFill>
                <a:latin typeface="微软雅黑" panose="020B0503020204020204" pitchFamily="34" charset="-122"/>
                <a:ea typeface="微软雅黑" panose="020B0503020204020204" pitchFamily="34" charset="-122"/>
              </a:rPr>
              <a:t>HDFS</a:t>
            </a:r>
            <a:r>
              <a:rPr lang="zh-CN" altLang="en-US" sz="2000" b="1" dirty="0" smtClean="0">
                <a:solidFill>
                  <a:srgbClr val="000000"/>
                </a:solidFill>
                <a:latin typeface="微软雅黑" panose="020B0503020204020204" pitchFamily="34" charset="-122"/>
                <a:ea typeface="微软雅黑" panose="020B0503020204020204" pitchFamily="34" charset="-122"/>
              </a:rPr>
              <a:t>副本存放策略</a:t>
            </a:r>
          </a:p>
        </p:txBody>
      </p:sp>
      <p:sp>
        <p:nvSpPr>
          <p:cNvPr id="3" name="文本框 2"/>
          <p:cNvSpPr txBox="1"/>
          <p:nvPr/>
        </p:nvSpPr>
        <p:spPr>
          <a:xfrm>
            <a:off x="1182688" y="1412776"/>
            <a:ext cx="7073552" cy="2456057"/>
          </a:xfrm>
          <a:prstGeom prst="rect">
            <a:avLst/>
          </a:prstGeom>
          <a:noFill/>
        </p:spPr>
        <p:txBody>
          <a:bodyPr wrap="square" rtlCol="0">
            <a:spAutoFit/>
          </a:bodyPr>
          <a:lstStyle/>
          <a:p>
            <a:pPr marL="342900" indent="-342900">
              <a:lnSpc>
                <a:spcPct val="160000"/>
              </a:lnSpc>
              <a:buFont typeface="Wingdings" panose="05000000000000000000" pitchFamily="2" charset="2"/>
              <a:buChar char="Ø"/>
              <a:defRPr/>
            </a:pPr>
            <a:r>
              <a:rPr lang="zh-CN" altLang="en-US" sz="2400" b="1" dirty="0">
                <a:latin typeface="+mn-ea"/>
                <a:ea typeface="+mn-ea"/>
              </a:rPr>
              <a:t>副本</a:t>
            </a:r>
            <a:r>
              <a:rPr lang="en-US" altLang="zh-CN" sz="2400" b="1" dirty="0">
                <a:latin typeface="+mn-ea"/>
                <a:ea typeface="+mn-ea"/>
              </a:rPr>
              <a:t>1</a:t>
            </a:r>
            <a:r>
              <a:rPr lang="zh-CN" altLang="en-US" sz="2400" b="1" dirty="0">
                <a:latin typeface="+mn-ea"/>
                <a:ea typeface="+mn-ea"/>
              </a:rPr>
              <a:t>：同</a:t>
            </a:r>
            <a:r>
              <a:rPr lang="en-US" altLang="zh-CN" sz="2400" b="1" dirty="0">
                <a:latin typeface="+mn-ea"/>
                <a:ea typeface="+mn-ea"/>
              </a:rPr>
              <a:t>Client</a:t>
            </a:r>
            <a:r>
              <a:rPr lang="zh-CN" altLang="en-US" sz="2400" b="1" dirty="0">
                <a:latin typeface="+mn-ea"/>
                <a:ea typeface="+mn-ea"/>
              </a:rPr>
              <a:t>的节点上</a:t>
            </a:r>
            <a:endParaRPr lang="en-US" altLang="zh-CN" sz="2400" b="1" dirty="0">
              <a:latin typeface="+mn-ea"/>
              <a:ea typeface="+mn-ea"/>
            </a:endParaRPr>
          </a:p>
          <a:p>
            <a:pPr marL="342900" indent="-342900">
              <a:lnSpc>
                <a:spcPct val="160000"/>
              </a:lnSpc>
              <a:buFont typeface="Wingdings" panose="05000000000000000000" pitchFamily="2" charset="2"/>
              <a:buChar char="Ø"/>
              <a:defRPr/>
            </a:pPr>
            <a:r>
              <a:rPr lang="zh-CN" altLang="en-US" sz="2400" b="1" dirty="0" smtClean="0">
                <a:latin typeface="+mn-ea"/>
                <a:ea typeface="+mn-ea"/>
              </a:rPr>
              <a:t>副本</a:t>
            </a:r>
            <a:r>
              <a:rPr lang="en-US" altLang="zh-CN" sz="2400" b="1" dirty="0" smtClean="0">
                <a:latin typeface="+mn-ea"/>
                <a:ea typeface="+mn-ea"/>
              </a:rPr>
              <a:t>2</a:t>
            </a:r>
            <a:r>
              <a:rPr lang="zh-CN" altLang="en-US" sz="2400" b="1" dirty="0" smtClean="0">
                <a:latin typeface="+mn-ea"/>
                <a:ea typeface="+mn-ea"/>
              </a:rPr>
              <a:t>：不同机架的节点上</a:t>
            </a:r>
            <a:endParaRPr lang="en-US" altLang="zh-CN" sz="2400" b="1" dirty="0">
              <a:latin typeface="+mn-ea"/>
              <a:ea typeface="+mn-ea"/>
            </a:endParaRPr>
          </a:p>
          <a:p>
            <a:pPr marL="342900" indent="-342900">
              <a:lnSpc>
                <a:spcPct val="160000"/>
              </a:lnSpc>
              <a:buFont typeface="Wingdings" panose="05000000000000000000" pitchFamily="2" charset="2"/>
              <a:buChar char="Ø"/>
              <a:defRPr/>
            </a:pPr>
            <a:r>
              <a:rPr lang="zh-CN" altLang="en-US" sz="2400" b="1" dirty="0" smtClean="0">
                <a:latin typeface="+mn-ea"/>
                <a:ea typeface="+mn-ea"/>
              </a:rPr>
              <a:t>副本</a:t>
            </a:r>
            <a:r>
              <a:rPr lang="en-US" altLang="zh-CN" sz="2400" b="1" dirty="0" smtClean="0">
                <a:latin typeface="+mn-ea"/>
                <a:ea typeface="+mn-ea"/>
              </a:rPr>
              <a:t>3</a:t>
            </a:r>
            <a:r>
              <a:rPr lang="zh-CN" altLang="en-US" sz="2400" b="1" dirty="0" smtClean="0">
                <a:latin typeface="+mn-ea"/>
                <a:ea typeface="+mn-ea"/>
              </a:rPr>
              <a:t>：与第</a:t>
            </a:r>
            <a:r>
              <a:rPr lang="en-US" altLang="zh-CN" sz="2400" b="1" dirty="0" smtClean="0">
                <a:latin typeface="+mn-ea"/>
                <a:ea typeface="+mn-ea"/>
              </a:rPr>
              <a:t>2</a:t>
            </a:r>
            <a:r>
              <a:rPr lang="zh-CN" altLang="en-US" sz="2400" b="1" dirty="0" smtClean="0">
                <a:latin typeface="+mn-ea"/>
                <a:ea typeface="+mn-ea"/>
              </a:rPr>
              <a:t>个副本同一机架的另一个节点上</a:t>
            </a:r>
            <a:endParaRPr lang="en-US" altLang="zh-CN" sz="2400" b="1" dirty="0" smtClean="0">
              <a:latin typeface="+mn-ea"/>
              <a:ea typeface="+mn-ea"/>
            </a:endParaRPr>
          </a:p>
          <a:p>
            <a:pPr marL="342900" indent="-342900">
              <a:lnSpc>
                <a:spcPct val="160000"/>
              </a:lnSpc>
              <a:buFont typeface="Wingdings" panose="05000000000000000000" pitchFamily="2" charset="2"/>
              <a:buChar char="Ø"/>
              <a:defRPr/>
            </a:pPr>
            <a:r>
              <a:rPr lang="zh-CN" altLang="en-US" sz="2400" b="1" dirty="0" smtClean="0">
                <a:latin typeface="+mn-ea"/>
                <a:ea typeface="+mn-ea"/>
              </a:rPr>
              <a:t>其他副本：随机挑选</a:t>
            </a:r>
            <a:endParaRPr lang="en-US" altLang="zh-CN" sz="2400" b="1" dirty="0" smtClean="0">
              <a:latin typeface="+mn-ea"/>
              <a:ea typeface="+mn-ea"/>
            </a:endParaRPr>
          </a:p>
        </p:txBody>
      </p:sp>
      <p:pic>
        <p:nvPicPr>
          <p:cNvPr id="4" name="图片 3"/>
          <p:cNvPicPr>
            <a:picLocks noChangeAspect="1"/>
          </p:cNvPicPr>
          <p:nvPr/>
        </p:nvPicPr>
        <p:blipFill>
          <a:blip r:embed="rId3"/>
          <a:stretch>
            <a:fillRect/>
          </a:stretch>
        </p:blipFill>
        <p:spPr>
          <a:xfrm>
            <a:off x="8256240" y="1236042"/>
            <a:ext cx="3333333" cy="2809524"/>
          </a:xfrm>
          <a:prstGeom prst="rect">
            <a:avLst/>
          </a:prstGeom>
        </p:spPr>
      </p:pic>
    </p:spTree>
    <p:extLst>
      <p:ext uri="{BB962C8B-B14F-4D97-AF65-F5344CB8AC3E}">
        <p14:creationId xmlns:p14="http://schemas.microsoft.com/office/powerpoint/2010/main" val="105853051"/>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A26503F-D37B-489B-8EC0-E42C7B562D0F}" type="slidenum">
              <a:rPr lang="zh-CN" altLang="en-US" smtClean="0"/>
              <a:t>14</a:t>
            </a:fld>
            <a:endParaRPr lang="zh-CN" altLang="en-US" dirty="0"/>
          </a:p>
        </p:txBody>
      </p:sp>
      <p:pic>
        <p:nvPicPr>
          <p:cNvPr id="4" name="图片 3"/>
          <p:cNvPicPr>
            <a:picLocks noChangeAspect="1"/>
          </p:cNvPicPr>
          <p:nvPr/>
        </p:nvPicPr>
        <p:blipFill>
          <a:blip r:embed="rId2"/>
          <a:stretch>
            <a:fillRect/>
          </a:stretch>
        </p:blipFill>
        <p:spPr>
          <a:xfrm>
            <a:off x="1487488" y="980728"/>
            <a:ext cx="8443055" cy="4952556"/>
          </a:xfrm>
          <a:prstGeom prst="rect">
            <a:avLst/>
          </a:prstGeom>
        </p:spPr>
      </p:pic>
      <p:sp>
        <p:nvSpPr>
          <p:cNvPr id="5" name="文本框 4"/>
          <p:cNvSpPr txBox="1"/>
          <p:nvPr/>
        </p:nvSpPr>
        <p:spPr>
          <a:xfrm>
            <a:off x="551384" y="476672"/>
            <a:ext cx="2808312" cy="400110"/>
          </a:xfrm>
          <a:prstGeom prst="rect">
            <a:avLst/>
          </a:prstGeom>
          <a:noFill/>
        </p:spPr>
        <p:txBody>
          <a:bodyPr wrap="square" rtlCol="0">
            <a:spAutoFit/>
          </a:bodyPr>
          <a:lstStyle/>
          <a:p>
            <a:r>
              <a:rPr lang="en-US" altLang="zh-CN" sz="2000" b="1" dirty="0" smtClean="0">
                <a:latin typeface="+mn-ea"/>
                <a:ea typeface="+mn-ea"/>
              </a:rPr>
              <a:t>HDFS</a:t>
            </a:r>
            <a:r>
              <a:rPr lang="zh-CN" altLang="en-US" sz="2000" b="1" dirty="0" smtClean="0">
                <a:latin typeface="+mn-ea"/>
                <a:ea typeface="+mn-ea"/>
              </a:rPr>
              <a:t>典型物理拓扑</a:t>
            </a:r>
            <a:endParaRPr lang="zh-CN" altLang="en-US" sz="2000" b="1" dirty="0">
              <a:latin typeface="+mn-ea"/>
              <a:ea typeface="+mn-ea"/>
            </a:endParaRPr>
          </a:p>
        </p:txBody>
      </p:sp>
    </p:spTree>
    <p:extLst>
      <p:ext uri="{BB962C8B-B14F-4D97-AF65-F5344CB8AC3E}">
        <p14:creationId xmlns:p14="http://schemas.microsoft.com/office/powerpoint/2010/main" val="2833009807"/>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A26503F-D37B-489B-8EC0-E42C7B562D0F}" type="slidenum">
              <a:rPr lang="zh-CN" altLang="en-US" smtClean="0"/>
              <a:t>15</a:t>
            </a:fld>
            <a:endParaRPr lang="zh-CN" altLang="en-US" dirty="0"/>
          </a:p>
        </p:txBody>
      </p:sp>
      <p:sp>
        <p:nvSpPr>
          <p:cNvPr id="3" name="Rectangle 3"/>
          <p:cNvSpPr>
            <a:spLocks noChangeArrowheads="1"/>
          </p:cNvSpPr>
          <p:nvPr/>
        </p:nvSpPr>
        <p:spPr bwMode="auto">
          <a:xfrm>
            <a:off x="2135560" y="1988840"/>
            <a:ext cx="6336704"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b="1" dirty="0">
                <a:latin typeface="微软雅黑" panose="020B0503020204020204" pitchFamily="34" charset="-122"/>
                <a:ea typeface="微软雅黑" panose="020B0503020204020204" pitchFamily="34" charset="-122"/>
              </a:rPr>
              <a:t>一</a:t>
            </a:r>
            <a:r>
              <a:rPr kumimoji="1" lang="zh-CN" altLang="en-US" sz="2000" b="1" dirty="0" smtClean="0">
                <a:latin typeface="微软雅黑" panose="020B0503020204020204" pitchFamily="34" charset="-122"/>
                <a:ea typeface="微软雅黑" panose="020B0503020204020204" pitchFamily="34" charset="-122"/>
              </a:rPr>
              <a:t>、</a:t>
            </a:r>
            <a:r>
              <a:rPr kumimoji="1" lang="en-US" altLang="zh-CN" sz="2000" b="1" dirty="0" smtClean="0">
                <a:latin typeface="微软雅黑" panose="020B0503020204020204" pitchFamily="34" charset="-122"/>
                <a:ea typeface="微软雅黑" panose="020B0503020204020204" pitchFamily="34" charset="-122"/>
              </a:rPr>
              <a:t>HDFS</a:t>
            </a:r>
            <a:r>
              <a:rPr kumimoji="1" lang="zh-CN" altLang="en-US" sz="2000" b="1" dirty="0" smtClean="0">
                <a:latin typeface="微软雅黑" panose="020B0503020204020204" pitchFamily="34" charset="-122"/>
                <a:ea typeface="微软雅黑" panose="020B0503020204020204" pitchFamily="34" charset="-122"/>
              </a:rPr>
              <a:t>简介 </a:t>
            </a:r>
            <a:endParaRPr kumimoji="1" lang="zh-CN" altLang="en-US" sz="2000" b="1" dirty="0">
              <a:latin typeface="微软雅黑" panose="020B0503020204020204" pitchFamily="34" charset="-122"/>
              <a:ea typeface="微软雅黑" panose="020B0503020204020204" pitchFamily="34" charset="-122"/>
            </a:endParaRPr>
          </a:p>
          <a:p>
            <a:pPr eaLnBrk="1" hangingPunct="1">
              <a:spcBef>
                <a:spcPct val="0"/>
              </a:spcBef>
              <a:buFontTx/>
              <a:buNone/>
            </a:pPr>
            <a:endParaRPr kumimoji="1" lang="zh-CN" altLang="en-US" sz="2000" b="1" dirty="0">
              <a:latin typeface="微软雅黑" panose="020B0503020204020204" pitchFamily="34" charset="-122"/>
              <a:ea typeface="微软雅黑" panose="020B0503020204020204" pitchFamily="34" charset="-122"/>
            </a:endParaRPr>
          </a:p>
          <a:p>
            <a:pPr eaLnBrk="1" hangingPunct="1">
              <a:spcBef>
                <a:spcPct val="0"/>
              </a:spcBef>
              <a:buFontTx/>
              <a:buNone/>
            </a:pPr>
            <a:r>
              <a:rPr kumimoji="1" lang="zh-CN" altLang="en-US" sz="2000" b="1" dirty="0">
                <a:latin typeface="微软雅黑" panose="020B0503020204020204" pitchFamily="34" charset="-122"/>
                <a:ea typeface="微软雅黑" panose="020B0503020204020204" pitchFamily="34" charset="-122"/>
              </a:rPr>
              <a:t>二</a:t>
            </a:r>
            <a:r>
              <a:rPr kumimoji="1" lang="zh-CN" altLang="en-US" sz="2000" b="1" dirty="0" smtClean="0">
                <a:latin typeface="微软雅黑" panose="020B0503020204020204" pitchFamily="34" charset="-122"/>
                <a:ea typeface="微软雅黑" panose="020B0503020204020204" pitchFamily="34" charset="-122"/>
              </a:rPr>
              <a:t>、</a:t>
            </a:r>
            <a:r>
              <a:rPr kumimoji="1" lang="en-US" altLang="zh-CN" sz="2000" b="1" dirty="0" smtClean="0">
                <a:latin typeface="微软雅黑" panose="020B0503020204020204" pitchFamily="34" charset="-122"/>
                <a:ea typeface="微软雅黑" panose="020B0503020204020204" pitchFamily="34" charset="-122"/>
              </a:rPr>
              <a:t>HDFS</a:t>
            </a:r>
            <a:r>
              <a:rPr kumimoji="1" lang="zh-CN" altLang="en-US" sz="2000" b="1" dirty="0" smtClean="0">
                <a:latin typeface="微软雅黑" panose="020B0503020204020204" pitchFamily="34" charset="-122"/>
                <a:ea typeface="微软雅黑" panose="020B0503020204020204" pitchFamily="34" charset="-122"/>
              </a:rPr>
              <a:t>的体系结构</a:t>
            </a:r>
            <a:endParaRPr kumimoji="1" lang="en-US" altLang="zh-CN" sz="2000" b="1" dirty="0" smtClean="0">
              <a:latin typeface="微软雅黑" panose="020B0503020204020204" pitchFamily="34" charset="-122"/>
              <a:ea typeface="微软雅黑" panose="020B0503020204020204" pitchFamily="34" charset="-122"/>
            </a:endParaRPr>
          </a:p>
          <a:p>
            <a:pPr eaLnBrk="1" hangingPunct="1">
              <a:spcBef>
                <a:spcPct val="0"/>
              </a:spcBef>
              <a:buFontTx/>
              <a:buNone/>
            </a:pPr>
            <a:endParaRPr kumimoji="1" lang="en-US" altLang="zh-CN" sz="2000" b="1" dirty="0">
              <a:latin typeface="微软雅黑" panose="020B0503020204020204" pitchFamily="34" charset="-122"/>
              <a:ea typeface="微软雅黑" panose="020B0503020204020204" pitchFamily="34" charset="-122"/>
            </a:endParaRPr>
          </a:p>
          <a:p>
            <a:pPr eaLnBrk="1" hangingPunct="1">
              <a:spcBef>
                <a:spcPct val="0"/>
              </a:spcBef>
              <a:buFontTx/>
              <a:buNone/>
            </a:pPr>
            <a:r>
              <a:rPr kumimoji="1" lang="zh-CN" altLang="en-US" sz="2000" b="1" dirty="0">
                <a:solidFill>
                  <a:srgbClr val="FF0000"/>
                </a:solidFill>
                <a:latin typeface="微软雅黑" panose="020B0503020204020204" pitchFamily="34" charset="-122"/>
                <a:ea typeface="微软雅黑" panose="020B0503020204020204" pitchFamily="34" charset="-122"/>
              </a:rPr>
              <a:t>三</a:t>
            </a:r>
            <a:r>
              <a:rPr kumimoji="1" lang="zh-CN" altLang="en-US" sz="2000" b="1" dirty="0" smtClean="0">
                <a:solidFill>
                  <a:srgbClr val="FF0000"/>
                </a:solidFill>
                <a:latin typeface="微软雅黑" panose="020B0503020204020204" pitchFamily="34" charset="-122"/>
                <a:ea typeface="微软雅黑" panose="020B0503020204020204" pitchFamily="34" charset="-122"/>
              </a:rPr>
              <a:t>、</a:t>
            </a:r>
            <a:r>
              <a:rPr kumimoji="1" lang="en-US" altLang="zh-CN" sz="2000" b="1" dirty="0" smtClean="0">
                <a:solidFill>
                  <a:srgbClr val="FF0000"/>
                </a:solidFill>
                <a:latin typeface="微软雅黑" panose="020B0503020204020204" pitchFamily="34" charset="-122"/>
                <a:ea typeface="微软雅黑" panose="020B0503020204020204" pitchFamily="34" charset="-122"/>
              </a:rPr>
              <a:t>HDFS</a:t>
            </a:r>
            <a:r>
              <a:rPr kumimoji="1" lang="zh-CN" altLang="en-US" sz="2000" b="1" dirty="0" smtClean="0">
                <a:solidFill>
                  <a:srgbClr val="FF0000"/>
                </a:solidFill>
                <a:latin typeface="微软雅黑" panose="020B0503020204020204" pitchFamily="34" charset="-122"/>
                <a:ea typeface="微软雅黑" panose="020B0503020204020204" pitchFamily="34" charset="-122"/>
              </a:rPr>
              <a:t>的</a:t>
            </a:r>
            <a:r>
              <a:rPr kumimoji="1" lang="zh-CN" altLang="en-US" sz="2000" b="1" dirty="0">
                <a:solidFill>
                  <a:srgbClr val="FF0000"/>
                </a:solidFill>
                <a:latin typeface="微软雅黑" panose="020B0503020204020204" pitchFamily="34" charset="-122"/>
                <a:ea typeface="微软雅黑" panose="020B0503020204020204" pitchFamily="34" charset="-122"/>
              </a:rPr>
              <a:t>运行</a:t>
            </a:r>
            <a:r>
              <a:rPr kumimoji="1" lang="zh-CN" altLang="en-US" sz="2000" b="1" dirty="0" smtClean="0">
                <a:solidFill>
                  <a:srgbClr val="FF0000"/>
                </a:solidFill>
                <a:latin typeface="微软雅黑" panose="020B0503020204020204" pitchFamily="34" charset="-122"/>
                <a:ea typeface="微软雅黑" panose="020B0503020204020204" pitchFamily="34" charset="-122"/>
              </a:rPr>
              <a:t>原理</a:t>
            </a:r>
            <a:endParaRPr kumimoji="1" lang="en-US" altLang="zh-CN" sz="2000" b="1" dirty="0" smtClean="0">
              <a:solidFill>
                <a:srgbClr val="FF000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kumimoji="1" lang="en-US" altLang="zh-CN" sz="2000" b="1" dirty="0">
              <a:latin typeface="微软雅黑" panose="020B0503020204020204" pitchFamily="34" charset="-122"/>
              <a:ea typeface="微软雅黑" panose="020B0503020204020204" pitchFamily="34" charset="-122"/>
            </a:endParaRPr>
          </a:p>
          <a:p>
            <a:pPr eaLnBrk="1" hangingPunct="1">
              <a:spcBef>
                <a:spcPct val="0"/>
              </a:spcBef>
              <a:buFontTx/>
              <a:buNone/>
            </a:pPr>
            <a:r>
              <a:rPr kumimoji="1" lang="zh-CN" altLang="en-US" sz="2000" b="1" dirty="0">
                <a:latin typeface="微软雅黑" panose="020B0503020204020204" pitchFamily="34" charset="-122"/>
                <a:ea typeface="微软雅黑" panose="020B0503020204020204" pitchFamily="34" charset="-122"/>
              </a:rPr>
              <a:t>四</a:t>
            </a:r>
            <a:r>
              <a:rPr kumimoji="1" lang="zh-CN" altLang="en-US" sz="2000" b="1" dirty="0" smtClean="0">
                <a:latin typeface="微软雅黑" panose="020B0503020204020204" pitchFamily="34" charset="-122"/>
                <a:ea typeface="微软雅黑" panose="020B0503020204020204" pitchFamily="34" charset="-122"/>
              </a:rPr>
              <a:t>、</a:t>
            </a:r>
            <a:r>
              <a:rPr kumimoji="1" lang="en-US" altLang="zh-CN" sz="2000" b="1" dirty="0" smtClean="0">
                <a:latin typeface="微软雅黑" panose="020B0503020204020204" pitchFamily="34" charset="-122"/>
                <a:ea typeface="微软雅黑" panose="020B0503020204020204" pitchFamily="34" charset="-122"/>
              </a:rPr>
              <a:t>HDFS</a:t>
            </a:r>
            <a:r>
              <a:rPr kumimoji="1" lang="zh-CN" altLang="en-US" sz="2000" b="1" dirty="0" smtClean="0">
                <a:latin typeface="微软雅黑" panose="020B0503020204020204" pitchFamily="34" charset="-122"/>
                <a:ea typeface="微软雅黑" panose="020B0503020204020204" pitchFamily="34" charset="-122"/>
              </a:rPr>
              <a:t>的常用</a:t>
            </a:r>
            <a:r>
              <a:rPr kumimoji="1" lang="en-US" altLang="zh-CN" sz="2000" b="1" dirty="0" smtClean="0">
                <a:latin typeface="微软雅黑" panose="020B0503020204020204" pitchFamily="34" charset="-122"/>
                <a:ea typeface="微软雅黑" panose="020B0503020204020204" pitchFamily="34" charset="-122"/>
              </a:rPr>
              <a:t>Shell</a:t>
            </a:r>
          </a:p>
          <a:p>
            <a:pPr eaLnBrk="1" hangingPunct="1">
              <a:spcBef>
                <a:spcPct val="0"/>
              </a:spcBef>
              <a:buFontTx/>
              <a:buNone/>
            </a:pPr>
            <a:endParaRPr kumimoji="1" lang="en-US" altLang="zh-CN" sz="2000" b="1" dirty="0" smtClean="0">
              <a:latin typeface="微软雅黑" panose="020B0503020204020204" pitchFamily="34" charset="-122"/>
              <a:ea typeface="微软雅黑" panose="020B0503020204020204" pitchFamily="34" charset="-122"/>
            </a:endParaRPr>
          </a:p>
          <a:p>
            <a:pPr eaLnBrk="1" hangingPunct="1">
              <a:spcBef>
                <a:spcPct val="0"/>
              </a:spcBef>
              <a:buFontTx/>
              <a:buNone/>
            </a:pPr>
            <a:r>
              <a:rPr kumimoji="1" lang="zh-CN" altLang="en-US" sz="2000" b="1" dirty="0" smtClean="0">
                <a:latin typeface="微软雅黑" panose="020B0503020204020204" pitchFamily="34" charset="-122"/>
                <a:ea typeface="微软雅黑" panose="020B0503020204020204" pitchFamily="34" charset="-122"/>
              </a:rPr>
              <a:t>五、</a:t>
            </a:r>
            <a:r>
              <a:rPr kumimoji="1" lang="en-US" altLang="zh-CN" sz="2000" b="1" dirty="0" smtClean="0">
                <a:latin typeface="微软雅黑" panose="020B0503020204020204" pitchFamily="34" charset="-122"/>
                <a:ea typeface="微软雅黑" panose="020B0503020204020204" pitchFamily="34" charset="-122"/>
              </a:rPr>
              <a:t>HDFS</a:t>
            </a:r>
            <a:r>
              <a:rPr kumimoji="1" lang="zh-CN" altLang="en-US" sz="2000" b="1" dirty="0" smtClean="0">
                <a:latin typeface="微软雅黑" panose="020B0503020204020204" pitchFamily="34" charset="-122"/>
                <a:ea typeface="微软雅黑" panose="020B0503020204020204" pitchFamily="34" charset="-122"/>
              </a:rPr>
              <a:t>的</a:t>
            </a:r>
            <a:r>
              <a:rPr kumimoji="1" lang="en-US" altLang="zh-CN" sz="2000" b="1" dirty="0" smtClean="0">
                <a:latin typeface="微软雅黑" panose="020B0503020204020204" pitchFamily="34" charset="-122"/>
                <a:ea typeface="微软雅黑" panose="020B0503020204020204" pitchFamily="34" charset="-122"/>
              </a:rPr>
              <a:t>API</a:t>
            </a:r>
            <a:r>
              <a:rPr kumimoji="1" lang="zh-CN" altLang="en-US" sz="2000" b="1" dirty="0" smtClean="0">
                <a:latin typeface="微软雅黑" panose="020B0503020204020204" pitchFamily="34" charset="-122"/>
                <a:ea typeface="微软雅黑" panose="020B0503020204020204" pitchFamily="34" charset="-122"/>
              </a:rPr>
              <a:t>调用</a:t>
            </a:r>
            <a:endParaRPr kumimoji="1" lang="en-US" altLang="zh-CN" sz="2000" b="1" dirty="0" smtClean="0">
              <a:latin typeface="微软雅黑" panose="020B0503020204020204" pitchFamily="34" charset="-122"/>
              <a:ea typeface="微软雅黑" panose="020B0503020204020204" pitchFamily="34" charset="-122"/>
            </a:endParaRPr>
          </a:p>
        </p:txBody>
      </p:sp>
      <p:sp>
        <p:nvSpPr>
          <p:cNvPr id="5" name="TextBox 4"/>
          <p:cNvSpPr txBox="1"/>
          <p:nvPr/>
        </p:nvSpPr>
        <p:spPr>
          <a:xfrm>
            <a:off x="5087888" y="908720"/>
            <a:ext cx="2592288" cy="769441"/>
          </a:xfrm>
          <a:prstGeom prst="rect">
            <a:avLst/>
          </a:prstGeom>
          <a:noFill/>
        </p:spPr>
        <p:txBody>
          <a:bodyPr wrap="square" rtlCol="0">
            <a:spAutoFit/>
          </a:bodyPr>
          <a:lstStyle/>
          <a:p>
            <a:pPr algn="ctr"/>
            <a:r>
              <a:rPr lang="zh-CN" altLang="en-US" sz="4400" b="1" dirty="0" smtClean="0">
                <a:latin typeface="微软雅黑" panose="020B0503020204020204" pitchFamily="34" charset="-122"/>
                <a:ea typeface="微软雅黑" panose="020B0503020204020204" pitchFamily="34" charset="-122"/>
              </a:rPr>
              <a:t>目   录</a:t>
            </a:r>
            <a:endParaRPr lang="zh-CN" altLang="en-US" sz="4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1242308"/>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A26503F-D37B-489B-8EC0-E42C7B562D0F}" type="slidenum">
              <a:rPr lang="zh-CN" altLang="en-US" smtClean="0"/>
              <a:t>16</a:t>
            </a:fld>
            <a:endParaRPr lang="zh-CN" altLang="en-US" dirty="0"/>
          </a:p>
        </p:txBody>
      </p:sp>
      <p:sp>
        <p:nvSpPr>
          <p:cNvPr id="18" name="Text Box 12"/>
          <p:cNvSpPr txBox="1">
            <a:spLocks noChangeArrowheads="1"/>
          </p:cNvSpPr>
          <p:nvPr/>
        </p:nvSpPr>
        <p:spPr bwMode="auto">
          <a:xfrm>
            <a:off x="407368" y="439837"/>
            <a:ext cx="655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dirty="0" smtClean="0">
                <a:solidFill>
                  <a:srgbClr val="000000"/>
                </a:solidFill>
                <a:latin typeface="微软雅黑" panose="020B0503020204020204" pitchFamily="34" charset="-122"/>
                <a:ea typeface="微软雅黑" panose="020B0503020204020204" pitchFamily="34" charset="-122"/>
              </a:rPr>
              <a:t>HDFS</a:t>
            </a:r>
            <a:r>
              <a:rPr lang="zh-CN" altLang="en-US" sz="2000" b="1" dirty="0" smtClean="0">
                <a:solidFill>
                  <a:srgbClr val="000000"/>
                </a:solidFill>
                <a:latin typeface="微软雅黑" panose="020B0503020204020204" pitchFamily="34" charset="-122"/>
                <a:ea typeface="微软雅黑" panose="020B0503020204020204" pitchFamily="34" charset="-122"/>
              </a:rPr>
              <a:t>读文件流程</a:t>
            </a:r>
          </a:p>
        </p:txBody>
      </p:sp>
      <p:pic>
        <p:nvPicPr>
          <p:cNvPr id="3" name="图片 2"/>
          <p:cNvPicPr>
            <a:picLocks noChangeAspect="1"/>
          </p:cNvPicPr>
          <p:nvPr/>
        </p:nvPicPr>
        <p:blipFill>
          <a:blip r:embed="rId3"/>
          <a:stretch>
            <a:fillRect/>
          </a:stretch>
        </p:blipFill>
        <p:spPr>
          <a:xfrm>
            <a:off x="1328738" y="1017362"/>
            <a:ext cx="8959156" cy="5194404"/>
          </a:xfrm>
          <a:prstGeom prst="rect">
            <a:avLst/>
          </a:prstGeom>
        </p:spPr>
      </p:pic>
    </p:spTree>
    <p:extLst>
      <p:ext uri="{BB962C8B-B14F-4D97-AF65-F5344CB8AC3E}">
        <p14:creationId xmlns:p14="http://schemas.microsoft.com/office/powerpoint/2010/main" val="206870140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A26503F-D37B-489B-8EC0-E42C7B562D0F}" type="slidenum">
              <a:rPr lang="zh-CN" altLang="en-US" smtClean="0"/>
              <a:t>17</a:t>
            </a:fld>
            <a:endParaRPr lang="zh-CN" altLang="en-US" dirty="0"/>
          </a:p>
        </p:txBody>
      </p:sp>
      <p:sp>
        <p:nvSpPr>
          <p:cNvPr id="18" name="Text Box 12"/>
          <p:cNvSpPr txBox="1">
            <a:spLocks noChangeArrowheads="1"/>
          </p:cNvSpPr>
          <p:nvPr/>
        </p:nvSpPr>
        <p:spPr bwMode="auto">
          <a:xfrm>
            <a:off x="407368" y="439837"/>
            <a:ext cx="655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dirty="0" smtClean="0">
                <a:solidFill>
                  <a:srgbClr val="000000"/>
                </a:solidFill>
                <a:latin typeface="微软雅黑" panose="020B0503020204020204" pitchFamily="34" charset="-122"/>
                <a:ea typeface="微软雅黑" panose="020B0503020204020204" pitchFamily="34" charset="-122"/>
              </a:rPr>
              <a:t>HDFS</a:t>
            </a:r>
            <a:r>
              <a:rPr lang="zh-CN" altLang="en-US" sz="2000" b="1" dirty="0" smtClean="0">
                <a:solidFill>
                  <a:srgbClr val="000000"/>
                </a:solidFill>
                <a:latin typeface="微软雅黑" panose="020B0503020204020204" pitchFamily="34" charset="-122"/>
                <a:ea typeface="微软雅黑" panose="020B0503020204020204" pitchFamily="34" charset="-122"/>
              </a:rPr>
              <a:t>写文件流程</a:t>
            </a:r>
          </a:p>
        </p:txBody>
      </p:sp>
      <p:pic>
        <p:nvPicPr>
          <p:cNvPr id="3" name="图片 2"/>
          <p:cNvPicPr>
            <a:picLocks noChangeAspect="1"/>
          </p:cNvPicPr>
          <p:nvPr/>
        </p:nvPicPr>
        <p:blipFill>
          <a:blip r:embed="rId3"/>
          <a:stretch>
            <a:fillRect/>
          </a:stretch>
        </p:blipFill>
        <p:spPr>
          <a:xfrm>
            <a:off x="1559496" y="897657"/>
            <a:ext cx="9003614" cy="5436468"/>
          </a:xfrm>
          <a:prstGeom prst="rect">
            <a:avLst/>
          </a:prstGeom>
        </p:spPr>
      </p:pic>
    </p:spTree>
    <p:extLst>
      <p:ext uri="{BB962C8B-B14F-4D97-AF65-F5344CB8AC3E}">
        <p14:creationId xmlns:p14="http://schemas.microsoft.com/office/powerpoint/2010/main" val="700665854"/>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A26503F-D37B-489B-8EC0-E42C7B562D0F}" type="slidenum">
              <a:rPr lang="zh-CN" altLang="en-US" smtClean="0"/>
              <a:t>18</a:t>
            </a:fld>
            <a:endParaRPr lang="zh-CN" altLang="en-US" dirty="0"/>
          </a:p>
        </p:txBody>
      </p:sp>
      <p:sp>
        <p:nvSpPr>
          <p:cNvPr id="3" name="Rectangle 3"/>
          <p:cNvSpPr>
            <a:spLocks noChangeArrowheads="1"/>
          </p:cNvSpPr>
          <p:nvPr/>
        </p:nvSpPr>
        <p:spPr bwMode="auto">
          <a:xfrm>
            <a:off x="2135560" y="1988840"/>
            <a:ext cx="6336704"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b="1" dirty="0">
                <a:latin typeface="微软雅黑" panose="020B0503020204020204" pitchFamily="34" charset="-122"/>
                <a:ea typeface="微软雅黑" panose="020B0503020204020204" pitchFamily="34" charset="-122"/>
              </a:rPr>
              <a:t>一</a:t>
            </a:r>
            <a:r>
              <a:rPr kumimoji="1" lang="zh-CN" altLang="en-US" sz="2000" b="1" dirty="0" smtClean="0">
                <a:latin typeface="微软雅黑" panose="020B0503020204020204" pitchFamily="34" charset="-122"/>
                <a:ea typeface="微软雅黑" panose="020B0503020204020204" pitchFamily="34" charset="-122"/>
              </a:rPr>
              <a:t>、</a:t>
            </a:r>
            <a:r>
              <a:rPr kumimoji="1" lang="en-US" altLang="zh-CN" sz="2000" b="1" dirty="0" smtClean="0">
                <a:latin typeface="微软雅黑" panose="020B0503020204020204" pitchFamily="34" charset="-122"/>
                <a:ea typeface="微软雅黑" panose="020B0503020204020204" pitchFamily="34" charset="-122"/>
              </a:rPr>
              <a:t>HDFS</a:t>
            </a:r>
            <a:r>
              <a:rPr kumimoji="1" lang="zh-CN" altLang="en-US" sz="2000" b="1" dirty="0" smtClean="0">
                <a:latin typeface="微软雅黑" panose="020B0503020204020204" pitchFamily="34" charset="-122"/>
                <a:ea typeface="微软雅黑" panose="020B0503020204020204" pitchFamily="34" charset="-122"/>
              </a:rPr>
              <a:t>简介 </a:t>
            </a:r>
            <a:endParaRPr kumimoji="1" lang="zh-CN" altLang="en-US" sz="2000" b="1" dirty="0">
              <a:latin typeface="微软雅黑" panose="020B0503020204020204" pitchFamily="34" charset="-122"/>
              <a:ea typeface="微软雅黑" panose="020B0503020204020204" pitchFamily="34" charset="-122"/>
            </a:endParaRPr>
          </a:p>
          <a:p>
            <a:pPr eaLnBrk="1" hangingPunct="1">
              <a:spcBef>
                <a:spcPct val="0"/>
              </a:spcBef>
              <a:buFontTx/>
              <a:buNone/>
            </a:pPr>
            <a:endParaRPr kumimoji="1" lang="zh-CN" altLang="en-US" sz="2000" b="1" dirty="0">
              <a:latin typeface="微软雅黑" panose="020B0503020204020204" pitchFamily="34" charset="-122"/>
              <a:ea typeface="微软雅黑" panose="020B0503020204020204" pitchFamily="34" charset="-122"/>
            </a:endParaRPr>
          </a:p>
          <a:p>
            <a:pPr eaLnBrk="1" hangingPunct="1">
              <a:spcBef>
                <a:spcPct val="0"/>
              </a:spcBef>
              <a:buFontTx/>
              <a:buNone/>
            </a:pPr>
            <a:r>
              <a:rPr kumimoji="1" lang="zh-CN" altLang="en-US" sz="2000" b="1" dirty="0">
                <a:latin typeface="微软雅黑" panose="020B0503020204020204" pitchFamily="34" charset="-122"/>
                <a:ea typeface="微软雅黑" panose="020B0503020204020204" pitchFamily="34" charset="-122"/>
              </a:rPr>
              <a:t>二</a:t>
            </a:r>
            <a:r>
              <a:rPr kumimoji="1" lang="zh-CN" altLang="en-US" sz="2000" b="1" dirty="0" smtClean="0">
                <a:latin typeface="微软雅黑" panose="020B0503020204020204" pitchFamily="34" charset="-122"/>
                <a:ea typeface="微软雅黑" panose="020B0503020204020204" pitchFamily="34" charset="-122"/>
              </a:rPr>
              <a:t>、</a:t>
            </a:r>
            <a:r>
              <a:rPr kumimoji="1" lang="en-US" altLang="zh-CN" sz="2000" b="1" dirty="0" smtClean="0">
                <a:latin typeface="微软雅黑" panose="020B0503020204020204" pitchFamily="34" charset="-122"/>
                <a:ea typeface="微软雅黑" panose="020B0503020204020204" pitchFamily="34" charset="-122"/>
              </a:rPr>
              <a:t>HDFS</a:t>
            </a:r>
            <a:r>
              <a:rPr kumimoji="1" lang="zh-CN" altLang="en-US" sz="2000" b="1" dirty="0" smtClean="0">
                <a:latin typeface="微软雅黑" panose="020B0503020204020204" pitchFamily="34" charset="-122"/>
                <a:ea typeface="微软雅黑" panose="020B0503020204020204" pitchFamily="34" charset="-122"/>
              </a:rPr>
              <a:t>的体系结构</a:t>
            </a:r>
            <a:endParaRPr kumimoji="1" lang="en-US" altLang="zh-CN" sz="2000" b="1" dirty="0" smtClean="0">
              <a:latin typeface="微软雅黑" panose="020B0503020204020204" pitchFamily="34" charset="-122"/>
              <a:ea typeface="微软雅黑" panose="020B0503020204020204" pitchFamily="34" charset="-122"/>
            </a:endParaRPr>
          </a:p>
          <a:p>
            <a:pPr eaLnBrk="1" hangingPunct="1">
              <a:spcBef>
                <a:spcPct val="0"/>
              </a:spcBef>
              <a:buFontTx/>
              <a:buNone/>
            </a:pPr>
            <a:endParaRPr kumimoji="1" lang="en-US" altLang="zh-CN" sz="2000" b="1" dirty="0">
              <a:latin typeface="微软雅黑" panose="020B0503020204020204" pitchFamily="34" charset="-122"/>
              <a:ea typeface="微软雅黑" panose="020B0503020204020204" pitchFamily="34" charset="-122"/>
            </a:endParaRPr>
          </a:p>
          <a:p>
            <a:pPr eaLnBrk="1" hangingPunct="1">
              <a:spcBef>
                <a:spcPct val="0"/>
              </a:spcBef>
              <a:buFontTx/>
              <a:buNone/>
            </a:pPr>
            <a:r>
              <a:rPr kumimoji="1" lang="zh-CN" altLang="en-US" sz="2000" b="1" dirty="0">
                <a:latin typeface="微软雅黑" panose="020B0503020204020204" pitchFamily="34" charset="-122"/>
                <a:ea typeface="微软雅黑" panose="020B0503020204020204" pitchFamily="34" charset="-122"/>
              </a:rPr>
              <a:t>三</a:t>
            </a:r>
            <a:r>
              <a:rPr kumimoji="1" lang="zh-CN" altLang="en-US" sz="2000" b="1" dirty="0" smtClean="0">
                <a:latin typeface="微软雅黑" panose="020B0503020204020204" pitchFamily="34" charset="-122"/>
                <a:ea typeface="微软雅黑" panose="020B0503020204020204" pitchFamily="34" charset="-122"/>
              </a:rPr>
              <a:t>、</a:t>
            </a:r>
            <a:r>
              <a:rPr kumimoji="1" lang="en-US" altLang="zh-CN" sz="2000" b="1" dirty="0" smtClean="0">
                <a:latin typeface="微软雅黑" panose="020B0503020204020204" pitchFamily="34" charset="-122"/>
                <a:ea typeface="微软雅黑" panose="020B0503020204020204" pitchFamily="34" charset="-122"/>
              </a:rPr>
              <a:t>HDFS</a:t>
            </a:r>
            <a:r>
              <a:rPr kumimoji="1" lang="zh-CN" altLang="en-US" sz="2000" b="1" dirty="0" smtClean="0">
                <a:latin typeface="微软雅黑" panose="020B0503020204020204" pitchFamily="34" charset="-122"/>
                <a:ea typeface="微软雅黑" panose="020B0503020204020204" pitchFamily="34" charset="-122"/>
              </a:rPr>
              <a:t>的</a:t>
            </a:r>
            <a:r>
              <a:rPr kumimoji="1" lang="zh-CN" altLang="en-US" sz="2000" b="1" dirty="0">
                <a:latin typeface="微软雅黑" panose="020B0503020204020204" pitchFamily="34" charset="-122"/>
                <a:ea typeface="微软雅黑" panose="020B0503020204020204" pitchFamily="34" charset="-122"/>
              </a:rPr>
              <a:t>运行</a:t>
            </a:r>
            <a:r>
              <a:rPr kumimoji="1" lang="zh-CN" altLang="en-US" sz="2000" b="1" dirty="0" smtClean="0">
                <a:latin typeface="微软雅黑" panose="020B0503020204020204" pitchFamily="34" charset="-122"/>
                <a:ea typeface="微软雅黑" panose="020B0503020204020204" pitchFamily="34" charset="-122"/>
              </a:rPr>
              <a:t>原理</a:t>
            </a:r>
            <a:endParaRPr kumimoji="1" lang="en-US" altLang="zh-CN" sz="2000" b="1" dirty="0" smtClean="0">
              <a:latin typeface="微软雅黑" panose="020B0503020204020204" pitchFamily="34" charset="-122"/>
              <a:ea typeface="微软雅黑" panose="020B0503020204020204" pitchFamily="34" charset="-122"/>
            </a:endParaRPr>
          </a:p>
          <a:p>
            <a:pPr eaLnBrk="1" hangingPunct="1">
              <a:spcBef>
                <a:spcPct val="0"/>
              </a:spcBef>
              <a:buFontTx/>
              <a:buNone/>
            </a:pPr>
            <a:endParaRPr kumimoji="1" lang="en-US" altLang="zh-CN" sz="2000" b="1" dirty="0">
              <a:latin typeface="微软雅黑" panose="020B0503020204020204" pitchFamily="34" charset="-122"/>
              <a:ea typeface="微软雅黑" panose="020B0503020204020204" pitchFamily="34" charset="-122"/>
            </a:endParaRPr>
          </a:p>
          <a:p>
            <a:pPr eaLnBrk="1" hangingPunct="1">
              <a:spcBef>
                <a:spcPct val="0"/>
              </a:spcBef>
              <a:buFontTx/>
              <a:buNone/>
            </a:pPr>
            <a:r>
              <a:rPr kumimoji="1" lang="zh-CN" altLang="en-US" sz="2000" b="1" dirty="0">
                <a:solidFill>
                  <a:srgbClr val="FF0000"/>
                </a:solidFill>
                <a:latin typeface="微软雅黑" panose="020B0503020204020204" pitchFamily="34" charset="-122"/>
                <a:ea typeface="微软雅黑" panose="020B0503020204020204" pitchFamily="34" charset="-122"/>
              </a:rPr>
              <a:t>四</a:t>
            </a:r>
            <a:r>
              <a:rPr kumimoji="1" lang="zh-CN" altLang="en-US" sz="2000" b="1" dirty="0" smtClean="0">
                <a:solidFill>
                  <a:srgbClr val="FF0000"/>
                </a:solidFill>
                <a:latin typeface="微软雅黑" panose="020B0503020204020204" pitchFamily="34" charset="-122"/>
                <a:ea typeface="微软雅黑" panose="020B0503020204020204" pitchFamily="34" charset="-122"/>
              </a:rPr>
              <a:t>、</a:t>
            </a:r>
            <a:r>
              <a:rPr kumimoji="1" lang="en-US" altLang="zh-CN" sz="2000" b="1" dirty="0" smtClean="0">
                <a:solidFill>
                  <a:srgbClr val="FF0000"/>
                </a:solidFill>
                <a:latin typeface="微软雅黑" panose="020B0503020204020204" pitchFamily="34" charset="-122"/>
                <a:ea typeface="微软雅黑" panose="020B0503020204020204" pitchFamily="34" charset="-122"/>
              </a:rPr>
              <a:t>HDFS</a:t>
            </a:r>
            <a:r>
              <a:rPr kumimoji="1" lang="zh-CN" altLang="en-US" sz="2000" b="1" dirty="0" smtClean="0">
                <a:solidFill>
                  <a:srgbClr val="FF0000"/>
                </a:solidFill>
                <a:latin typeface="微软雅黑" panose="020B0503020204020204" pitchFamily="34" charset="-122"/>
                <a:ea typeface="微软雅黑" panose="020B0503020204020204" pitchFamily="34" charset="-122"/>
              </a:rPr>
              <a:t>的常用</a:t>
            </a:r>
            <a:r>
              <a:rPr kumimoji="1" lang="en-US" altLang="zh-CN" sz="2000" b="1" dirty="0" smtClean="0">
                <a:solidFill>
                  <a:srgbClr val="FF0000"/>
                </a:solidFill>
                <a:latin typeface="微软雅黑" panose="020B0503020204020204" pitchFamily="34" charset="-122"/>
                <a:ea typeface="微软雅黑" panose="020B0503020204020204" pitchFamily="34" charset="-122"/>
              </a:rPr>
              <a:t>Shell</a:t>
            </a:r>
          </a:p>
          <a:p>
            <a:pPr eaLnBrk="1" hangingPunct="1">
              <a:spcBef>
                <a:spcPct val="0"/>
              </a:spcBef>
              <a:buFontTx/>
              <a:buNone/>
            </a:pPr>
            <a:endParaRPr kumimoji="1" lang="en-US" altLang="zh-CN" sz="2000" b="1" dirty="0" smtClean="0">
              <a:latin typeface="微软雅黑" panose="020B0503020204020204" pitchFamily="34" charset="-122"/>
              <a:ea typeface="微软雅黑" panose="020B0503020204020204" pitchFamily="34" charset="-122"/>
            </a:endParaRPr>
          </a:p>
          <a:p>
            <a:pPr eaLnBrk="1" hangingPunct="1">
              <a:spcBef>
                <a:spcPct val="0"/>
              </a:spcBef>
              <a:buFontTx/>
              <a:buNone/>
            </a:pPr>
            <a:r>
              <a:rPr kumimoji="1" lang="zh-CN" altLang="en-US" sz="2000" b="1" dirty="0" smtClean="0">
                <a:latin typeface="微软雅黑" panose="020B0503020204020204" pitchFamily="34" charset="-122"/>
                <a:ea typeface="微软雅黑" panose="020B0503020204020204" pitchFamily="34" charset="-122"/>
              </a:rPr>
              <a:t>五、</a:t>
            </a:r>
            <a:r>
              <a:rPr kumimoji="1" lang="en-US" altLang="zh-CN" sz="2000" b="1" dirty="0" smtClean="0">
                <a:latin typeface="微软雅黑" panose="020B0503020204020204" pitchFamily="34" charset="-122"/>
                <a:ea typeface="微软雅黑" panose="020B0503020204020204" pitchFamily="34" charset="-122"/>
              </a:rPr>
              <a:t>HDFS</a:t>
            </a:r>
            <a:r>
              <a:rPr kumimoji="1" lang="zh-CN" altLang="en-US" sz="2000" b="1" dirty="0" smtClean="0">
                <a:latin typeface="微软雅黑" panose="020B0503020204020204" pitchFamily="34" charset="-122"/>
                <a:ea typeface="微软雅黑" panose="020B0503020204020204" pitchFamily="34" charset="-122"/>
              </a:rPr>
              <a:t>的</a:t>
            </a:r>
            <a:r>
              <a:rPr kumimoji="1" lang="en-US" altLang="zh-CN" sz="2000" b="1" dirty="0" smtClean="0">
                <a:latin typeface="微软雅黑" panose="020B0503020204020204" pitchFamily="34" charset="-122"/>
                <a:ea typeface="微软雅黑" panose="020B0503020204020204" pitchFamily="34" charset="-122"/>
              </a:rPr>
              <a:t>API</a:t>
            </a:r>
            <a:r>
              <a:rPr kumimoji="1" lang="zh-CN" altLang="en-US" sz="2000" b="1" dirty="0" smtClean="0">
                <a:latin typeface="微软雅黑" panose="020B0503020204020204" pitchFamily="34" charset="-122"/>
                <a:ea typeface="微软雅黑" panose="020B0503020204020204" pitchFamily="34" charset="-122"/>
              </a:rPr>
              <a:t>调用</a:t>
            </a:r>
            <a:endParaRPr kumimoji="1" lang="en-US" altLang="zh-CN" sz="2000" b="1" dirty="0" smtClean="0">
              <a:latin typeface="微软雅黑" panose="020B0503020204020204" pitchFamily="34" charset="-122"/>
              <a:ea typeface="微软雅黑" panose="020B0503020204020204" pitchFamily="34" charset="-122"/>
            </a:endParaRPr>
          </a:p>
        </p:txBody>
      </p:sp>
      <p:sp>
        <p:nvSpPr>
          <p:cNvPr id="5" name="TextBox 4"/>
          <p:cNvSpPr txBox="1"/>
          <p:nvPr/>
        </p:nvSpPr>
        <p:spPr>
          <a:xfrm>
            <a:off x="5087888" y="908720"/>
            <a:ext cx="2592288" cy="769441"/>
          </a:xfrm>
          <a:prstGeom prst="rect">
            <a:avLst/>
          </a:prstGeom>
          <a:noFill/>
        </p:spPr>
        <p:txBody>
          <a:bodyPr wrap="square" rtlCol="0">
            <a:spAutoFit/>
          </a:bodyPr>
          <a:lstStyle/>
          <a:p>
            <a:pPr algn="ctr"/>
            <a:r>
              <a:rPr lang="zh-CN" altLang="en-US" sz="4400" b="1" dirty="0" smtClean="0">
                <a:latin typeface="微软雅黑" panose="020B0503020204020204" pitchFamily="34" charset="-122"/>
                <a:ea typeface="微软雅黑" panose="020B0503020204020204" pitchFamily="34" charset="-122"/>
              </a:rPr>
              <a:t>目   录</a:t>
            </a:r>
            <a:endParaRPr lang="zh-CN" altLang="en-US" sz="4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1271326"/>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A26503F-D37B-489B-8EC0-E42C7B562D0F}" type="slidenum">
              <a:rPr lang="zh-CN" altLang="en-US" smtClean="0"/>
              <a:t>1</a:t>
            </a:fld>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968" y="908720"/>
            <a:ext cx="9892063" cy="5225042"/>
          </a:xfrm>
          <a:prstGeom prst="rect">
            <a:avLst/>
          </a:prstGeom>
        </p:spPr>
      </p:pic>
    </p:spTree>
    <p:extLst>
      <p:ext uri="{BB962C8B-B14F-4D97-AF65-F5344CB8AC3E}">
        <p14:creationId xmlns:p14="http://schemas.microsoft.com/office/powerpoint/2010/main" val="2345530759"/>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A26503F-D37B-489B-8EC0-E42C7B562D0F}" type="slidenum">
              <a:rPr lang="zh-CN" altLang="en-US" smtClean="0"/>
              <a:t>19</a:t>
            </a:fld>
            <a:endParaRPr lang="zh-CN" altLang="en-US" dirty="0"/>
          </a:p>
        </p:txBody>
      </p:sp>
      <p:sp>
        <p:nvSpPr>
          <p:cNvPr id="5" name="Text Box 12"/>
          <p:cNvSpPr txBox="1">
            <a:spLocks noChangeArrowheads="1"/>
          </p:cNvSpPr>
          <p:nvPr/>
        </p:nvSpPr>
        <p:spPr bwMode="auto">
          <a:xfrm>
            <a:off x="407368" y="439837"/>
            <a:ext cx="655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dirty="0" smtClean="0">
                <a:solidFill>
                  <a:srgbClr val="000000"/>
                </a:solidFill>
                <a:latin typeface="微软雅黑" panose="020B0503020204020204" pitchFamily="34" charset="-122"/>
                <a:ea typeface="微软雅黑" panose="020B0503020204020204" pitchFamily="34" charset="-122"/>
              </a:rPr>
              <a:t>HDFS</a:t>
            </a:r>
            <a:r>
              <a:rPr lang="zh-CN" altLang="en-US" sz="2000" b="1" dirty="0" smtClean="0">
                <a:solidFill>
                  <a:srgbClr val="000000"/>
                </a:solidFill>
                <a:latin typeface="微软雅黑" panose="020B0503020204020204" pitchFamily="34" charset="-122"/>
                <a:ea typeface="微软雅黑" panose="020B0503020204020204" pitchFamily="34" charset="-122"/>
              </a:rPr>
              <a:t>的</a:t>
            </a:r>
            <a:r>
              <a:rPr lang="en-US" altLang="zh-CN" sz="2000" b="1" dirty="0" smtClean="0">
                <a:solidFill>
                  <a:srgbClr val="000000"/>
                </a:solidFill>
                <a:latin typeface="微软雅黑" panose="020B0503020204020204" pitchFamily="34" charset="-122"/>
                <a:ea typeface="微软雅黑" panose="020B0503020204020204" pitchFamily="34" charset="-122"/>
              </a:rPr>
              <a:t>Shell</a:t>
            </a:r>
            <a:r>
              <a:rPr lang="zh-CN" altLang="en-US" sz="2000" b="1" dirty="0" smtClean="0">
                <a:solidFill>
                  <a:srgbClr val="000000"/>
                </a:solidFill>
                <a:latin typeface="微软雅黑" panose="020B0503020204020204" pitchFamily="34" charset="-122"/>
                <a:ea typeface="微软雅黑" panose="020B0503020204020204" pitchFamily="34" charset="-122"/>
              </a:rPr>
              <a:t>操作</a:t>
            </a:r>
          </a:p>
        </p:txBody>
      </p:sp>
      <p:sp>
        <p:nvSpPr>
          <p:cNvPr id="3" name="文本框 2"/>
          <p:cNvSpPr txBox="1"/>
          <p:nvPr/>
        </p:nvSpPr>
        <p:spPr>
          <a:xfrm>
            <a:off x="407368" y="1412776"/>
            <a:ext cx="11640616" cy="2456057"/>
          </a:xfrm>
          <a:prstGeom prst="rect">
            <a:avLst/>
          </a:prstGeom>
          <a:noFill/>
        </p:spPr>
        <p:txBody>
          <a:bodyPr wrap="square" rtlCol="0">
            <a:spAutoFit/>
          </a:bodyPr>
          <a:lstStyle/>
          <a:p>
            <a:pPr marL="342900" indent="-342900">
              <a:lnSpc>
                <a:spcPct val="160000"/>
              </a:lnSpc>
              <a:buFont typeface="Wingdings" panose="05000000000000000000" pitchFamily="2" charset="2"/>
              <a:buChar char="Ø"/>
              <a:defRPr/>
            </a:pPr>
            <a:r>
              <a:rPr lang="en-US" altLang="zh-CN" sz="2400" b="1" dirty="0" smtClean="0">
                <a:latin typeface="+mn-ea"/>
                <a:ea typeface="+mn-ea"/>
              </a:rPr>
              <a:t>HDFS</a:t>
            </a:r>
            <a:r>
              <a:rPr lang="zh-CN" altLang="en-US" sz="2400" b="1" dirty="0" smtClean="0">
                <a:latin typeface="+mn-ea"/>
                <a:ea typeface="+mn-ea"/>
              </a:rPr>
              <a:t>的</a:t>
            </a:r>
            <a:r>
              <a:rPr lang="en-US" altLang="zh-CN" sz="2400" b="1" dirty="0" smtClean="0">
                <a:latin typeface="+mn-ea"/>
                <a:ea typeface="+mn-ea"/>
              </a:rPr>
              <a:t>shell</a:t>
            </a:r>
            <a:r>
              <a:rPr lang="zh-CN" altLang="en-US" sz="2400" b="1" dirty="0" smtClean="0">
                <a:latin typeface="+mn-ea"/>
                <a:ea typeface="+mn-ea"/>
              </a:rPr>
              <a:t>命令：在</a:t>
            </a:r>
            <a:r>
              <a:rPr lang="en-US" altLang="zh-CN" sz="2400" b="1" dirty="0" smtClean="0">
                <a:latin typeface="+mn-ea"/>
                <a:ea typeface="+mn-ea"/>
              </a:rPr>
              <a:t>Linux</a:t>
            </a:r>
            <a:r>
              <a:rPr lang="zh-CN" altLang="en-US" sz="2400" b="1" dirty="0" smtClean="0">
                <a:latin typeface="+mn-ea"/>
                <a:ea typeface="+mn-ea"/>
              </a:rPr>
              <a:t>命令行终端，利用</a:t>
            </a:r>
            <a:r>
              <a:rPr lang="en-US" altLang="zh-CN" sz="2400" b="1" dirty="0" smtClean="0">
                <a:latin typeface="+mn-ea"/>
                <a:ea typeface="+mn-ea"/>
              </a:rPr>
              <a:t>Shell</a:t>
            </a:r>
            <a:r>
              <a:rPr lang="zh-CN" altLang="en-US" sz="2400" b="1" dirty="0" smtClean="0">
                <a:latin typeface="+mn-ea"/>
                <a:ea typeface="+mn-ea"/>
              </a:rPr>
              <a:t>命令对</a:t>
            </a:r>
            <a:r>
              <a:rPr lang="en-US" altLang="zh-CN" sz="2400" b="1" dirty="0" smtClean="0">
                <a:latin typeface="+mn-ea"/>
                <a:ea typeface="+mn-ea"/>
              </a:rPr>
              <a:t>Hadoop</a:t>
            </a:r>
            <a:r>
              <a:rPr lang="zh-CN" altLang="en-US" sz="2400" b="1" dirty="0" smtClean="0">
                <a:latin typeface="+mn-ea"/>
                <a:ea typeface="+mn-ea"/>
              </a:rPr>
              <a:t>进行操作</a:t>
            </a:r>
            <a:endParaRPr lang="en-US" altLang="zh-CN" sz="2400" b="1" dirty="0">
              <a:latin typeface="+mn-ea"/>
              <a:ea typeface="+mn-ea"/>
            </a:endParaRPr>
          </a:p>
          <a:p>
            <a:pPr marL="342900" indent="-342900">
              <a:lnSpc>
                <a:spcPct val="160000"/>
              </a:lnSpc>
              <a:buFont typeface="Wingdings" panose="05000000000000000000" pitchFamily="2" charset="2"/>
              <a:buChar char="Ø"/>
              <a:defRPr/>
            </a:pPr>
            <a:r>
              <a:rPr lang="zh-CN" altLang="en-US" sz="2400" b="1" dirty="0" smtClean="0">
                <a:latin typeface="+mn-ea"/>
                <a:ea typeface="+mn-ea"/>
              </a:rPr>
              <a:t>通过</a:t>
            </a:r>
            <a:r>
              <a:rPr lang="en-US" altLang="zh-CN" sz="2400" b="1" dirty="0" smtClean="0">
                <a:latin typeface="+mn-ea"/>
                <a:ea typeface="+mn-ea"/>
              </a:rPr>
              <a:t>Shell</a:t>
            </a:r>
            <a:r>
              <a:rPr lang="zh-CN" altLang="en-US" sz="2400" b="1" dirty="0" smtClean="0">
                <a:latin typeface="+mn-ea"/>
                <a:ea typeface="+mn-ea"/>
              </a:rPr>
              <a:t>命令可以完成文档的上传、下载、复制、查看文件信息等操作</a:t>
            </a:r>
            <a:endParaRPr lang="en-US" altLang="zh-CN" sz="2400" b="1" dirty="0">
              <a:latin typeface="+mn-ea"/>
              <a:ea typeface="+mn-ea"/>
            </a:endParaRPr>
          </a:p>
          <a:p>
            <a:pPr marL="342900" indent="-342900">
              <a:lnSpc>
                <a:spcPct val="160000"/>
              </a:lnSpc>
              <a:buFont typeface="Wingdings" panose="05000000000000000000" pitchFamily="2" charset="2"/>
              <a:buChar char="Ø"/>
              <a:defRPr/>
            </a:pPr>
            <a:r>
              <a:rPr lang="en-US" altLang="zh-CN" sz="2400" b="1" dirty="0" smtClean="0">
                <a:latin typeface="+mn-ea"/>
                <a:ea typeface="+mn-ea"/>
              </a:rPr>
              <a:t>HDFS</a:t>
            </a:r>
            <a:r>
              <a:rPr lang="zh-CN" altLang="en-US" sz="2400" b="1" dirty="0" smtClean="0">
                <a:latin typeface="+mn-ea"/>
                <a:ea typeface="+mn-ea"/>
              </a:rPr>
              <a:t>的</a:t>
            </a:r>
            <a:r>
              <a:rPr lang="en-US" altLang="zh-CN" sz="2400" b="1" dirty="0" smtClean="0">
                <a:latin typeface="+mn-ea"/>
                <a:ea typeface="+mn-ea"/>
              </a:rPr>
              <a:t>Shell</a:t>
            </a:r>
            <a:r>
              <a:rPr lang="zh-CN" altLang="en-US" sz="2400" b="1" dirty="0" smtClean="0">
                <a:latin typeface="+mn-ea"/>
                <a:ea typeface="+mn-ea"/>
              </a:rPr>
              <a:t>的统一格式：</a:t>
            </a:r>
            <a:endParaRPr lang="en-US" altLang="zh-CN" sz="2400" b="1" dirty="0" smtClean="0">
              <a:solidFill>
                <a:schemeClr val="tx2">
                  <a:lumMod val="60000"/>
                  <a:lumOff val="40000"/>
                </a:schemeClr>
              </a:solidFill>
              <a:latin typeface="+mn-ea"/>
              <a:ea typeface="+mn-ea"/>
            </a:endParaRPr>
          </a:p>
          <a:p>
            <a:pPr>
              <a:lnSpc>
                <a:spcPct val="160000"/>
              </a:lnSpc>
              <a:defRPr/>
            </a:pPr>
            <a:r>
              <a:rPr lang="en-US" altLang="zh-CN" sz="2400" b="1" dirty="0" err="1" smtClean="0">
                <a:solidFill>
                  <a:schemeClr val="tx2">
                    <a:lumMod val="60000"/>
                    <a:lumOff val="40000"/>
                  </a:schemeClr>
                </a:solidFill>
                <a:latin typeface="+mn-ea"/>
                <a:ea typeface="+mn-ea"/>
              </a:rPr>
              <a:t>hadoop</a:t>
            </a:r>
            <a:r>
              <a:rPr lang="en-US" altLang="zh-CN" sz="2400" b="1" dirty="0" smtClean="0">
                <a:solidFill>
                  <a:schemeClr val="tx2">
                    <a:lumMod val="60000"/>
                    <a:lumOff val="40000"/>
                  </a:schemeClr>
                </a:solidFill>
                <a:latin typeface="+mn-ea"/>
                <a:ea typeface="+mn-ea"/>
              </a:rPr>
              <a:t> </a:t>
            </a:r>
            <a:r>
              <a:rPr lang="en-US" altLang="zh-CN" sz="2400" b="1" dirty="0">
                <a:solidFill>
                  <a:schemeClr val="tx2">
                    <a:lumMod val="60000"/>
                    <a:lumOff val="40000"/>
                  </a:schemeClr>
                </a:solidFill>
                <a:latin typeface="+mn-ea"/>
                <a:ea typeface="+mn-ea"/>
              </a:rPr>
              <a:t>[--</a:t>
            </a:r>
            <a:r>
              <a:rPr lang="en-US" altLang="zh-CN" sz="2400" b="1" dirty="0" err="1">
                <a:solidFill>
                  <a:schemeClr val="tx2">
                    <a:lumMod val="60000"/>
                    <a:lumOff val="40000"/>
                  </a:schemeClr>
                </a:solidFill>
                <a:latin typeface="+mn-ea"/>
                <a:ea typeface="+mn-ea"/>
              </a:rPr>
              <a:t>config</a:t>
            </a:r>
            <a:r>
              <a:rPr lang="en-US" altLang="zh-CN" sz="2400" b="1" dirty="0">
                <a:solidFill>
                  <a:schemeClr val="tx2">
                    <a:lumMod val="60000"/>
                    <a:lumOff val="40000"/>
                  </a:schemeClr>
                </a:solidFill>
                <a:latin typeface="+mn-ea"/>
                <a:ea typeface="+mn-ea"/>
              </a:rPr>
              <a:t> </a:t>
            </a:r>
            <a:r>
              <a:rPr lang="en-US" altLang="zh-CN" sz="2400" b="1" dirty="0" err="1">
                <a:solidFill>
                  <a:schemeClr val="tx2">
                    <a:lumMod val="60000"/>
                    <a:lumOff val="40000"/>
                  </a:schemeClr>
                </a:solidFill>
                <a:latin typeface="+mn-ea"/>
                <a:ea typeface="+mn-ea"/>
              </a:rPr>
              <a:t>confdir</a:t>
            </a:r>
            <a:r>
              <a:rPr lang="en-US" altLang="zh-CN" sz="2400" b="1" dirty="0">
                <a:solidFill>
                  <a:schemeClr val="tx2">
                    <a:lumMod val="60000"/>
                    <a:lumOff val="40000"/>
                  </a:schemeClr>
                </a:solidFill>
                <a:latin typeface="+mn-ea"/>
                <a:ea typeface="+mn-ea"/>
              </a:rPr>
              <a:t>] </a:t>
            </a:r>
            <a:r>
              <a:rPr lang="en-US" altLang="zh-CN" sz="2400" b="1" dirty="0" smtClean="0">
                <a:solidFill>
                  <a:schemeClr val="tx2">
                    <a:lumMod val="60000"/>
                    <a:lumOff val="40000"/>
                  </a:schemeClr>
                </a:solidFill>
                <a:latin typeface="+mn-ea"/>
                <a:ea typeface="+mn-ea"/>
              </a:rPr>
              <a:t>[</a:t>
            </a:r>
            <a:r>
              <a:rPr lang="en-US" altLang="zh-CN" sz="2400" b="1" dirty="0" smtClean="0">
                <a:solidFill>
                  <a:srgbClr val="FF0000"/>
                </a:solidFill>
                <a:latin typeface="+mn-ea"/>
                <a:ea typeface="+mn-ea"/>
              </a:rPr>
              <a:t>command</a:t>
            </a:r>
            <a:r>
              <a:rPr lang="en-US" altLang="zh-CN" sz="2400" b="1" dirty="0" smtClean="0">
                <a:solidFill>
                  <a:schemeClr val="tx2">
                    <a:lumMod val="60000"/>
                    <a:lumOff val="40000"/>
                  </a:schemeClr>
                </a:solidFill>
                <a:latin typeface="+mn-ea"/>
                <a:ea typeface="+mn-ea"/>
              </a:rPr>
              <a:t>] [</a:t>
            </a:r>
            <a:r>
              <a:rPr lang="en-US" altLang="zh-CN" sz="2400" b="1" dirty="0" err="1">
                <a:solidFill>
                  <a:schemeClr val="tx2">
                    <a:lumMod val="60000"/>
                    <a:lumOff val="40000"/>
                  </a:schemeClr>
                </a:solidFill>
                <a:latin typeface="+mn-ea"/>
              </a:rPr>
              <a:t>genericOptions</a:t>
            </a:r>
            <a:r>
              <a:rPr lang="en-US" altLang="zh-CN" sz="2400" b="1" dirty="0" smtClean="0">
                <a:solidFill>
                  <a:schemeClr val="tx2">
                    <a:lumMod val="60000"/>
                    <a:lumOff val="40000"/>
                  </a:schemeClr>
                </a:solidFill>
                <a:latin typeface="+mn-ea"/>
                <a:ea typeface="+mn-ea"/>
              </a:rPr>
              <a:t>] </a:t>
            </a:r>
            <a:r>
              <a:rPr lang="en-US" altLang="zh-CN" sz="2400" b="1" dirty="0">
                <a:solidFill>
                  <a:schemeClr val="tx2">
                    <a:lumMod val="60000"/>
                    <a:lumOff val="40000"/>
                  </a:schemeClr>
                </a:solidFill>
                <a:latin typeface="+mn-ea"/>
              </a:rPr>
              <a:t>[</a:t>
            </a:r>
            <a:r>
              <a:rPr lang="en-US" altLang="zh-CN" sz="2400" b="1" dirty="0" err="1">
                <a:solidFill>
                  <a:schemeClr val="tx2">
                    <a:lumMod val="60000"/>
                    <a:lumOff val="40000"/>
                  </a:schemeClr>
                </a:solidFill>
                <a:latin typeface="+mn-ea"/>
              </a:rPr>
              <a:t>commandOptions</a:t>
            </a:r>
            <a:r>
              <a:rPr lang="en-US" altLang="zh-CN" sz="2400" b="1" dirty="0" smtClean="0">
                <a:solidFill>
                  <a:schemeClr val="tx2">
                    <a:lumMod val="60000"/>
                    <a:lumOff val="40000"/>
                  </a:schemeClr>
                </a:solidFill>
                <a:latin typeface="+mn-ea"/>
              </a:rPr>
              <a:t>]</a:t>
            </a:r>
            <a:endParaRPr lang="en-US" altLang="zh-CN" sz="2400" b="1" dirty="0">
              <a:solidFill>
                <a:schemeClr val="tx2">
                  <a:lumMod val="60000"/>
                  <a:lumOff val="40000"/>
                </a:schemeClr>
              </a:solidFill>
              <a:latin typeface="+mn-ea"/>
            </a:endParaRPr>
          </a:p>
        </p:txBody>
      </p:sp>
    </p:spTree>
    <p:extLst>
      <p:ext uri="{BB962C8B-B14F-4D97-AF65-F5344CB8AC3E}">
        <p14:creationId xmlns:p14="http://schemas.microsoft.com/office/powerpoint/2010/main" val="420812099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A26503F-D37B-489B-8EC0-E42C7B562D0F}" type="slidenum">
              <a:rPr lang="zh-CN" altLang="en-US" smtClean="0"/>
              <a:t>20</a:t>
            </a:fld>
            <a:endParaRPr lang="zh-CN" altLang="en-US" dirty="0"/>
          </a:p>
        </p:txBody>
      </p:sp>
      <p:sp>
        <p:nvSpPr>
          <p:cNvPr id="3" name="Rectangle 3"/>
          <p:cNvSpPr>
            <a:spLocks noChangeArrowheads="1"/>
          </p:cNvSpPr>
          <p:nvPr/>
        </p:nvSpPr>
        <p:spPr bwMode="auto">
          <a:xfrm>
            <a:off x="2135560" y="1988840"/>
            <a:ext cx="6336704"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b="1" dirty="0">
                <a:latin typeface="微软雅黑" panose="020B0503020204020204" pitchFamily="34" charset="-122"/>
                <a:ea typeface="微软雅黑" panose="020B0503020204020204" pitchFamily="34" charset="-122"/>
              </a:rPr>
              <a:t>一</a:t>
            </a:r>
            <a:r>
              <a:rPr kumimoji="1" lang="zh-CN" altLang="en-US" sz="2000" b="1" dirty="0" smtClean="0">
                <a:latin typeface="微软雅黑" panose="020B0503020204020204" pitchFamily="34" charset="-122"/>
                <a:ea typeface="微软雅黑" panose="020B0503020204020204" pitchFamily="34" charset="-122"/>
              </a:rPr>
              <a:t>、</a:t>
            </a:r>
            <a:r>
              <a:rPr kumimoji="1" lang="en-US" altLang="zh-CN" sz="2000" b="1" dirty="0" smtClean="0">
                <a:latin typeface="微软雅黑" panose="020B0503020204020204" pitchFamily="34" charset="-122"/>
                <a:ea typeface="微软雅黑" panose="020B0503020204020204" pitchFamily="34" charset="-122"/>
              </a:rPr>
              <a:t>HDFS</a:t>
            </a:r>
            <a:r>
              <a:rPr kumimoji="1" lang="zh-CN" altLang="en-US" sz="2000" b="1" dirty="0" smtClean="0">
                <a:latin typeface="微软雅黑" panose="020B0503020204020204" pitchFamily="34" charset="-122"/>
                <a:ea typeface="微软雅黑" panose="020B0503020204020204" pitchFamily="34" charset="-122"/>
              </a:rPr>
              <a:t>简介 </a:t>
            </a:r>
            <a:endParaRPr kumimoji="1" lang="zh-CN" altLang="en-US" sz="2000" b="1" dirty="0">
              <a:latin typeface="微软雅黑" panose="020B0503020204020204" pitchFamily="34" charset="-122"/>
              <a:ea typeface="微软雅黑" panose="020B0503020204020204" pitchFamily="34" charset="-122"/>
            </a:endParaRPr>
          </a:p>
          <a:p>
            <a:pPr eaLnBrk="1" hangingPunct="1">
              <a:spcBef>
                <a:spcPct val="0"/>
              </a:spcBef>
              <a:buFontTx/>
              <a:buNone/>
            </a:pPr>
            <a:endParaRPr kumimoji="1" lang="zh-CN" altLang="en-US" sz="2000" b="1" dirty="0">
              <a:latin typeface="微软雅黑" panose="020B0503020204020204" pitchFamily="34" charset="-122"/>
              <a:ea typeface="微软雅黑" panose="020B0503020204020204" pitchFamily="34" charset="-122"/>
            </a:endParaRPr>
          </a:p>
          <a:p>
            <a:pPr eaLnBrk="1" hangingPunct="1">
              <a:spcBef>
                <a:spcPct val="0"/>
              </a:spcBef>
              <a:buFontTx/>
              <a:buNone/>
            </a:pPr>
            <a:r>
              <a:rPr kumimoji="1" lang="zh-CN" altLang="en-US" sz="2000" b="1" dirty="0">
                <a:latin typeface="微软雅黑" panose="020B0503020204020204" pitchFamily="34" charset="-122"/>
                <a:ea typeface="微软雅黑" panose="020B0503020204020204" pitchFamily="34" charset="-122"/>
              </a:rPr>
              <a:t>二</a:t>
            </a:r>
            <a:r>
              <a:rPr kumimoji="1" lang="zh-CN" altLang="en-US" sz="2000" b="1" dirty="0" smtClean="0">
                <a:latin typeface="微软雅黑" panose="020B0503020204020204" pitchFamily="34" charset="-122"/>
                <a:ea typeface="微软雅黑" panose="020B0503020204020204" pitchFamily="34" charset="-122"/>
              </a:rPr>
              <a:t>、</a:t>
            </a:r>
            <a:r>
              <a:rPr kumimoji="1" lang="en-US" altLang="zh-CN" sz="2000" b="1" dirty="0" smtClean="0">
                <a:latin typeface="微软雅黑" panose="020B0503020204020204" pitchFamily="34" charset="-122"/>
                <a:ea typeface="微软雅黑" panose="020B0503020204020204" pitchFamily="34" charset="-122"/>
              </a:rPr>
              <a:t>HDFS</a:t>
            </a:r>
            <a:r>
              <a:rPr kumimoji="1" lang="zh-CN" altLang="en-US" sz="2000" b="1" dirty="0" smtClean="0">
                <a:latin typeface="微软雅黑" panose="020B0503020204020204" pitchFamily="34" charset="-122"/>
                <a:ea typeface="微软雅黑" panose="020B0503020204020204" pitchFamily="34" charset="-122"/>
              </a:rPr>
              <a:t>的体系结构</a:t>
            </a:r>
            <a:endParaRPr kumimoji="1" lang="en-US" altLang="zh-CN" sz="2000" b="1" dirty="0" smtClean="0">
              <a:latin typeface="微软雅黑" panose="020B0503020204020204" pitchFamily="34" charset="-122"/>
              <a:ea typeface="微软雅黑" panose="020B0503020204020204" pitchFamily="34" charset="-122"/>
            </a:endParaRPr>
          </a:p>
          <a:p>
            <a:pPr eaLnBrk="1" hangingPunct="1">
              <a:spcBef>
                <a:spcPct val="0"/>
              </a:spcBef>
              <a:buFontTx/>
              <a:buNone/>
            </a:pPr>
            <a:endParaRPr kumimoji="1" lang="en-US" altLang="zh-CN" sz="2000" b="1" dirty="0">
              <a:latin typeface="微软雅黑" panose="020B0503020204020204" pitchFamily="34" charset="-122"/>
              <a:ea typeface="微软雅黑" panose="020B0503020204020204" pitchFamily="34" charset="-122"/>
            </a:endParaRPr>
          </a:p>
          <a:p>
            <a:pPr eaLnBrk="1" hangingPunct="1">
              <a:spcBef>
                <a:spcPct val="0"/>
              </a:spcBef>
              <a:buFontTx/>
              <a:buNone/>
            </a:pPr>
            <a:r>
              <a:rPr kumimoji="1" lang="zh-CN" altLang="en-US" sz="2000" b="1" dirty="0">
                <a:latin typeface="微软雅黑" panose="020B0503020204020204" pitchFamily="34" charset="-122"/>
                <a:ea typeface="微软雅黑" panose="020B0503020204020204" pitchFamily="34" charset="-122"/>
              </a:rPr>
              <a:t>三</a:t>
            </a:r>
            <a:r>
              <a:rPr kumimoji="1" lang="zh-CN" altLang="en-US" sz="2000" b="1" dirty="0" smtClean="0">
                <a:latin typeface="微软雅黑" panose="020B0503020204020204" pitchFamily="34" charset="-122"/>
                <a:ea typeface="微软雅黑" panose="020B0503020204020204" pitchFamily="34" charset="-122"/>
              </a:rPr>
              <a:t>、</a:t>
            </a:r>
            <a:r>
              <a:rPr kumimoji="1" lang="en-US" altLang="zh-CN" sz="2000" b="1" dirty="0" smtClean="0">
                <a:latin typeface="微软雅黑" panose="020B0503020204020204" pitchFamily="34" charset="-122"/>
                <a:ea typeface="微软雅黑" panose="020B0503020204020204" pitchFamily="34" charset="-122"/>
              </a:rPr>
              <a:t>HDFS</a:t>
            </a:r>
            <a:r>
              <a:rPr kumimoji="1" lang="zh-CN" altLang="en-US" sz="2000" b="1" dirty="0" smtClean="0">
                <a:latin typeface="微软雅黑" panose="020B0503020204020204" pitchFamily="34" charset="-122"/>
                <a:ea typeface="微软雅黑" panose="020B0503020204020204" pitchFamily="34" charset="-122"/>
              </a:rPr>
              <a:t>的</a:t>
            </a:r>
            <a:r>
              <a:rPr kumimoji="1" lang="zh-CN" altLang="en-US" sz="2000" b="1" dirty="0">
                <a:latin typeface="微软雅黑" panose="020B0503020204020204" pitchFamily="34" charset="-122"/>
                <a:ea typeface="微软雅黑" panose="020B0503020204020204" pitchFamily="34" charset="-122"/>
              </a:rPr>
              <a:t>运行</a:t>
            </a:r>
            <a:r>
              <a:rPr kumimoji="1" lang="zh-CN" altLang="en-US" sz="2000" b="1" dirty="0" smtClean="0">
                <a:latin typeface="微软雅黑" panose="020B0503020204020204" pitchFamily="34" charset="-122"/>
                <a:ea typeface="微软雅黑" panose="020B0503020204020204" pitchFamily="34" charset="-122"/>
              </a:rPr>
              <a:t>原理</a:t>
            </a:r>
            <a:endParaRPr kumimoji="1" lang="en-US" altLang="zh-CN" sz="2000" b="1" dirty="0" smtClean="0">
              <a:latin typeface="微软雅黑" panose="020B0503020204020204" pitchFamily="34" charset="-122"/>
              <a:ea typeface="微软雅黑" panose="020B0503020204020204" pitchFamily="34" charset="-122"/>
            </a:endParaRPr>
          </a:p>
          <a:p>
            <a:pPr eaLnBrk="1" hangingPunct="1">
              <a:spcBef>
                <a:spcPct val="0"/>
              </a:spcBef>
              <a:buFontTx/>
              <a:buNone/>
            </a:pPr>
            <a:endParaRPr kumimoji="1" lang="en-US" altLang="zh-CN" sz="2000" b="1" dirty="0">
              <a:latin typeface="微软雅黑" panose="020B0503020204020204" pitchFamily="34" charset="-122"/>
              <a:ea typeface="微软雅黑" panose="020B0503020204020204" pitchFamily="34" charset="-122"/>
            </a:endParaRPr>
          </a:p>
          <a:p>
            <a:pPr eaLnBrk="1" hangingPunct="1">
              <a:spcBef>
                <a:spcPct val="0"/>
              </a:spcBef>
              <a:buFontTx/>
              <a:buNone/>
            </a:pPr>
            <a:r>
              <a:rPr kumimoji="1" lang="zh-CN" altLang="en-US" sz="2000" b="1" dirty="0">
                <a:latin typeface="微软雅黑" panose="020B0503020204020204" pitchFamily="34" charset="-122"/>
                <a:ea typeface="微软雅黑" panose="020B0503020204020204" pitchFamily="34" charset="-122"/>
              </a:rPr>
              <a:t>四</a:t>
            </a:r>
            <a:r>
              <a:rPr kumimoji="1" lang="zh-CN" altLang="en-US" sz="2000" b="1" dirty="0" smtClean="0">
                <a:latin typeface="微软雅黑" panose="020B0503020204020204" pitchFamily="34" charset="-122"/>
                <a:ea typeface="微软雅黑" panose="020B0503020204020204" pitchFamily="34" charset="-122"/>
              </a:rPr>
              <a:t>、</a:t>
            </a:r>
            <a:r>
              <a:rPr kumimoji="1" lang="en-US" altLang="zh-CN" sz="2000" b="1" dirty="0" smtClean="0">
                <a:latin typeface="微软雅黑" panose="020B0503020204020204" pitchFamily="34" charset="-122"/>
                <a:ea typeface="微软雅黑" panose="020B0503020204020204" pitchFamily="34" charset="-122"/>
              </a:rPr>
              <a:t>HDFS</a:t>
            </a:r>
            <a:r>
              <a:rPr kumimoji="1" lang="zh-CN" altLang="en-US" sz="2000" b="1" dirty="0" smtClean="0">
                <a:latin typeface="微软雅黑" panose="020B0503020204020204" pitchFamily="34" charset="-122"/>
                <a:ea typeface="微软雅黑" panose="020B0503020204020204" pitchFamily="34" charset="-122"/>
              </a:rPr>
              <a:t>的常用</a:t>
            </a:r>
            <a:r>
              <a:rPr kumimoji="1" lang="en-US" altLang="zh-CN" sz="2000" b="1" dirty="0" smtClean="0">
                <a:latin typeface="微软雅黑" panose="020B0503020204020204" pitchFamily="34" charset="-122"/>
                <a:ea typeface="微软雅黑" panose="020B0503020204020204" pitchFamily="34" charset="-122"/>
              </a:rPr>
              <a:t>Shell</a:t>
            </a:r>
          </a:p>
          <a:p>
            <a:pPr eaLnBrk="1" hangingPunct="1">
              <a:spcBef>
                <a:spcPct val="0"/>
              </a:spcBef>
              <a:buFontTx/>
              <a:buNone/>
            </a:pPr>
            <a:endParaRPr kumimoji="1" lang="en-US" altLang="zh-CN" sz="2000" b="1" dirty="0" smtClean="0">
              <a:latin typeface="微软雅黑" panose="020B0503020204020204" pitchFamily="34" charset="-122"/>
              <a:ea typeface="微软雅黑" panose="020B0503020204020204" pitchFamily="34" charset="-122"/>
            </a:endParaRPr>
          </a:p>
          <a:p>
            <a:pPr eaLnBrk="1" hangingPunct="1">
              <a:spcBef>
                <a:spcPct val="0"/>
              </a:spcBef>
              <a:buFontTx/>
              <a:buNone/>
            </a:pPr>
            <a:r>
              <a:rPr kumimoji="1" lang="zh-CN" altLang="en-US" sz="2000" b="1" dirty="0" smtClean="0">
                <a:solidFill>
                  <a:srgbClr val="FF0000"/>
                </a:solidFill>
                <a:latin typeface="微软雅黑" panose="020B0503020204020204" pitchFamily="34" charset="-122"/>
                <a:ea typeface="微软雅黑" panose="020B0503020204020204" pitchFamily="34" charset="-122"/>
              </a:rPr>
              <a:t>五、</a:t>
            </a:r>
            <a:r>
              <a:rPr kumimoji="1" lang="en-US" altLang="zh-CN" sz="2000" b="1" dirty="0" smtClean="0">
                <a:solidFill>
                  <a:srgbClr val="FF0000"/>
                </a:solidFill>
                <a:latin typeface="微软雅黑" panose="020B0503020204020204" pitchFamily="34" charset="-122"/>
                <a:ea typeface="微软雅黑" panose="020B0503020204020204" pitchFamily="34" charset="-122"/>
              </a:rPr>
              <a:t>HDFS</a:t>
            </a:r>
            <a:r>
              <a:rPr kumimoji="1" lang="zh-CN" altLang="en-US" sz="2000" b="1" dirty="0" smtClean="0">
                <a:solidFill>
                  <a:srgbClr val="FF0000"/>
                </a:solidFill>
                <a:latin typeface="微软雅黑" panose="020B0503020204020204" pitchFamily="34" charset="-122"/>
                <a:ea typeface="微软雅黑" panose="020B0503020204020204" pitchFamily="34" charset="-122"/>
              </a:rPr>
              <a:t>的</a:t>
            </a:r>
            <a:r>
              <a:rPr kumimoji="1" lang="en-US" altLang="zh-CN" sz="2000" b="1" dirty="0" smtClean="0">
                <a:solidFill>
                  <a:srgbClr val="FF0000"/>
                </a:solidFill>
                <a:latin typeface="微软雅黑" panose="020B0503020204020204" pitchFamily="34" charset="-122"/>
                <a:ea typeface="微软雅黑" panose="020B0503020204020204" pitchFamily="34" charset="-122"/>
              </a:rPr>
              <a:t>API</a:t>
            </a:r>
            <a:r>
              <a:rPr kumimoji="1" lang="zh-CN" altLang="en-US" sz="2000" b="1" dirty="0" smtClean="0">
                <a:solidFill>
                  <a:srgbClr val="FF0000"/>
                </a:solidFill>
                <a:latin typeface="微软雅黑" panose="020B0503020204020204" pitchFamily="34" charset="-122"/>
                <a:ea typeface="微软雅黑" panose="020B0503020204020204" pitchFamily="34" charset="-122"/>
              </a:rPr>
              <a:t>调用</a:t>
            </a:r>
            <a:endParaRPr kumimoji="1" lang="en-US" altLang="zh-CN" sz="2000" b="1" dirty="0" smtClean="0">
              <a:solidFill>
                <a:srgbClr val="FF0000"/>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5087888" y="908720"/>
            <a:ext cx="2592288" cy="769441"/>
          </a:xfrm>
          <a:prstGeom prst="rect">
            <a:avLst/>
          </a:prstGeom>
          <a:noFill/>
        </p:spPr>
        <p:txBody>
          <a:bodyPr wrap="square" rtlCol="0">
            <a:spAutoFit/>
          </a:bodyPr>
          <a:lstStyle/>
          <a:p>
            <a:pPr algn="ctr"/>
            <a:r>
              <a:rPr lang="zh-CN" altLang="en-US" sz="4400" b="1" dirty="0" smtClean="0">
                <a:latin typeface="微软雅黑" panose="020B0503020204020204" pitchFamily="34" charset="-122"/>
                <a:ea typeface="微软雅黑" panose="020B0503020204020204" pitchFamily="34" charset="-122"/>
              </a:rPr>
              <a:t>目   录</a:t>
            </a:r>
            <a:endParaRPr lang="zh-CN" altLang="en-US" sz="4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95905657"/>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A26503F-D37B-489B-8EC0-E42C7B562D0F}" type="slidenum">
              <a:rPr lang="zh-CN" altLang="en-US" smtClean="0"/>
              <a:t>21</a:t>
            </a:fld>
            <a:endParaRPr lang="zh-CN" altLang="en-US" dirty="0"/>
          </a:p>
        </p:txBody>
      </p:sp>
      <p:sp>
        <p:nvSpPr>
          <p:cNvPr id="5" name="Text Box 12"/>
          <p:cNvSpPr txBox="1">
            <a:spLocks noChangeArrowheads="1"/>
          </p:cNvSpPr>
          <p:nvPr/>
        </p:nvSpPr>
        <p:spPr bwMode="auto">
          <a:xfrm>
            <a:off x="407368" y="439837"/>
            <a:ext cx="655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dirty="0" smtClean="0">
                <a:solidFill>
                  <a:srgbClr val="000000"/>
                </a:solidFill>
                <a:latin typeface="微软雅黑" panose="020B0503020204020204" pitchFamily="34" charset="-122"/>
                <a:ea typeface="微软雅黑" panose="020B0503020204020204" pitchFamily="34" charset="-122"/>
              </a:rPr>
              <a:t>HDFS</a:t>
            </a:r>
            <a:r>
              <a:rPr lang="zh-CN" altLang="en-US" sz="2000" b="1" dirty="0" smtClean="0">
                <a:solidFill>
                  <a:srgbClr val="000000"/>
                </a:solidFill>
                <a:latin typeface="微软雅黑" panose="020B0503020204020204" pitchFamily="34" charset="-122"/>
                <a:ea typeface="微软雅黑" panose="020B0503020204020204" pitchFamily="34" charset="-122"/>
              </a:rPr>
              <a:t>开发依赖的</a:t>
            </a:r>
            <a:r>
              <a:rPr lang="en-US" altLang="zh-CN" sz="2000" b="1" dirty="0" smtClean="0">
                <a:solidFill>
                  <a:srgbClr val="000000"/>
                </a:solidFill>
                <a:latin typeface="微软雅黑" panose="020B0503020204020204" pitchFamily="34" charset="-122"/>
                <a:ea typeface="微软雅黑" panose="020B0503020204020204" pitchFamily="34" charset="-122"/>
              </a:rPr>
              <a:t>jar</a:t>
            </a:r>
            <a:r>
              <a:rPr lang="zh-CN" altLang="en-US" sz="2000" b="1" dirty="0" smtClean="0">
                <a:solidFill>
                  <a:srgbClr val="000000"/>
                </a:solidFill>
                <a:latin typeface="微软雅黑" panose="020B0503020204020204" pitchFamily="34" charset="-122"/>
                <a:ea typeface="微软雅黑" panose="020B0503020204020204" pitchFamily="34" charset="-122"/>
              </a:rPr>
              <a:t>包</a:t>
            </a:r>
          </a:p>
        </p:txBody>
      </p:sp>
      <p:pic>
        <p:nvPicPr>
          <p:cNvPr id="4" name="图片 3"/>
          <p:cNvPicPr>
            <a:picLocks noChangeAspect="1"/>
          </p:cNvPicPr>
          <p:nvPr/>
        </p:nvPicPr>
        <p:blipFill>
          <a:blip r:embed="rId3"/>
          <a:stretch>
            <a:fillRect/>
          </a:stretch>
        </p:blipFill>
        <p:spPr>
          <a:xfrm>
            <a:off x="2063552" y="1124744"/>
            <a:ext cx="7200800" cy="4573481"/>
          </a:xfrm>
          <a:prstGeom prst="rect">
            <a:avLst/>
          </a:prstGeom>
        </p:spPr>
      </p:pic>
    </p:spTree>
    <p:extLst>
      <p:ext uri="{BB962C8B-B14F-4D97-AF65-F5344CB8AC3E}">
        <p14:creationId xmlns:p14="http://schemas.microsoft.com/office/powerpoint/2010/main" val="1645821647"/>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A26503F-D37B-489B-8EC0-E42C7B562D0F}" type="slidenum">
              <a:rPr lang="zh-CN" altLang="en-US" smtClean="0"/>
              <a:t>22</a:t>
            </a:fld>
            <a:endParaRPr lang="zh-CN" altLang="en-US" dirty="0"/>
          </a:p>
        </p:txBody>
      </p:sp>
      <p:sp>
        <p:nvSpPr>
          <p:cNvPr id="3" name="矩形 2"/>
          <p:cNvSpPr/>
          <p:nvPr/>
        </p:nvSpPr>
        <p:spPr>
          <a:xfrm>
            <a:off x="3215680" y="2348698"/>
            <a:ext cx="6301153" cy="1862048"/>
          </a:xfrm>
          <a:prstGeom prst="rect">
            <a:avLst/>
          </a:prstGeom>
          <a:noFill/>
        </p:spPr>
        <p:txBody>
          <a:bodyPr wrap="square" lIns="91440" tIns="45720" rIns="91440" bIns="45720">
            <a:spAutoFit/>
          </a:bodyPr>
          <a:lstStyle/>
          <a:p>
            <a:pPr algn="ctr"/>
            <a:r>
              <a:rPr lang="en-US" altLang="zh-CN" sz="115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Q&amp;a</a:t>
            </a:r>
            <a:endParaRPr lang="zh-CN" altLang="en-US" sz="115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4" name="Text Box 12"/>
          <p:cNvSpPr txBox="1">
            <a:spLocks noChangeArrowheads="1"/>
          </p:cNvSpPr>
          <p:nvPr/>
        </p:nvSpPr>
        <p:spPr bwMode="auto">
          <a:xfrm>
            <a:off x="407368" y="439837"/>
            <a:ext cx="655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dirty="0" smtClean="0">
                <a:solidFill>
                  <a:srgbClr val="000000"/>
                </a:solidFill>
                <a:latin typeface="微软雅黑" panose="020B0503020204020204" pitchFamily="34" charset="-122"/>
                <a:ea typeface="微软雅黑" panose="020B0503020204020204" pitchFamily="34" charset="-122"/>
              </a:rPr>
              <a:t>Q&amp;A</a:t>
            </a:r>
            <a:endParaRPr lang="zh-CN" altLang="en-US" sz="2000" b="1" dirty="0" smtClean="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A26503F-D37B-489B-8EC0-E42C7B562D0F}" type="slidenum">
              <a:rPr lang="zh-CN" altLang="en-US" smtClean="0"/>
              <a:t>23</a:t>
            </a:fld>
            <a:endParaRPr lang="zh-CN" altLang="en-US" dirty="0"/>
          </a:p>
        </p:txBody>
      </p:sp>
      <p:sp>
        <p:nvSpPr>
          <p:cNvPr id="3" name="文本框 2"/>
          <p:cNvSpPr txBox="1"/>
          <p:nvPr/>
        </p:nvSpPr>
        <p:spPr>
          <a:xfrm>
            <a:off x="839416" y="1124744"/>
            <a:ext cx="8634291"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latin typeface="+mn-ea"/>
                <a:ea typeface="+mn-ea"/>
              </a:rPr>
              <a:t>G</a:t>
            </a:r>
            <a:r>
              <a:rPr lang="en-US" altLang="zh-CN" sz="2400" b="1" dirty="0" smtClean="0">
                <a:latin typeface="+mn-ea"/>
                <a:ea typeface="+mn-ea"/>
              </a:rPr>
              <a:t>it</a:t>
            </a:r>
            <a:r>
              <a:rPr lang="zh-CN" altLang="en-US" sz="2400" b="1" dirty="0" smtClean="0">
                <a:latin typeface="+mn-ea"/>
                <a:ea typeface="+mn-ea"/>
              </a:rPr>
              <a:t>地址：</a:t>
            </a:r>
            <a:r>
              <a:rPr lang="en-US" altLang="zh-CN" sz="2400" b="1" dirty="0">
                <a:latin typeface="+mn-ea"/>
                <a:ea typeface="+mn-ea"/>
              </a:rPr>
              <a:t>https://github.com/guomxin/SIGBigData</a:t>
            </a:r>
            <a:endParaRPr lang="en-US" altLang="zh-CN" sz="2400" b="1" dirty="0" smtClean="0">
              <a:latin typeface="+mn-ea"/>
              <a:ea typeface="+mn-ea"/>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0123" y="1898836"/>
            <a:ext cx="3690107" cy="4099319"/>
          </a:xfrm>
          <a:prstGeom prst="rect">
            <a:avLst/>
          </a:prstGeom>
        </p:spPr>
      </p:pic>
      <p:pic>
        <p:nvPicPr>
          <p:cNvPr id="7" name="图片 6"/>
          <p:cNvPicPr>
            <a:picLocks noChangeAspect="1"/>
          </p:cNvPicPr>
          <p:nvPr/>
        </p:nvPicPr>
        <p:blipFill>
          <a:blip r:embed="rId4"/>
          <a:stretch>
            <a:fillRect/>
          </a:stretch>
        </p:blipFill>
        <p:spPr>
          <a:xfrm>
            <a:off x="1328738" y="1994897"/>
            <a:ext cx="3670176" cy="3961753"/>
          </a:xfrm>
          <a:prstGeom prst="rect">
            <a:avLst/>
          </a:prstGeom>
        </p:spPr>
      </p:pic>
      <p:sp>
        <p:nvSpPr>
          <p:cNvPr id="8" name="文本框 7"/>
          <p:cNvSpPr txBox="1"/>
          <p:nvPr/>
        </p:nvSpPr>
        <p:spPr>
          <a:xfrm>
            <a:off x="2569840" y="5996793"/>
            <a:ext cx="2016224" cy="369332"/>
          </a:xfrm>
          <a:prstGeom prst="rect">
            <a:avLst/>
          </a:prstGeom>
          <a:noFill/>
        </p:spPr>
        <p:txBody>
          <a:bodyPr wrap="square" rtlCol="0">
            <a:spAutoFit/>
          </a:bodyPr>
          <a:lstStyle/>
          <a:p>
            <a:r>
              <a:rPr lang="zh-CN" altLang="en-US" b="1" dirty="0" smtClean="0">
                <a:solidFill>
                  <a:srgbClr val="FF0000"/>
                </a:solidFill>
                <a:latin typeface="+mn-ea"/>
                <a:ea typeface="+mn-ea"/>
              </a:rPr>
              <a:t>微信讨论组</a:t>
            </a:r>
            <a:endParaRPr lang="zh-CN" altLang="en-US" b="1" dirty="0">
              <a:solidFill>
                <a:srgbClr val="FF0000"/>
              </a:solidFill>
              <a:latin typeface="+mn-ea"/>
              <a:ea typeface="+mn-ea"/>
            </a:endParaRPr>
          </a:p>
        </p:txBody>
      </p:sp>
      <p:sp>
        <p:nvSpPr>
          <p:cNvPr id="9" name="文本框 8"/>
          <p:cNvSpPr txBox="1"/>
          <p:nvPr/>
        </p:nvSpPr>
        <p:spPr>
          <a:xfrm>
            <a:off x="8465595" y="5996793"/>
            <a:ext cx="2016224" cy="369332"/>
          </a:xfrm>
          <a:prstGeom prst="rect">
            <a:avLst/>
          </a:prstGeom>
          <a:noFill/>
        </p:spPr>
        <p:txBody>
          <a:bodyPr wrap="square" rtlCol="0">
            <a:spAutoFit/>
          </a:bodyPr>
          <a:lstStyle/>
          <a:p>
            <a:r>
              <a:rPr lang="en-US" altLang="zh-CN" b="1" dirty="0">
                <a:solidFill>
                  <a:srgbClr val="FF0000"/>
                </a:solidFill>
                <a:latin typeface="+mn-ea"/>
                <a:ea typeface="+mn-ea"/>
              </a:rPr>
              <a:t>QQ</a:t>
            </a:r>
            <a:r>
              <a:rPr lang="zh-CN" altLang="en-US" b="1" dirty="0">
                <a:solidFill>
                  <a:srgbClr val="FF0000"/>
                </a:solidFill>
                <a:latin typeface="+mn-ea"/>
                <a:ea typeface="+mn-ea"/>
              </a:rPr>
              <a:t>讨论组</a:t>
            </a:r>
            <a:endParaRPr lang="zh-CN" altLang="en-US" b="1" dirty="0">
              <a:solidFill>
                <a:srgbClr val="FF0000"/>
              </a:solidFill>
              <a:latin typeface="+mn-ea"/>
              <a:ea typeface="+mn-ea"/>
            </a:endParaRPr>
          </a:p>
        </p:txBody>
      </p:sp>
    </p:spTree>
    <p:extLst>
      <p:ext uri="{BB962C8B-B14F-4D97-AF65-F5344CB8AC3E}">
        <p14:creationId xmlns:p14="http://schemas.microsoft.com/office/powerpoint/2010/main" val="3818159630"/>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A26503F-D37B-489B-8EC0-E42C7B562D0F}" type="slidenum">
              <a:rPr lang="zh-CN" altLang="en-US" smtClean="0"/>
              <a:t>24</a:t>
            </a:fld>
            <a:endParaRPr lang="zh-CN" altLang="en-US" dirty="0"/>
          </a:p>
        </p:txBody>
      </p:sp>
      <p:sp>
        <p:nvSpPr>
          <p:cNvPr id="3" name="矩形 2"/>
          <p:cNvSpPr/>
          <p:nvPr/>
        </p:nvSpPr>
        <p:spPr>
          <a:xfrm>
            <a:off x="3215680" y="2348698"/>
            <a:ext cx="6301153" cy="1862048"/>
          </a:xfrm>
          <a:prstGeom prst="rect">
            <a:avLst/>
          </a:prstGeom>
          <a:noFill/>
        </p:spPr>
        <p:txBody>
          <a:bodyPr wrap="square" lIns="91440" tIns="45720" rIns="91440" bIns="45720">
            <a:spAutoFit/>
          </a:bodyPr>
          <a:lstStyle/>
          <a:p>
            <a:pPr algn="ctr"/>
            <a:r>
              <a:rPr lang="zh-CN" altLang="en-US" sz="115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谢  谢！</a:t>
            </a:r>
            <a:endParaRPr lang="zh-CN" altLang="en-US" sz="115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237131721"/>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A26503F-D37B-489B-8EC0-E42C7B562D0F}" type="slidenum">
              <a:rPr lang="zh-CN" altLang="en-US" smtClean="0"/>
              <a:t>2</a:t>
            </a:fld>
            <a:endParaRPr lang="zh-CN" altLang="en-US" dirty="0"/>
          </a:p>
        </p:txBody>
      </p:sp>
      <p:sp>
        <p:nvSpPr>
          <p:cNvPr id="3" name="Rectangle 3"/>
          <p:cNvSpPr>
            <a:spLocks noChangeArrowheads="1"/>
          </p:cNvSpPr>
          <p:nvPr/>
        </p:nvSpPr>
        <p:spPr bwMode="auto">
          <a:xfrm>
            <a:off x="2135560" y="1988840"/>
            <a:ext cx="6336704"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b="1" dirty="0">
                <a:solidFill>
                  <a:srgbClr val="FF0000"/>
                </a:solidFill>
                <a:latin typeface="微软雅黑" panose="020B0503020204020204" pitchFamily="34" charset="-122"/>
                <a:ea typeface="微软雅黑" panose="020B0503020204020204" pitchFamily="34" charset="-122"/>
              </a:rPr>
              <a:t>一</a:t>
            </a:r>
            <a:r>
              <a:rPr kumimoji="1" lang="zh-CN" altLang="en-US" sz="2000" b="1" dirty="0" smtClean="0">
                <a:solidFill>
                  <a:srgbClr val="FF0000"/>
                </a:solidFill>
                <a:latin typeface="微软雅黑" panose="020B0503020204020204" pitchFamily="34" charset="-122"/>
                <a:ea typeface="微软雅黑" panose="020B0503020204020204" pitchFamily="34" charset="-122"/>
              </a:rPr>
              <a:t>、</a:t>
            </a:r>
            <a:r>
              <a:rPr kumimoji="1" lang="en-US" altLang="zh-CN" sz="2000" b="1" dirty="0" smtClean="0">
                <a:solidFill>
                  <a:srgbClr val="FF0000"/>
                </a:solidFill>
                <a:latin typeface="微软雅黑" panose="020B0503020204020204" pitchFamily="34" charset="-122"/>
                <a:ea typeface="微软雅黑" panose="020B0503020204020204" pitchFamily="34" charset="-122"/>
              </a:rPr>
              <a:t>HDFS</a:t>
            </a:r>
            <a:r>
              <a:rPr kumimoji="1" lang="zh-CN" altLang="en-US" sz="2000" b="1" dirty="0" smtClean="0">
                <a:solidFill>
                  <a:srgbClr val="FF0000"/>
                </a:solidFill>
                <a:latin typeface="微软雅黑" panose="020B0503020204020204" pitchFamily="34" charset="-122"/>
                <a:ea typeface="微软雅黑" panose="020B0503020204020204" pitchFamily="34" charset="-122"/>
              </a:rPr>
              <a:t>简介 </a:t>
            </a:r>
            <a:endParaRPr kumimoji="1" lang="zh-CN" altLang="en-US" sz="2000" b="1" dirty="0">
              <a:latin typeface="微软雅黑" panose="020B0503020204020204" pitchFamily="34" charset="-122"/>
              <a:ea typeface="微软雅黑" panose="020B0503020204020204" pitchFamily="34" charset="-122"/>
            </a:endParaRPr>
          </a:p>
          <a:p>
            <a:pPr eaLnBrk="1" hangingPunct="1">
              <a:spcBef>
                <a:spcPct val="0"/>
              </a:spcBef>
              <a:buFontTx/>
              <a:buNone/>
            </a:pPr>
            <a:endParaRPr kumimoji="1" lang="zh-CN" altLang="en-US" sz="2000" b="1" dirty="0">
              <a:latin typeface="微软雅黑" panose="020B0503020204020204" pitchFamily="34" charset="-122"/>
              <a:ea typeface="微软雅黑" panose="020B0503020204020204" pitchFamily="34" charset="-122"/>
            </a:endParaRPr>
          </a:p>
          <a:p>
            <a:pPr eaLnBrk="1" hangingPunct="1">
              <a:spcBef>
                <a:spcPct val="0"/>
              </a:spcBef>
              <a:buFontTx/>
              <a:buNone/>
            </a:pPr>
            <a:r>
              <a:rPr kumimoji="1" lang="zh-CN" altLang="en-US" sz="2000" b="1" dirty="0">
                <a:latin typeface="微软雅黑" panose="020B0503020204020204" pitchFamily="34" charset="-122"/>
                <a:ea typeface="微软雅黑" panose="020B0503020204020204" pitchFamily="34" charset="-122"/>
              </a:rPr>
              <a:t>二</a:t>
            </a:r>
            <a:r>
              <a:rPr kumimoji="1" lang="zh-CN" altLang="en-US" sz="2000" b="1" dirty="0" smtClean="0">
                <a:latin typeface="微软雅黑" panose="020B0503020204020204" pitchFamily="34" charset="-122"/>
                <a:ea typeface="微软雅黑" panose="020B0503020204020204" pitchFamily="34" charset="-122"/>
              </a:rPr>
              <a:t>、</a:t>
            </a:r>
            <a:r>
              <a:rPr kumimoji="1" lang="en-US" altLang="zh-CN" sz="2000" b="1" dirty="0" smtClean="0">
                <a:latin typeface="微软雅黑" panose="020B0503020204020204" pitchFamily="34" charset="-122"/>
                <a:ea typeface="微软雅黑" panose="020B0503020204020204" pitchFamily="34" charset="-122"/>
              </a:rPr>
              <a:t>HDFS</a:t>
            </a:r>
            <a:r>
              <a:rPr kumimoji="1" lang="zh-CN" altLang="en-US" sz="2000" b="1" dirty="0" smtClean="0">
                <a:latin typeface="微软雅黑" panose="020B0503020204020204" pitchFamily="34" charset="-122"/>
                <a:ea typeface="微软雅黑" panose="020B0503020204020204" pitchFamily="34" charset="-122"/>
              </a:rPr>
              <a:t>的体系结构</a:t>
            </a:r>
            <a:endParaRPr kumimoji="1" lang="en-US" altLang="zh-CN" sz="2000" b="1" dirty="0" smtClean="0">
              <a:latin typeface="微软雅黑" panose="020B0503020204020204" pitchFamily="34" charset="-122"/>
              <a:ea typeface="微软雅黑" panose="020B0503020204020204" pitchFamily="34" charset="-122"/>
            </a:endParaRPr>
          </a:p>
          <a:p>
            <a:pPr eaLnBrk="1" hangingPunct="1">
              <a:spcBef>
                <a:spcPct val="0"/>
              </a:spcBef>
              <a:buFontTx/>
              <a:buNone/>
            </a:pPr>
            <a:endParaRPr kumimoji="1" lang="en-US" altLang="zh-CN" sz="2000" b="1" dirty="0">
              <a:latin typeface="微软雅黑" panose="020B0503020204020204" pitchFamily="34" charset="-122"/>
              <a:ea typeface="微软雅黑" panose="020B0503020204020204" pitchFamily="34" charset="-122"/>
            </a:endParaRPr>
          </a:p>
          <a:p>
            <a:pPr eaLnBrk="1" hangingPunct="1">
              <a:spcBef>
                <a:spcPct val="0"/>
              </a:spcBef>
              <a:buFontTx/>
              <a:buNone/>
            </a:pPr>
            <a:r>
              <a:rPr kumimoji="1" lang="zh-CN" altLang="en-US" sz="2000" b="1" dirty="0">
                <a:latin typeface="微软雅黑" panose="020B0503020204020204" pitchFamily="34" charset="-122"/>
                <a:ea typeface="微软雅黑" panose="020B0503020204020204" pitchFamily="34" charset="-122"/>
              </a:rPr>
              <a:t>三</a:t>
            </a:r>
            <a:r>
              <a:rPr kumimoji="1" lang="zh-CN" altLang="en-US" sz="2000" b="1" dirty="0" smtClean="0">
                <a:latin typeface="微软雅黑" panose="020B0503020204020204" pitchFamily="34" charset="-122"/>
                <a:ea typeface="微软雅黑" panose="020B0503020204020204" pitchFamily="34" charset="-122"/>
              </a:rPr>
              <a:t>、</a:t>
            </a:r>
            <a:r>
              <a:rPr kumimoji="1" lang="en-US" altLang="zh-CN" sz="2000" b="1" dirty="0" smtClean="0">
                <a:latin typeface="微软雅黑" panose="020B0503020204020204" pitchFamily="34" charset="-122"/>
                <a:ea typeface="微软雅黑" panose="020B0503020204020204" pitchFamily="34" charset="-122"/>
              </a:rPr>
              <a:t>HDFS</a:t>
            </a:r>
            <a:r>
              <a:rPr kumimoji="1" lang="zh-CN" altLang="en-US" sz="2000" b="1" dirty="0" smtClean="0">
                <a:latin typeface="微软雅黑" panose="020B0503020204020204" pitchFamily="34" charset="-122"/>
                <a:ea typeface="微软雅黑" panose="020B0503020204020204" pitchFamily="34" charset="-122"/>
              </a:rPr>
              <a:t>的</a:t>
            </a:r>
            <a:r>
              <a:rPr kumimoji="1" lang="zh-CN" altLang="en-US" sz="2000" b="1" dirty="0">
                <a:latin typeface="微软雅黑" panose="020B0503020204020204" pitchFamily="34" charset="-122"/>
                <a:ea typeface="微软雅黑" panose="020B0503020204020204" pitchFamily="34" charset="-122"/>
              </a:rPr>
              <a:t>运行</a:t>
            </a:r>
            <a:r>
              <a:rPr kumimoji="1" lang="zh-CN" altLang="en-US" sz="2000" b="1" dirty="0" smtClean="0">
                <a:latin typeface="微软雅黑" panose="020B0503020204020204" pitchFamily="34" charset="-122"/>
                <a:ea typeface="微软雅黑" panose="020B0503020204020204" pitchFamily="34" charset="-122"/>
              </a:rPr>
              <a:t>原理</a:t>
            </a:r>
            <a:endParaRPr kumimoji="1" lang="en-US" altLang="zh-CN" sz="2000" b="1" dirty="0" smtClean="0">
              <a:latin typeface="微软雅黑" panose="020B0503020204020204" pitchFamily="34" charset="-122"/>
              <a:ea typeface="微软雅黑" panose="020B0503020204020204" pitchFamily="34" charset="-122"/>
            </a:endParaRPr>
          </a:p>
          <a:p>
            <a:pPr eaLnBrk="1" hangingPunct="1">
              <a:spcBef>
                <a:spcPct val="0"/>
              </a:spcBef>
              <a:buFontTx/>
              <a:buNone/>
            </a:pPr>
            <a:endParaRPr kumimoji="1" lang="en-US" altLang="zh-CN" sz="2000" b="1" dirty="0">
              <a:latin typeface="微软雅黑" panose="020B0503020204020204" pitchFamily="34" charset="-122"/>
              <a:ea typeface="微软雅黑" panose="020B0503020204020204" pitchFamily="34" charset="-122"/>
            </a:endParaRPr>
          </a:p>
          <a:p>
            <a:pPr eaLnBrk="1" hangingPunct="1">
              <a:spcBef>
                <a:spcPct val="0"/>
              </a:spcBef>
              <a:buFontTx/>
              <a:buNone/>
            </a:pPr>
            <a:r>
              <a:rPr kumimoji="1" lang="zh-CN" altLang="en-US" sz="2000" b="1" dirty="0">
                <a:latin typeface="微软雅黑" panose="020B0503020204020204" pitchFamily="34" charset="-122"/>
                <a:ea typeface="微软雅黑" panose="020B0503020204020204" pitchFamily="34" charset="-122"/>
              </a:rPr>
              <a:t>四</a:t>
            </a:r>
            <a:r>
              <a:rPr kumimoji="1" lang="zh-CN" altLang="en-US" sz="2000" b="1" dirty="0" smtClean="0">
                <a:latin typeface="微软雅黑" panose="020B0503020204020204" pitchFamily="34" charset="-122"/>
                <a:ea typeface="微软雅黑" panose="020B0503020204020204" pitchFamily="34" charset="-122"/>
              </a:rPr>
              <a:t>、</a:t>
            </a:r>
            <a:r>
              <a:rPr kumimoji="1" lang="en-US" altLang="zh-CN" sz="2000" b="1" dirty="0" smtClean="0">
                <a:latin typeface="微软雅黑" panose="020B0503020204020204" pitchFamily="34" charset="-122"/>
                <a:ea typeface="微软雅黑" panose="020B0503020204020204" pitchFamily="34" charset="-122"/>
              </a:rPr>
              <a:t>HDFS</a:t>
            </a:r>
            <a:r>
              <a:rPr kumimoji="1" lang="zh-CN" altLang="en-US" sz="2000" b="1" dirty="0" smtClean="0">
                <a:latin typeface="微软雅黑" panose="020B0503020204020204" pitchFamily="34" charset="-122"/>
                <a:ea typeface="微软雅黑" panose="020B0503020204020204" pitchFamily="34" charset="-122"/>
              </a:rPr>
              <a:t>的常用</a:t>
            </a:r>
            <a:r>
              <a:rPr kumimoji="1" lang="en-US" altLang="zh-CN" sz="2000" b="1" dirty="0" smtClean="0">
                <a:latin typeface="微软雅黑" panose="020B0503020204020204" pitchFamily="34" charset="-122"/>
                <a:ea typeface="微软雅黑" panose="020B0503020204020204" pitchFamily="34" charset="-122"/>
              </a:rPr>
              <a:t>Shell</a:t>
            </a:r>
          </a:p>
          <a:p>
            <a:pPr eaLnBrk="1" hangingPunct="1">
              <a:spcBef>
                <a:spcPct val="0"/>
              </a:spcBef>
              <a:buFontTx/>
              <a:buNone/>
            </a:pPr>
            <a:endParaRPr kumimoji="1" lang="en-US" altLang="zh-CN" sz="2000" b="1" dirty="0" smtClean="0">
              <a:latin typeface="微软雅黑" panose="020B0503020204020204" pitchFamily="34" charset="-122"/>
              <a:ea typeface="微软雅黑" panose="020B0503020204020204" pitchFamily="34" charset="-122"/>
            </a:endParaRPr>
          </a:p>
          <a:p>
            <a:pPr eaLnBrk="1" hangingPunct="1">
              <a:spcBef>
                <a:spcPct val="0"/>
              </a:spcBef>
              <a:buFontTx/>
              <a:buNone/>
            </a:pPr>
            <a:r>
              <a:rPr kumimoji="1" lang="zh-CN" altLang="en-US" sz="2000" b="1" dirty="0" smtClean="0">
                <a:latin typeface="微软雅黑" panose="020B0503020204020204" pitchFamily="34" charset="-122"/>
                <a:ea typeface="微软雅黑" panose="020B0503020204020204" pitchFamily="34" charset="-122"/>
              </a:rPr>
              <a:t>五、</a:t>
            </a:r>
            <a:r>
              <a:rPr kumimoji="1" lang="en-US" altLang="zh-CN" sz="2000" b="1" dirty="0" smtClean="0">
                <a:latin typeface="微软雅黑" panose="020B0503020204020204" pitchFamily="34" charset="-122"/>
                <a:ea typeface="微软雅黑" panose="020B0503020204020204" pitchFamily="34" charset="-122"/>
              </a:rPr>
              <a:t>HDFS</a:t>
            </a:r>
            <a:r>
              <a:rPr kumimoji="1" lang="zh-CN" altLang="en-US" sz="2000" b="1" dirty="0" smtClean="0">
                <a:latin typeface="微软雅黑" panose="020B0503020204020204" pitchFamily="34" charset="-122"/>
                <a:ea typeface="微软雅黑" panose="020B0503020204020204" pitchFamily="34" charset="-122"/>
              </a:rPr>
              <a:t>的</a:t>
            </a:r>
            <a:r>
              <a:rPr kumimoji="1" lang="en-US" altLang="zh-CN" sz="2000" b="1" dirty="0" smtClean="0">
                <a:latin typeface="微软雅黑" panose="020B0503020204020204" pitchFamily="34" charset="-122"/>
                <a:ea typeface="微软雅黑" panose="020B0503020204020204" pitchFamily="34" charset="-122"/>
              </a:rPr>
              <a:t>API</a:t>
            </a:r>
            <a:r>
              <a:rPr kumimoji="1" lang="zh-CN" altLang="en-US" sz="2000" b="1" dirty="0" smtClean="0">
                <a:latin typeface="微软雅黑" panose="020B0503020204020204" pitchFamily="34" charset="-122"/>
                <a:ea typeface="微软雅黑" panose="020B0503020204020204" pitchFamily="34" charset="-122"/>
              </a:rPr>
              <a:t>调用</a:t>
            </a:r>
            <a:endParaRPr kumimoji="1" lang="en-US" altLang="zh-CN" sz="2000" b="1" dirty="0" smtClean="0">
              <a:latin typeface="微软雅黑" panose="020B0503020204020204" pitchFamily="34" charset="-122"/>
              <a:ea typeface="微软雅黑" panose="020B0503020204020204" pitchFamily="34" charset="-122"/>
            </a:endParaRPr>
          </a:p>
        </p:txBody>
      </p:sp>
      <p:sp>
        <p:nvSpPr>
          <p:cNvPr id="5" name="TextBox 4"/>
          <p:cNvSpPr txBox="1"/>
          <p:nvPr/>
        </p:nvSpPr>
        <p:spPr>
          <a:xfrm>
            <a:off x="5087888" y="908720"/>
            <a:ext cx="2592288" cy="769441"/>
          </a:xfrm>
          <a:prstGeom prst="rect">
            <a:avLst/>
          </a:prstGeom>
          <a:noFill/>
        </p:spPr>
        <p:txBody>
          <a:bodyPr wrap="square" rtlCol="0">
            <a:spAutoFit/>
          </a:bodyPr>
          <a:lstStyle/>
          <a:p>
            <a:pPr algn="ctr"/>
            <a:r>
              <a:rPr lang="zh-CN" altLang="en-US" sz="4400" b="1" dirty="0" smtClean="0">
                <a:latin typeface="微软雅黑" panose="020B0503020204020204" pitchFamily="34" charset="-122"/>
                <a:ea typeface="微软雅黑" panose="020B0503020204020204" pitchFamily="34" charset="-122"/>
              </a:rPr>
              <a:t>目   录</a:t>
            </a:r>
            <a:endParaRPr lang="zh-CN" altLang="en-US" sz="4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427800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A26503F-D37B-489B-8EC0-E42C7B562D0F}" type="slidenum">
              <a:rPr lang="zh-CN" altLang="en-US" smtClean="0"/>
              <a:t>3</a:t>
            </a:fld>
            <a:endParaRPr lang="zh-CN" altLang="en-US" dirty="0"/>
          </a:p>
        </p:txBody>
      </p:sp>
      <p:sp>
        <p:nvSpPr>
          <p:cNvPr id="3" name="Text Box 12"/>
          <p:cNvSpPr txBox="1">
            <a:spLocks noChangeArrowheads="1"/>
          </p:cNvSpPr>
          <p:nvPr/>
        </p:nvSpPr>
        <p:spPr bwMode="auto">
          <a:xfrm>
            <a:off x="407368" y="439837"/>
            <a:ext cx="655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dirty="0" smtClean="0">
                <a:solidFill>
                  <a:srgbClr val="000000"/>
                </a:solidFill>
                <a:latin typeface="微软雅黑" panose="020B0503020204020204" pitchFamily="34" charset="-122"/>
                <a:ea typeface="微软雅黑" panose="020B0503020204020204" pitchFamily="34" charset="-122"/>
              </a:rPr>
              <a:t>HDFS</a:t>
            </a:r>
            <a:r>
              <a:rPr lang="zh-CN" altLang="en-US" sz="2000" b="1" dirty="0" smtClean="0">
                <a:solidFill>
                  <a:srgbClr val="000000"/>
                </a:solidFill>
                <a:latin typeface="微软雅黑" panose="020B0503020204020204" pitchFamily="34" charset="-122"/>
                <a:ea typeface="微软雅黑" panose="020B0503020204020204" pitchFamily="34" charset="-122"/>
              </a:rPr>
              <a:t>是什么？</a:t>
            </a:r>
          </a:p>
        </p:txBody>
      </p:sp>
      <p:sp>
        <p:nvSpPr>
          <p:cNvPr id="4" name="矩形 3"/>
          <p:cNvSpPr/>
          <p:nvPr/>
        </p:nvSpPr>
        <p:spPr>
          <a:xfrm>
            <a:off x="1182688" y="1124744"/>
            <a:ext cx="9163818" cy="2456057"/>
          </a:xfrm>
          <a:prstGeom prst="rect">
            <a:avLst/>
          </a:prstGeom>
        </p:spPr>
        <p:txBody>
          <a:bodyPr wrap="square">
            <a:spAutoFit/>
          </a:bodyPr>
          <a:lstStyle/>
          <a:p>
            <a:pPr marL="342900" indent="-342900">
              <a:lnSpc>
                <a:spcPct val="160000"/>
              </a:lnSpc>
              <a:buFont typeface="Wingdings" panose="05000000000000000000" pitchFamily="2" charset="2"/>
              <a:buChar char="Ø"/>
              <a:defRPr/>
            </a:pPr>
            <a:r>
              <a:rPr lang="zh-CN" altLang="en-US" sz="2400" b="1" dirty="0" smtClean="0">
                <a:latin typeface="+mn-ea"/>
                <a:ea typeface="+mn-ea"/>
                <a:sym typeface="+mn-ea"/>
              </a:rPr>
              <a:t>HDFS </a:t>
            </a:r>
            <a:r>
              <a:rPr lang="zh-CN" altLang="en-US" sz="2400" b="1" dirty="0">
                <a:latin typeface="+mn-ea"/>
                <a:ea typeface="+mn-ea"/>
                <a:sym typeface="+mn-ea"/>
              </a:rPr>
              <a:t>是一个</a:t>
            </a:r>
            <a:r>
              <a:rPr lang="zh-CN" altLang="en-US" sz="2400" b="1" dirty="0">
                <a:latin typeface="+mn-ea"/>
                <a:ea typeface="+mn-ea"/>
              </a:rPr>
              <a:t>分布式文件系统</a:t>
            </a:r>
            <a:r>
              <a:rPr lang="zh-CN" altLang="en-US" sz="2400" b="1" dirty="0" smtClean="0">
                <a:latin typeface="+mn-ea"/>
                <a:ea typeface="+mn-ea"/>
              </a:rPr>
              <a:t>，</a:t>
            </a:r>
            <a:r>
              <a:rPr lang="zh-CN" altLang="en-US" sz="2400" b="1" dirty="0" smtClean="0">
                <a:latin typeface="+mn-ea"/>
                <a:ea typeface="+mn-ea"/>
              </a:rPr>
              <a:t>用于为</a:t>
            </a:r>
            <a:r>
              <a:rPr lang="zh-CN" altLang="en-US" sz="2400" b="1" dirty="0" smtClean="0">
                <a:latin typeface="+mn-ea"/>
                <a:ea typeface="+mn-ea"/>
              </a:rPr>
              <a:t>应用程序</a:t>
            </a:r>
            <a:r>
              <a:rPr lang="zh-CN" altLang="en-US" sz="2400" b="1" dirty="0">
                <a:latin typeface="+mn-ea"/>
                <a:ea typeface="+mn-ea"/>
              </a:rPr>
              <a:t>数据</a:t>
            </a:r>
            <a:r>
              <a:rPr lang="zh-CN" altLang="en-US" sz="2400" b="1" dirty="0" smtClean="0">
                <a:latin typeface="+mn-ea"/>
                <a:ea typeface="+mn-ea"/>
              </a:rPr>
              <a:t>访问提高吞吐量，</a:t>
            </a:r>
            <a:r>
              <a:rPr lang="zh-CN" altLang="en-US" sz="2400" b="1" dirty="0">
                <a:latin typeface="+mn-ea"/>
                <a:ea typeface="+mn-ea"/>
              </a:rPr>
              <a:t>对外部客户机而言，HDFS 就像一个传统的分级文件系统。可以创建、删除、移动或重命名</a:t>
            </a:r>
            <a:r>
              <a:rPr lang="zh-CN" altLang="en-US" sz="2400" b="1" dirty="0" smtClean="0">
                <a:latin typeface="+mn-ea"/>
                <a:ea typeface="+mn-ea"/>
              </a:rPr>
              <a:t>文件等等</a:t>
            </a:r>
            <a:endParaRPr lang="en-US" altLang="zh-CN" sz="2400" b="1" dirty="0">
              <a:latin typeface="+mn-ea"/>
              <a:ea typeface="+mn-ea"/>
              <a:sym typeface="Arial" panose="020B0604020202020204" pitchFamily="34" charset="0"/>
            </a:endParaRPr>
          </a:p>
          <a:p>
            <a:pPr marL="342900" indent="-342900">
              <a:lnSpc>
                <a:spcPct val="160000"/>
              </a:lnSpc>
              <a:buFont typeface="Wingdings" panose="05000000000000000000" pitchFamily="2" charset="2"/>
              <a:buChar char="Ø"/>
              <a:defRPr/>
            </a:pPr>
            <a:r>
              <a:rPr lang="en-US" altLang="zh-CN" sz="2400" b="1" dirty="0">
                <a:latin typeface="+mn-ea"/>
                <a:ea typeface="+mn-ea"/>
                <a:sym typeface="Arial" panose="020B0604020202020204" pitchFamily="34" charset="0"/>
              </a:rPr>
              <a:t>HDFS=Hadoop </a:t>
            </a:r>
            <a:r>
              <a:rPr lang="en-US" altLang="zh-CN" sz="2400" b="1" dirty="0" smtClean="0">
                <a:latin typeface="+mn-ea"/>
                <a:ea typeface="+mn-ea"/>
                <a:sym typeface="Arial" panose="020B0604020202020204" pitchFamily="34" charset="0"/>
              </a:rPr>
              <a:t>Distributed File System</a:t>
            </a:r>
          </a:p>
        </p:txBody>
      </p:sp>
      <p:pic>
        <p:nvPicPr>
          <p:cNvPr id="6" name="图片 5"/>
          <p:cNvPicPr>
            <a:picLocks noChangeAspect="1"/>
          </p:cNvPicPr>
          <p:nvPr/>
        </p:nvPicPr>
        <p:blipFill>
          <a:blip r:embed="rId3"/>
          <a:stretch>
            <a:fillRect/>
          </a:stretch>
        </p:blipFill>
        <p:spPr>
          <a:xfrm>
            <a:off x="2999656" y="3868833"/>
            <a:ext cx="4114286" cy="2114286"/>
          </a:xfrm>
          <a:prstGeom prst="rect">
            <a:avLst/>
          </a:prstGeom>
        </p:spPr>
      </p:pic>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A26503F-D37B-489B-8EC0-E42C7B562D0F}" type="slidenum">
              <a:rPr lang="zh-CN" altLang="en-US" smtClean="0"/>
              <a:t>4</a:t>
            </a:fld>
            <a:endParaRPr lang="zh-CN" altLang="en-US" dirty="0"/>
          </a:p>
        </p:txBody>
      </p:sp>
      <p:sp>
        <p:nvSpPr>
          <p:cNvPr id="3" name="Text Box 12"/>
          <p:cNvSpPr txBox="1">
            <a:spLocks noChangeArrowheads="1"/>
          </p:cNvSpPr>
          <p:nvPr/>
        </p:nvSpPr>
        <p:spPr bwMode="auto">
          <a:xfrm>
            <a:off x="263352" y="332656"/>
            <a:ext cx="655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dirty="0" smtClean="0">
                <a:solidFill>
                  <a:srgbClr val="000000"/>
                </a:solidFill>
                <a:latin typeface="微软雅黑" panose="020B0503020204020204" pitchFamily="34" charset="-122"/>
                <a:ea typeface="微软雅黑" panose="020B0503020204020204" pitchFamily="34" charset="-122"/>
              </a:rPr>
              <a:t> HDFS</a:t>
            </a:r>
            <a:r>
              <a:rPr lang="zh-CN" altLang="en-US" sz="2000" b="1" dirty="0">
                <a:solidFill>
                  <a:srgbClr val="000000"/>
                </a:solidFill>
                <a:latin typeface="微软雅黑" panose="020B0503020204020204" pitchFamily="34" charset="-122"/>
                <a:ea typeface="微软雅黑" panose="020B0503020204020204" pitchFamily="34" charset="-122"/>
              </a:rPr>
              <a:t>特点</a:t>
            </a:r>
            <a:endParaRPr lang="zh-CN" altLang="en-US" sz="2000" b="1" dirty="0" smtClean="0">
              <a:solidFill>
                <a:srgbClr val="000000"/>
              </a:solidFill>
              <a:latin typeface="微软雅黑" panose="020B0503020204020204" pitchFamily="34" charset="-122"/>
              <a:ea typeface="微软雅黑" panose="020B0503020204020204" pitchFamily="34" charset="-122"/>
            </a:endParaRPr>
          </a:p>
        </p:txBody>
      </p:sp>
      <p:grpSp>
        <p:nvGrpSpPr>
          <p:cNvPr id="6" name="组合 12"/>
          <p:cNvGrpSpPr>
            <a:grpSpLocks/>
          </p:cNvGrpSpPr>
          <p:nvPr/>
        </p:nvGrpSpPr>
        <p:grpSpPr bwMode="auto">
          <a:xfrm>
            <a:off x="1775520" y="1011671"/>
            <a:ext cx="7675562" cy="577850"/>
            <a:chOff x="782" y="1772"/>
            <a:chExt cx="12087" cy="753"/>
          </a:xfrm>
        </p:grpSpPr>
        <p:sp>
          <p:nvSpPr>
            <p:cNvPr id="7" name="Rectangle 3"/>
            <p:cNvSpPr>
              <a:spLocks noChangeArrowheads="1"/>
            </p:cNvSpPr>
            <p:nvPr/>
          </p:nvSpPr>
          <p:spPr bwMode="auto">
            <a:xfrm>
              <a:off x="3117" y="1772"/>
              <a:ext cx="9752" cy="753"/>
            </a:xfrm>
            <a:prstGeom prst="rect">
              <a:avLst/>
            </a:prstGeom>
            <a:solidFill>
              <a:srgbClr val="F2F2F2"/>
            </a:solidFill>
            <a:ln>
              <a:noFill/>
            </a:ln>
            <a:extLst>
              <a:ext uri="{91240B29-F687-4F45-9708-019B960494DF}">
                <a14:hiddenLine xmlns:a14="http://schemas.microsoft.com/office/drawing/2010/main" w="6350">
                  <a:solidFill>
                    <a:srgbClr val="000000"/>
                  </a:solidFill>
                  <a:miter lim="800000"/>
                  <a:headEnd type="none" w="sm" len="sm"/>
                  <a:tailEnd/>
                </a14:hiddenLine>
              </a:ext>
            </a:extLst>
          </p:spPr>
          <p:txBody>
            <a:bodyPr tIns="91440" bIns="91440" anchor="ctr"/>
            <a:lstStyle>
              <a:lvl1pPr marL="12700" indent="-12700" fontAlgn="t">
                <a:lnSpc>
                  <a:spcPct val="120000"/>
                </a:lnSpc>
                <a:spcBef>
                  <a:spcPct val="20000"/>
                </a:spcBef>
                <a:buClr>
                  <a:schemeClr val="accent2"/>
                </a:buClr>
                <a:buBlip>
                  <a:blip r:embed="rId3"/>
                </a:buBlip>
                <a:defRPr sz="2400">
                  <a:solidFill>
                    <a:schemeClr val="tx1"/>
                  </a:solidFill>
                  <a:latin typeface="微软雅黑" panose="020B0503020204020204" pitchFamily="34" charset="-122"/>
                  <a:ea typeface="微软雅黑" panose="020B0503020204020204" pitchFamily="34" charset="-122"/>
                </a:defRPr>
              </a:lvl1pPr>
              <a:lvl2pPr marL="742950" indent="-28575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2pPr>
              <a:lvl3pPr marL="1181100" indent="-2667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3pPr>
              <a:lvl4pPr marL="1638300" indent="-26670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4pPr>
              <a:lvl5pPr marL="2095500" indent="-2667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5pPr>
              <a:lvl6pPr marL="2552700" indent="-2667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6pPr>
              <a:lvl7pPr marL="3009900" indent="-2667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7pPr>
              <a:lvl8pPr marL="3467100" indent="-2667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8pPr>
              <a:lvl9pPr marL="3924300" indent="-2667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9pPr>
            </a:lstStyle>
            <a:p>
              <a:pPr fontAlgn="base">
                <a:lnSpc>
                  <a:spcPct val="100000"/>
                </a:lnSpc>
                <a:spcBef>
                  <a:spcPct val="0"/>
                </a:spcBef>
                <a:buClrTx/>
                <a:buFontTx/>
                <a:buNone/>
              </a:pPr>
              <a:r>
                <a:rPr lang="en-US" altLang="zh-CN" sz="1600"/>
                <a:t>     GB</a:t>
              </a:r>
              <a:r>
                <a:rPr lang="zh-CN" altLang="en-US" sz="1600"/>
                <a:t>、</a:t>
              </a:r>
              <a:r>
                <a:rPr lang="en-US" altLang="zh-CN" sz="1600"/>
                <a:t>TB</a:t>
              </a:r>
              <a:r>
                <a:rPr lang="zh-CN" altLang="en-US" sz="1600"/>
                <a:t>、甚至</a:t>
              </a:r>
              <a:r>
                <a:rPr lang="en-US" altLang="zh-CN" sz="1600"/>
                <a:t>PB</a:t>
              </a:r>
              <a:r>
                <a:rPr lang="zh-CN" altLang="en-US" sz="1600"/>
                <a:t>级数据；百万规模以上的文件数量；</a:t>
              </a:r>
              <a:endParaRPr lang="en-US" altLang="zh-CN" sz="1600"/>
            </a:p>
            <a:p>
              <a:pPr fontAlgn="base">
                <a:lnSpc>
                  <a:spcPct val="100000"/>
                </a:lnSpc>
                <a:spcBef>
                  <a:spcPct val="0"/>
                </a:spcBef>
                <a:buClrTx/>
                <a:buFontTx/>
                <a:buNone/>
              </a:pPr>
              <a:r>
                <a:rPr lang="en-US" altLang="zh-CN" sz="1600"/>
                <a:t>     10K+</a:t>
              </a:r>
              <a:r>
                <a:rPr lang="zh-CN" altLang="en-US" sz="1600"/>
                <a:t>节点规模</a:t>
              </a:r>
              <a:endParaRPr lang="nl-NL" altLang="zh-CN" sz="1600"/>
            </a:p>
          </p:txBody>
        </p:sp>
        <p:sp>
          <p:nvSpPr>
            <p:cNvPr id="8" name="Rectangle 4"/>
            <p:cNvSpPr>
              <a:spLocks noChangeArrowheads="1"/>
            </p:cNvSpPr>
            <p:nvPr/>
          </p:nvSpPr>
          <p:spPr bwMode="auto">
            <a:xfrm>
              <a:off x="782" y="1772"/>
              <a:ext cx="2834" cy="753"/>
            </a:xfrm>
            <a:prstGeom prst="homePlate">
              <a:avLst>
                <a:gd name="adj" fmla="val 33698"/>
              </a:avLst>
            </a:prstGeom>
            <a:solidFill>
              <a:srgbClr val="66CCFF"/>
            </a:solidFill>
            <a:ln>
              <a:noFill/>
            </a:ln>
            <a:extLst>
              <a:ext uri="{91240B29-F687-4F45-9708-019B960494DF}">
                <a14:hiddenLine xmlns:a14="http://schemas.microsoft.com/office/drawing/2010/main" w="6350">
                  <a:solidFill>
                    <a:srgbClr val="000000"/>
                  </a:solidFill>
                  <a:miter lim="800000"/>
                  <a:headEnd type="none" w="sm" len="sm"/>
                  <a:tailEnd/>
                </a14:hiddenLine>
              </a:ext>
            </a:extLst>
          </p:spPr>
          <p:txBody>
            <a:bodyPr tIns="91440" bIns="91440" anchor="ctr"/>
            <a:lstStyle>
              <a:lvl1pPr fontAlgn="t">
                <a:lnSpc>
                  <a:spcPct val="120000"/>
                </a:lnSpc>
                <a:spcBef>
                  <a:spcPct val="20000"/>
                </a:spcBef>
                <a:buClr>
                  <a:schemeClr val="accent2"/>
                </a:buClr>
                <a:buBlip>
                  <a:blip r:embed="rId3"/>
                </a:buBlip>
                <a:defRPr sz="2400">
                  <a:solidFill>
                    <a:schemeClr val="tx1"/>
                  </a:solidFill>
                  <a:latin typeface="微软雅黑" panose="020B0503020204020204" pitchFamily="34" charset="-122"/>
                  <a:ea typeface="微软雅黑" panose="020B0503020204020204" pitchFamily="34" charset="-122"/>
                </a:defRPr>
              </a:lvl1pPr>
              <a:lvl2pPr marL="742950" indent="-28575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2pPr>
              <a:lvl3pPr marL="1143000" indent="-2286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3pPr>
              <a:lvl4pPr marL="1600200" indent="-22860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4pPr>
              <a:lvl5pPr marL="2057400" indent="-2286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9pPr>
            </a:lstStyle>
            <a:p>
              <a:pPr algn="ctr" fontAlgn="base">
                <a:lnSpc>
                  <a:spcPct val="100000"/>
                </a:lnSpc>
                <a:spcBef>
                  <a:spcPct val="0"/>
                </a:spcBef>
                <a:buClrTx/>
                <a:buFontTx/>
                <a:buNone/>
              </a:pPr>
              <a:r>
                <a:rPr lang="zh-CN" altLang="en-US" sz="1600" b="1" dirty="0">
                  <a:solidFill>
                    <a:srgbClr val="FFFFFF"/>
                  </a:solidFill>
                </a:rPr>
                <a:t>适合大数据</a:t>
              </a:r>
              <a:endParaRPr lang="en-US" altLang="zh-CN" sz="1600" b="1" dirty="0">
                <a:solidFill>
                  <a:srgbClr val="FFFFFF"/>
                </a:solidFill>
              </a:endParaRPr>
            </a:p>
            <a:p>
              <a:pPr algn="ctr" fontAlgn="base">
                <a:lnSpc>
                  <a:spcPct val="100000"/>
                </a:lnSpc>
                <a:spcBef>
                  <a:spcPct val="0"/>
                </a:spcBef>
                <a:buClrTx/>
                <a:buFontTx/>
                <a:buNone/>
              </a:pPr>
              <a:r>
                <a:rPr lang="zh-CN" altLang="en-US" sz="1600" b="1" dirty="0">
                  <a:solidFill>
                    <a:srgbClr val="FFFFFF"/>
                  </a:solidFill>
                </a:rPr>
                <a:t>处理</a:t>
              </a:r>
            </a:p>
          </p:txBody>
        </p:sp>
      </p:grpSp>
      <p:grpSp>
        <p:nvGrpSpPr>
          <p:cNvPr id="9" name="组合 11"/>
          <p:cNvGrpSpPr>
            <a:grpSpLocks/>
          </p:cNvGrpSpPr>
          <p:nvPr/>
        </p:nvGrpSpPr>
        <p:grpSpPr bwMode="auto">
          <a:xfrm>
            <a:off x="1775520" y="1757796"/>
            <a:ext cx="7675562" cy="573088"/>
            <a:chOff x="782" y="3019"/>
            <a:chExt cx="12088" cy="917"/>
          </a:xfrm>
        </p:grpSpPr>
        <p:sp>
          <p:nvSpPr>
            <p:cNvPr id="10" name="Rectangle 3"/>
            <p:cNvSpPr>
              <a:spLocks noChangeArrowheads="1"/>
            </p:cNvSpPr>
            <p:nvPr/>
          </p:nvSpPr>
          <p:spPr bwMode="auto">
            <a:xfrm>
              <a:off x="3117" y="3019"/>
              <a:ext cx="9753" cy="907"/>
            </a:xfrm>
            <a:prstGeom prst="rect">
              <a:avLst/>
            </a:prstGeom>
            <a:solidFill>
              <a:srgbClr val="F2F2F2"/>
            </a:solidFill>
            <a:ln>
              <a:noFill/>
            </a:ln>
            <a:extLst>
              <a:ext uri="{91240B29-F687-4F45-9708-019B960494DF}">
                <a14:hiddenLine xmlns:a14="http://schemas.microsoft.com/office/drawing/2010/main" w="6350">
                  <a:solidFill>
                    <a:srgbClr val="000000"/>
                  </a:solidFill>
                  <a:miter lim="800000"/>
                  <a:headEnd type="none" w="sm" len="sm"/>
                  <a:tailEnd/>
                </a14:hiddenLine>
              </a:ext>
            </a:extLst>
          </p:spPr>
          <p:txBody>
            <a:bodyPr tIns="91440" bIns="91440" anchor="ctr"/>
            <a:lstStyle>
              <a:lvl1pPr marL="12700" indent="-12700" fontAlgn="t">
                <a:lnSpc>
                  <a:spcPct val="120000"/>
                </a:lnSpc>
                <a:spcBef>
                  <a:spcPct val="20000"/>
                </a:spcBef>
                <a:buClr>
                  <a:schemeClr val="accent2"/>
                </a:buClr>
                <a:buBlip>
                  <a:blip r:embed="rId3"/>
                </a:buBlip>
                <a:defRPr sz="2400">
                  <a:solidFill>
                    <a:schemeClr val="tx1"/>
                  </a:solidFill>
                  <a:latin typeface="微软雅黑" panose="020B0503020204020204" pitchFamily="34" charset="-122"/>
                  <a:ea typeface="微软雅黑" panose="020B0503020204020204" pitchFamily="34" charset="-122"/>
                </a:defRPr>
              </a:lvl1pPr>
              <a:lvl2pPr marL="742950" indent="-28575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2pPr>
              <a:lvl3pPr marL="1181100" indent="-2667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3pPr>
              <a:lvl4pPr marL="1638300" indent="-26670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4pPr>
              <a:lvl5pPr marL="2095500" indent="-2667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5pPr>
              <a:lvl6pPr marL="2552700" indent="-2667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6pPr>
              <a:lvl7pPr marL="3009900" indent="-2667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7pPr>
              <a:lvl8pPr marL="3467100" indent="-2667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8pPr>
              <a:lvl9pPr marL="3924300" indent="-2667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9pPr>
            </a:lstStyle>
            <a:p>
              <a:pPr fontAlgn="base">
                <a:lnSpc>
                  <a:spcPct val="110000"/>
                </a:lnSpc>
                <a:spcBef>
                  <a:spcPct val="0"/>
                </a:spcBef>
                <a:buClrTx/>
                <a:buFontTx/>
                <a:buNone/>
              </a:pPr>
              <a:r>
                <a:rPr lang="zh-CN" altLang="en-US" sz="1600" dirty="0">
                  <a:sym typeface="Arial" panose="020B0604020202020204" pitchFamily="34" charset="0"/>
                </a:rPr>
                <a:t>     </a:t>
              </a:r>
              <a:r>
                <a:rPr lang="en-US" altLang="zh-CN" sz="1600" dirty="0">
                  <a:sym typeface="Arial" panose="020B0604020202020204" pitchFamily="34" charset="0"/>
                </a:rPr>
                <a:t>HDFS</a:t>
              </a:r>
              <a:r>
                <a:rPr lang="zh-CN" altLang="en-US" sz="1600" dirty="0">
                  <a:sym typeface="Arial" panose="020B0604020202020204" pitchFamily="34" charset="0"/>
                </a:rPr>
                <a:t>使应用程序流式地访问它们的数据集。所以它重   </a:t>
              </a:r>
              <a:endParaRPr lang="en-US" altLang="zh-CN" sz="1600" dirty="0">
                <a:sym typeface="Arial" panose="020B0604020202020204" pitchFamily="34" charset="0"/>
              </a:endParaRPr>
            </a:p>
            <a:p>
              <a:pPr fontAlgn="base">
                <a:lnSpc>
                  <a:spcPct val="110000"/>
                </a:lnSpc>
                <a:spcBef>
                  <a:spcPct val="0"/>
                </a:spcBef>
                <a:buClrTx/>
                <a:buFontTx/>
                <a:buNone/>
              </a:pPr>
              <a:r>
                <a:rPr lang="en-US" altLang="zh-CN" sz="1600" dirty="0">
                  <a:sym typeface="Arial" panose="020B0604020202020204" pitchFamily="34" charset="0"/>
                </a:rPr>
                <a:t>     </a:t>
              </a:r>
              <a:r>
                <a:rPr lang="zh-CN" altLang="en-US" sz="1600" dirty="0">
                  <a:sym typeface="Arial" panose="020B0604020202020204" pitchFamily="34" charset="0"/>
                </a:rPr>
                <a:t>视数据吞吐量，而不是数据访问的反应速度。</a:t>
              </a:r>
            </a:p>
          </p:txBody>
        </p:sp>
        <p:sp>
          <p:nvSpPr>
            <p:cNvPr id="11" name="Rectangle 6"/>
            <p:cNvSpPr>
              <a:spLocks noChangeArrowheads="1"/>
            </p:cNvSpPr>
            <p:nvPr/>
          </p:nvSpPr>
          <p:spPr bwMode="auto">
            <a:xfrm>
              <a:off x="782" y="3019"/>
              <a:ext cx="2834" cy="917"/>
            </a:xfrm>
            <a:prstGeom prst="homePlate">
              <a:avLst>
                <a:gd name="adj" fmla="val 35326"/>
              </a:avLst>
            </a:prstGeom>
            <a:solidFill>
              <a:srgbClr val="00C2F2"/>
            </a:solidFill>
            <a:ln>
              <a:noFill/>
            </a:ln>
            <a:extLst>
              <a:ext uri="{91240B29-F687-4F45-9708-019B960494DF}">
                <a14:hiddenLine xmlns:a14="http://schemas.microsoft.com/office/drawing/2010/main" w="6350">
                  <a:solidFill>
                    <a:srgbClr val="000000"/>
                  </a:solidFill>
                  <a:miter lim="800000"/>
                  <a:headEnd type="none" w="sm" len="sm"/>
                  <a:tailEnd/>
                </a14:hiddenLine>
              </a:ext>
            </a:extLst>
          </p:spPr>
          <p:txBody>
            <a:bodyPr tIns="91440" bIns="91440" anchor="ctr"/>
            <a:lstStyle>
              <a:lvl1pPr fontAlgn="t">
                <a:lnSpc>
                  <a:spcPct val="120000"/>
                </a:lnSpc>
                <a:spcBef>
                  <a:spcPct val="20000"/>
                </a:spcBef>
                <a:buClr>
                  <a:schemeClr val="accent2"/>
                </a:buClr>
                <a:buBlip>
                  <a:blip r:embed="rId3"/>
                </a:buBlip>
                <a:defRPr sz="2400">
                  <a:solidFill>
                    <a:schemeClr val="tx1"/>
                  </a:solidFill>
                  <a:latin typeface="微软雅黑" panose="020B0503020204020204" pitchFamily="34" charset="-122"/>
                  <a:ea typeface="微软雅黑" panose="020B0503020204020204" pitchFamily="34" charset="-122"/>
                </a:defRPr>
              </a:lvl1pPr>
              <a:lvl2pPr marL="742950" indent="-28575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2pPr>
              <a:lvl3pPr marL="1143000" indent="-2286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3pPr>
              <a:lvl4pPr marL="1600200" indent="-22860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4pPr>
              <a:lvl5pPr marL="2057400" indent="-2286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9pPr>
            </a:lstStyle>
            <a:p>
              <a:pPr algn="ctr" fontAlgn="base">
                <a:lnSpc>
                  <a:spcPct val="100000"/>
                </a:lnSpc>
                <a:spcBef>
                  <a:spcPct val="0"/>
                </a:spcBef>
                <a:buClrTx/>
                <a:buFontTx/>
                <a:buNone/>
              </a:pPr>
              <a:r>
                <a:rPr lang="zh-CN" altLang="en-US" sz="1600" b="1">
                  <a:solidFill>
                    <a:srgbClr val="FFFFFF"/>
                  </a:solidFill>
                  <a:sym typeface="Arial" panose="020B0604020202020204" pitchFamily="34" charset="0"/>
                </a:rPr>
                <a:t>流式文件</a:t>
              </a:r>
              <a:endParaRPr lang="en-US" altLang="zh-CN" sz="1600" b="1">
                <a:solidFill>
                  <a:srgbClr val="FFFFFF"/>
                </a:solidFill>
                <a:sym typeface="Arial" panose="020B0604020202020204" pitchFamily="34" charset="0"/>
              </a:endParaRPr>
            </a:p>
            <a:p>
              <a:pPr algn="ctr" fontAlgn="base">
                <a:lnSpc>
                  <a:spcPct val="100000"/>
                </a:lnSpc>
                <a:spcBef>
                  <a:spcPct val="0"/>
                </a:spcBef>
                <a:buClrTx/>
                <a:buFontTx/>
                <a:buNone/>
              </a:pPr>
              <a:r>
                <a:rPr lang="zh-CN" altLang="en-US" sz="1600" b="1">
                  <a:solidFill>
                    <a:srgbClr val="FFFFFF"/>
                  </a:solidFill>
                  <a:sym typeface="Arial" panose="020B0604020202020204" pitchFamily="34" charset="0"/>
                </a:rPr>
                <a:t>访问</a:t>
              </a:r>
              <a:endParaRPr lang="en-US" altLang="zh-CN" sz="1600" b="1">
                <a:solidFill>
                  <a:srgbClr val="FFFFFF"/>
                </a:solidFill>
                <a:sym typeface="Arial" panose="020B0604020202020204" pitchFamily="34" charset="0"/>
              </a:endParaRPr>
            </a:p>
          </p:txBody>
        </p:sp>
      </p:grpSp>
      <p:grpSp>
        <p:nvGrpSpPr>
          <p:cNvPr id="12" name="组合 8"/>
          <p:cNvGrpSpPr>
            <a:grpSpLocks/>
          </p:cNvGrpSpPr>
          <p:nvPr/>
        </p:nvGrpSpPr>
        <p:grpSpPr bwMode="auto">
          <a:xfrm>
            <a:off x="1775520" y="3985059"/>
            <a:ext cx="7675562" cy="574675"/>
            <a:chOff x="782" y="6874"/>
            <a:chExt cx="12087" cy="925"/>
          </a:xfrm>
        </p:grpSpPr>
        <p:sp>
          <p:nvSpPr>
            <p:cNvPr id="13" name="Rectangle 3"/>
            <p:cNvSpPr>
              <a:spLocks noChangeArrowheads="1"/>
            </p:cNvSpPr>
            <p:nvPr/>
          </p:nvSpPr>
          <p:spPr bwMode="auto">
            <a:xfrm>
              <a:off x="3115" y="6874"/>
              <a:ext cx="9754" cy="907"/>
            </a:xfrm>
            <a:prstGeom prst="rect">
              <a:avLst/>
            </a:prstGeom>
            <a:solidFill>
              <a:srgbClr val="F2F2F2"/>
            </a:solidFill>
            <a:ln>
              <a:noFill/>
            </a:ln>
            <a:extLst>
              <a:ext uri="{91240B29-F687-4F45-9708-019B960494DF}">
                <a14:hiddenLine xmlns:a14="http://schemas.microsoft.com/office/drawing/2010/main" w="6350">
                  <a:solidFill>
                    <a:srgbClr val="000000"/>
                  </a:solidFill>
                  <a:miter lim="800000"/>
                  <a:headEnd type="none" w="sm" len="sm"/>
                  <a:tailEnd/>
                </a14:hiddenLine>
              </a:ext>
            </a:extLst>
          </p:spPr>
          <p:txBody>
            <a:bodyPr tIns="91440" bIns="91440" anchor="ctr"/>
            <a:lstStyle>
              <a:lvl1pPr marL="12700" indent="-12700" fontAlgn="t">
                <a:lnSpc>
                  <a:spcPct val="120000"/>
                </a:lnSpc>
                <a:spcBef>
                  <a:spcPct val="20000"/>
                </a:spcBef>
                <a:buClr>
                  <a:schemeClr val="accent2"/>
                </a:buClr>
                <a:buBlip>
                  <a:blip r:embed="rId3"/>
                </a:buBlip>
                <a:defRPr sz="2400">
                  <a:solidFill>
                    <a:schemeClr val="tx1"/>
                  </a:solidFill>
                  <a:latin typeface="微软雅黑" panose="020B0503020204020204" pitchFamily="34" charset="-122"/>
                  <a:ea typeface="微软雅黑" panose="020B0503020204020204" pitchFamily="34" charset="-122"/>
                </a:defRPr>
              </a:lvl1pPr>
              <a:lvl2pPr marL="742950" indent="-28575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2pPr>
              <a:lvl3pPr marL="1181100" indent="-2667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3pPr>
              <a:lvl4pPr marL="1638300" indent="-26670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4pPr>
              <a:lvl5pPr marL="2095500" indent="-2667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5pPr>
              <a:lvl6pPr marL="2552700" indent="-2667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6pPr>
              <a:lvl7pPr marL="3009900" indent="-2667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7pPr>
              <a:lvl8pPr marL="3467100" indent="-2667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8pPr>
              <a:lvl9pPr marL="3924300" indent="-2667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9pPr>
            </a:lstStyle>
            <a:p>
              <a:pPr fontAlgn="base">
                <a:lnSpc>
                  <a:spcPct val="110000"/>
                </a:lnSpc>
                <a:spcBef>
                  <a:spcPct val="0"/>
                </a:spcBef>
                <a:buClrTx/>
                <a:buFontTx/>
                <a:buNone/>
              </a:pPr>
              <a:r>
                <a:rPr lang="zh-CN" altLang="en-US" sz="1600">
                  <a:sym typeface="Arial" panose="020B0604020202020204" pitchFamily="34" charset="0"/>
                </a:rPr>
                <a:t>     </a:t>
              </a:r>
              <a:r>
                <a:rPr lang="en-US" altLang="zh-CN" sz="1600">
                  <a:sym typeface="Arial" panose="020B0604020202020204" pitchFamily="34" charset="0"/>
                </a:rPr>
                <a:t>HDFS</a:t>
              </a:r>
              <a:r>
                <a:rPr lang="zh-CN" altLang="en-US" sz="1600">
                  <a:sym typeface="Arial" panose="020B0604020202020204" pitchFamily="34" charset="0"/>
                </a:rPr>
                <a:t>被设计成适合进行批量处理，而不是用户交互式    </a:t>
              </a:r>
              <a:endParaRPr lang="en-US" altLang="zh-CN" sz="1600">
                <a:sym typeface="Arial" panose="020B0604020202020204" pitchFamily="34" charset="0"/>
              </a:endParaRPr>
            </a:p>
            <a:p>
              <a:pPr fontAlgn="base">
                <a:lnSpc>
                  <a:spcPct val="110000"/>
                </a:lnSpc>
                <a:spcBef>
                  <a:spcPct val="0"/>
                </a:spcBef>
                <a:buClrTx/>
                <a:buFontTx/>
                <a:buNone/>
              </a:pPr>
              <a:r>
                <a:rPr lang="en-US" altLang="zh-CN" sz="1600">
                  <a:sym typeface="Arial" panose="020B0604020202020204" pitchFamily="34" charset="0"/>
                </a:rPr>
                <a:t>    </a:t>
              </a:r>
              <a:r>
                <a:rPr lang="zh-CN" altLang="en-US" sz="1600">
                  <a:sym typeface="Arial" panose="020B0604020202020204" pitchFamily="34" charset="0"/>
                </a:rPr>
                <a:t>处理；移动计算而非数据；数据位置暴露给计算框架</a:t>
              </a:r>
            </a:p>
          </p:txBody>
        </p:sp>
        <p:sp>
          <p:nvSpPr>
            <p:cNvPr id="14" name="Rectangle 8"/>
            <p:cNvSpPr>
              <a:spLocks noChangeArrowheads="1"/>
            </p:cNvSpPr>
            <p:nvPr/>
          </p:nvSpPr>
          <p:spPr bwMode="auto">
            <a:xfrm>
              <a:off x="782" y="6874"/>
              <a:ext cx="2834" cy="925"/>
            </a:xfrm>
            <a:prstGeom prst="homePlate">
              <a:avLst>
                <a:gd name="adj" fmla="val 35574"/>
              </a:avLst>
            </a:prstGeom>
            <a:solidFill>
              <a:srgbClr val="0088C0"/>
            </a:solidFill>
            <a:ln>
              <a:noFill/>
            </a:ln>
            <a:extLst>
              <a:ext uri="{91240B29-F687-4F45-9708-019B960494DF}">
                <a14:hiddenLine xmlns:a14="http://schemas.microsoft.com/office/drawing/2010/main" w="6350">
                  <a:solidFill>
                    <a:srgbClr val="000000"/>
                  </a:solidFill>
                  <a:miter lim="800000"/>
                  <a:headEnd type="none" w="sm" len="sm"/>
                  <a:tailEnd/>
                </a14:hiddenLine>
              </a:ext>
            </a:extLst>
          </p:spPr>
          <p:txBody>
            <a:bodyPr tIns="91440" bIns="91440" anchor="ctr"/>
            <a:lstStyle>
              <a:lvl1pPr fontAlgn="t">
                <a:lnSpc>
                  <a:spcPct val="120000"/>
                </a:lnSpc>
                <a:spcBef>
                  <a:spcPct val="20000"/>
                </a:spcBef>
                <a:buClr>
                  <a:schemeClr val="accent2"/>
                </a:buClr>
                <a:buBlip>
                  <a:blip r:embed="rId3"/>
                </a:buBlip>
                <a:defRPr sz="2400">
                  <a:solidFill>
                    <a:schemeClr val="tx1"/>
                  </a:solidFill>
                  <a:latin typeface="微软雅黑" panose="020B0503020204020204" pitchFamily="34" charset="-122"/>
                  <a:ea typeface="微软雅黑" panose="020B0503020204020204" pitchFamily="34" charset="-122"/>
                </a:defRPr>
              </a:lvl1pPr>
              <a:lvl2pPr marL="742950" indent="-28575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2pPr>
              <a:lvl3pPr marL="1143000" indent="-2286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3pPr>
              <a:lvl4pPr marL="1600200" indent="-22860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4pPr>
              <a:lvl5pPr marL="2057400" indent="-2286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9pPr>
            </a:lstStyle>
            <a:p>
              <a:pPr algn="ctr" fontAlgn="base">
                <a:lnSpc>
                  <a:spcPct val="100000"/>
                </a:lnSpc>
                <a:spcBef>
                  <a:spcPct val="0"/>
                </a:spcBef>
                <a:buClrTx/>
                <a:buFontTx/>
                <a:buNone/>
              </a:pPr>
              <a:r>
                <a:rPr lang="zh-CN" altLang="en-US" sz="1600" b="1">
                  <a:solidFill>
                    <a:srgbClr val="FFFFFF"/>
                  </a:solidFill>
                </a:rPr>
                <a:t>适合批处理</a:t>
              </a:r>
            </a:p>
          </p:txBody>
        </p:sp>
      </p:grpSp>
      <p:grpSp>
        <p:nvGrpSpPr>
          <p:cNvPr id="15" name="组合 10"/>
          <p:cNvGrpSpPr>
            <a:grpSpLocks/>
          </p:cNvGrpSpPr>
          <p:nvPr/>
        </p:nvGrpSpPr>
        <p:grpSpPr bwMode="auto">
          <a:xfrm>
            <a:off x="1775520" y="2500746"/>
            <a:ext cx="7675562" cy="576263"/>
            <a:chOff x="782" y="4493"/>
            <a:chExt cx="12087" cy="925"/>
          </a:xfrm>
        </p:grpSpPr>
        <p:sp>
          <p:nvSpPr>
            <p:cNvPr id="16" name="Rectangle 3"/>
            <p:cNvSpPr>
              <a:spLocks noChangeArrowheads="1"/>
            </p:cNvSpPr>
            <p:nvPr/>
          </p:nvSpPr>
          <p:spPr bwMode="auto">
            <a:xfrm>
              <a:off x="3115" y="4493"/>
              <a:ext cx="9754" cy="907"/>
            </a:xfrm>
            <a:prstGeom prst="rect">
              <a:avLst/>
            </a:prstGeom>
            <a:solidFill>
              <a:srgbClr val="F2F2F2"/>
            </a:solidFill>
            <a:ln>
              <a:noFill/>
            </a:ln>
            <a:extLst>
              <a:ext uri="{91240B29-F687-4F45-9708-019B960494DF}">
                <a14:hiddenLine xmlns:a14="http://schemas.microsoft.com/office/drawing/2010/main" w="6350">
                  <a:solidFill>
                    <a:srgbClr val="000000"/>
                  </a:solidFill>
                  <a:miter lim="800000"/>
                  <a:headEnd type="none" w="sm" len="sm"/>
                  <a:tailEnd/>
                </a14:hiddenLine>
              </a:ext>
            </a:extLst>
          </p:spPr>
          <p:txBody>
            <a:bodyPr tIns="91440" bIns="91440" anchor="ctr"/>
            <a:lstStyle>
              <a:lvl1pPr fontAlgn="t">
                <a:lnSpc>
                  <a:spcPct val="120000"/>
                </a:lnSpc>
                <a:spcBef>
                  <a:spcPct val="20000"/>
                </a:spcBef>
                <a:buClr>
                  <a:schemeClr val="accent2"/>
                </a:buClr>
                <a:buBlip>
                  <a:blip r:embed="rId3"/>
                </a:buBlip>
                <a:defRPr sz="2400">
                  <a:solidFill>
                    <a:schemeClr val="tx1"/>
                  </a:solidFill>
                  <a:latin typeface="微软雅黑" panose="020B0503020204020204" pitchFamily="34" charset="-122"/>
                  <a:ea typeface="微软雅黑" panose="020B0503020204020204" pitchFamily="34" charset="-122"/>
                </a:defRPr>
              </a:lvl1pPr>
              <a:lvl2pPr marL="742950" indent="-28575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2pPr>
              <a:lvl3pPr marL="1143000" indent="-2286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3pPr>
              <a:lvl4pPr marL="1600200" indent="-22860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4pPr>
              <a:lvl5pPr marL="2057400" indent="-2286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9pPr>
            </a:lstStyle>
            <a:p>
              <a:pPr fontAlgn="base">
                <a:lnSpc>
                  <a:spcPct val="100000"/>
                </a:lnSpc>
                <a:spcBef>
                  <a:spcPct val="0"/>
                </a:spcBef>
                <a:buClrTx/>
                <a:buFontTx/>
                <a:buNone/>
              </a:pPr>
              <a:r>
                <a:rPr lang="zh-CN" altLang="en-US" sz="1600">
                  <a:sym typeface="Arial" panose="020B0604020202020204" pitchFamily="34" charset="0"/>
                </a:rPr>
                <a:t>     通过多副本提高可靠性；提供了容错和恢复机制</a:t>
              </a:r>
              <a:endParaRPr lang="en-US" altLang="zh-CN" sz="1600">
                <a:sym typeface="Arial" panose="020B0604020202020204" pitchFamily="34" charset="0"/>
              </a:endParaRPr>
            </a:p>
          </p:txBody>
        </p:sp>
        <p:sp>
          <p:nvSpPr>
            <p:cNvPr id="17" name="Rectangle 8"/>
            <p:cNvSpPr>
              <a:spLocks noChangeArrowheads="1"/>
            </p:cNvSpPr>
            <p:nvPr/>
          </p:nvSpPr>
          <p:spPr bwMode="auto">
            <a:xfrm>
              <a:off x="782" y="4493"/>
              <a:ext cx="2834" cy="925"/>
            </a:xfrm>
            <a:prstGeom prst="homePlate">
              <a:avLst>
                <a:gd name="adj" fmla="val 35574"/>
              </a:avLst>
            </a:prstGeom>
            <a:solidFill>
              <a:srgbClr val="00B0F0"/>
            </a:solidFill>
            <a:ln>
              <a:noFill/>
            </a:ln>
            <a:extLst>
              <a:ext uri="{91240B29-F687-4F45-9708-019B960494DF}">
                <a14:hiddenLine xmlns:a14="http://schemas.microsoft.com/office/drawing/2010/main" w="6350">
                  <a:solidFill>
                    <a:srgbClr val="000000"/>
                  </a:solidFill>
                  <a:miter lim="800000"/>
                  <a:headEnd type="none" w="sm" len="sm"/>
                  <a:tailEnd/>
                </a14:hiddenLine>
              </a:ext>
            </a:extLst>
          </p:spPr>
          <p:txBody>
            <a:bodyPr tIns="91440" bIns="91440" anchor="ctr"/>
            <a:lstStyle>
              <a:lvl1pPr fontAlgn="t">
                <a:lnSpc>
                  <a:spcPct val="120000"/>
                </a:lnSpc>
                <a:spcBef>
                  <a:spcPct val="20000"/>
                </a:spcBef>
                <a:buClr>
                  <a:schemeClr val="accent2"/>
                </a:buClr>
                <a:buBlip>
                  <a:blip r:embed="rId3"/>
                </a:buBlip>
                <a:defRPr sz="2400">
                  <a:solidFill>
                    <a:schemeClr val="tx1"/>
                  </a:solidFill>
                  <a:latin typeface="微软雅黑" panose="020B0503020204020204" pitchFamily="34" charset="-122"/>
                  <a:ea typeface="微软雅黑" panose="020B0503020204020204" pitchFamily="34" charset="-122"/>
                </a:defRPr>
              </a:lvl1pPr>
              <a:lvl2pPr marL="742950" indent="-28575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2pPr>
              <a:lvl3pPr marL="1143000" indent="-2286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3pPr>
              <a:lvl4pPr marL="1600200" indent="-22860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4pPr>
              <a:lvl5pPr marL="2057400" indent="-2286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9pPr>
            </a:lstStyle>
            <a:p>
              <a:pPr algn="ctr" fontAlgn="base">
                <a:lnSpc>
                  <a:spcPct val="100000"/>
                </a:lnSpc>
                <a:spcBef>
                  <a:spcPct val="0"/>
                </a:spcBef>
                <a:buClrTx/>
                <a:buFontTx/>
                <a:buNone/>
              </a:pPr>
              <a:r>
                <a:rPr lang="zh-CN" altLang="en-US" sz="1600" b="1">
                  <a:solidFill>
                    <a:srgbClr val="FFFFFF"/>
                  </a:solidFill>
                  <a:sym typeface="Arial" panose="020B0604020202020204" pitchFamily="34" charset="0"/>
                </a:rPr>
                <a:t>可构建</a:t>
              </a:r>
              <a:endParaRPr lang="en-US" altLang="zh-CN" sz="1600" b="1">
                <a:solidFill>
                  <a:srgbClr val="FFFFFF"/>
                </a:solidFill>
                <a:sym typeface="Arial" panose="020B0604020202020204" pitchFamily="34" charset="0"/>
              </a:endParaRPr>
            </a:p>
            <a:p>
              <a:pPr algn="ctr" fontAlgn="base">
                <a:lnSpc>
                  <a:spcPct val="100000"/>
                </a:lnSpc>
                <a:spcBef>
                  <a:spcPct val="0"/>
                </a:spcBef>
                <a:buClrTx/>
                <a:buFontTx/>
                <a:buNone/>
              </a:pPr>
              <a:r>
                <a:rPr lang="zh-CN" altLang="en-US" sz="1600" b="1">
                  <a:solidFill>
                    <a:srgbClr val="FFFFFF"/>
                  </a:solidFill>
                  <a:sym typeface="Arial" panose="020B0604020202020204" pitchFamily="34" charset="0"/>
                </a:rPr>
                <a:t>廉价机器上</a:t>
              </a:r>
              <a:endParaRPr lang="en-US" altLang="zh-CN" sz="1600" b="1">
                <a:solidFill>
                  <a:srgbClr val="FFFFFF"/>
                </a:solidFill>
                <a:sym typeface="Arial" panose="020B0604020202020204" pitchFamily="34" charset="0"/>
              </a:endParaRPr>
            </a:p>
          </p:txBody>
        </p:sp>
      </p:grpSp>
      <p:grpSp>
        <p:nvGrpSpPr>
          <p:cNvPr id="18" name="组合 9"/>
          <p:cNvGrpSpPr>
            <a:grpSpLocks/>
          </p:cNvGrpSpPr>
          <p:nvPr/>
        </p:nvGrpSpPr>
        <p:grpSpPr bwMode="auto">
          <a:xfrm>
            <a:off x="1775520" y="3246871"/>
            <a:ext cx="7675562" cy="568325"/>
            <a:chOff x="782" y="5627"/>
            <a:chExt cx="12087" cy="907"/>
          </a:xfrm>
        </p:grpSpPr>
        <p:sp>
          <p:nvSpPr>
            <p:cNvPr id="19" name="Rectangle 3"/>
            <p:cNvSpPr>
              <a:spLocks noChangeArrowheads="1"/>
            </p:cNvSpPr>
            <p:nvPr/>
          </p:nvSpPr>
          <p:spPr bwMode="auto">
            <a:xfrm>
              <a:off x="3115" y="5627"/>
              <a:ext cx="9754" cy="907"/>
            </a:xfrm>
            <a:prstGeom prst="rect">
              <a:avLst/>
            </a:prstGeom>
            <a:solidFill>
              <a:srgbClr val="F2F2F2"/>
            </a:solidFill>
            <a:ln>
              <a:noFill/>
            </a:ln>
            <a:extLst>
              <a:ext uri="{91240B29-F687-4F45-9708-019B960494DF}">
                <a14:hiddenLine xmlns:a14="http://schemas.microsoft.com/office/drawing/2010/main" w="6350">
                  <a:solidFill>
                    <a:srgbClr val="000000"/>
                  </a:solidFill>
                  <a:miter lim="800000"/>
                  <a:headEnd type="none" w="sm" len="sm"/>
                  <a:tailEnd/>
                </a14:hiddenLine>
              </a:ext>
            </a:extLst>
          </p:spPr>
          <p:txBody>
            <a:bodyPr tIns="91440" bIns="91440" anchor="ctr"/>
            <a:lstStyle>
              <a:lvl1pPr marL="12700" indent="-12700" fontAlgn="t">
                <a:lnSpc>
                  <a:spcPct val="120000"/>
                </a:lnSpc>
                <a:spcBef>
                  <a:spcPct val="20000"/>
                </a:spcBef>
                <a:buClr>
                  <a:schemeClr val="accent2"/>
                </a:buClr>
                <a:buBlip>
                  <a:blip r:embed="rId3"/>
                </a:buBlip>
                <a:defRPr sz="2400">
                  <a:solidFill>
                    <a:schemeClr val="tx1"/>
                  </a:solidFill>
                  <a:latin typeface="微软雅黑" panose="020B0503020204020204" pitchFamily="34" charset="-122"/>
                  <a:ea typeface="微软雅黑" panose="020B0503020204020204" pitchFamily="34" charset="-122"/>
                </a:defRPr>
              </a:lvl1pPr>
              <a:lvl2pPr marL="742950" indent="-28575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2pPr>
              <a:lvl3pPr marL="1181100" indent="-2667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3pPr>
              <a:lvl4pPr marL="1638300" indent="-26670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4pPr>
              <a:lvl5pPr marL="2095500" indent="-2667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5pPr>
              <a:lvl6pPr marL="2552700" indent="-2667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6pPr>
              <a:lvl7pPr marL="3009900" indent="-2667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7pPr>
              <a:lvl8pPr marL="3467100" indent="-2667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8pPr>
              <a:lvl9pPr marL="3924300" indent="-2667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9pPr>
            </a:lstStyle>
            <a:p>
              <a:pPr fontAlgn="base">
                <a:lnSpc>
                  <a:spcPct val="110000"/>
                </a:lnSpc>
                <a:spcBef>
                  <a:spcPct val="0"/>
                </a:spcBef>
                <a:buClrTx/>
                <a:buFontTx/>
                <a:buNone/>
              </a:pPr>
              <a:r>
                <a:rPr lang="zh-CN" altLang="en-US" sz="1600">
                  <a:sym typeface="Arial" panose="020B0604020202020204" pitchFamily="34" charset="0"/>
                </a:rPr>
                <a:t>     数据自动保存多个副本；副本丢失后，自动恢复</a:t>
              </a:r>
            </a:p>
          </p:txBody>
        </p:sp>
        <p:sp>
          <p:nvSpPr>
            <p:cNvPr id="20" name="Rectangle 12"/>
            <p:cNvSpPr>
              <a:spLocks noChangeArrowheads="1"/>
            </p:cNvSpPr>
            <p:nvPr/>
          </p:nvSpPr>
          <p:spPr bwMode="auto">
            <a:xfrm>
              <a:off x="782" y="5627"/>
              <a:ext cx="2834" cy="902"/>
            </a:xfrm>
            <a:prstGeom prst="homePlate">
              <a:avLst>
                <a:gd name="adj" fmla="val 36699"/>
              </a:avLst>
            </a:prstGeom>
            <a:solidFill>
              <a:srgbClr val="0099CC"/>
            </a:solidFill>
            <a:ln>
              <a:noFill/>
            </a:ln>
            <a:extLst>
              <a:ext uri="{91240B29-F687-4F45-9708-019B960494DF}">
                <a14:hiddenLine xmlns:a14="http://schemas.microsoft.com/office/drawing/2010/main" w="6350">
                  <a:solidFill>
                    <a:srgbClr val="000000"/>
                  </a:solidFill>
                  <a:miter lim="800000"/>
                  <a:headEnd type="none" w="sm" len="sm"/>
                  <a:tailEnd/>
                </a14:hiddenLine>
              </a:ext>
            </a:extLst>
          </p:spPr>
          <p:txBody>
            <a:bodyPr tIns="91440" bIns="91440" anchor="ctr"/>
            <a:lstStyle>
              <a:lvl1pPr fontAlgn="t">
                <a:lnSpc>
                  <a:spcPct val="120000"/>
                </a:lnSpc>
                <a:spcBef>
                  <a:spcPct val="20000"/>
                </a:spcBef>
                <a:buClr>
                  <a:schemeClr val="accent2"/>
                </a:buClr>
                <a:buBlip>
                  <a:blip r:embed="rId3"/>
                </a:buBlip>
                <a:defRPr sz="2400">
                  <a:solidFill>
                    <a:schemeClr val="tx1"/>
                  </a:solidFill>
                  <a:latin typeface="微软雅黑" panose="020B0503020204020204" pitchFamily="34" charset="-122"/>
                  <a:ea typeface="微软雅黑" panose="020B0503020204020204" pitchFamily="34" charset="-122"/>
                </a:defRPr>
              </a:lvl1pPr>
              <a:lvl2pPr marL="742950" indent="-28575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2pPr>
              <a:lvl3pPr marL="1143000" indent="-2286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3pPr>
              <a:lvl4pPr marL="1600200" indent="-22860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4pPr>
              <a:lvl5pPr marL="2057400" indent="-2286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9pPr>
            </a:lstStyle>
            <a:p>
              <a:pPr algn="ctr" fontAlgn="base">
                <a:lnSpc>
                  <a:spcPct val="100000"/>
                </a:lnSpc>
                <a:spcBef>
                  <a:spcPct val="0"/>
                </a:spcBef>
                <a:buClrTx/>
                <a:buFontTx/>
                <a:buNone/>
              </a:pPr>
              <a:r>
                <a:rPr lang="zh-CN" altLang="en-US" sz="1600" b="1">
                  <a:solidFill>
                    <a:srgbClr val="FFFFFF"/>
                  </a:solidFill>
                </a:rPr>
                <a:t>高容错性</a:t>
              </a:r>
              <a:endParaRPr lang="nl-NL" altLang="zh-CN" sz="1600" b="1">
                <a:solidFill>
                  <a:srgbClr val="FFFFFF"/>
                </a:solidFill>
              </a:endParaRPr>
            </a:p>
          </p:txBody>
        </p:sp>
      </p:grpSp>
      <p:grpSp>
        <p:nvGrpSpPr>
          <p:cNvPr id="21" name="组合 8"/>
          <p:cNvGrpSpPr>
            <a:grpSpLocks/>
          </p:cNvGrpSpPr>
          <p:nvPr/>
        </p:nvGrpSpPr>
        <p:grpSpPr bwMode="auto">
          <a:xfrm>
            <a:off x="1772345" y="4729596"/>
            <a:ext cx="7678737" cy="577850"/>
            <a:chOff x="782" y="6874"/>
            <a:chExt cx="12092" cy="925"/>
          </a:xfrm>
        </p:grpSpPr>
        <p:sp>
          <p:nvSpPr>
            <p:cNvPr id="22" name="Rectangle 3"/>
            <p:cNvSpPr>
              <a:spLocks noChangeArrowheads="1"/>
            </p:cNvSpPr>
            <p:nvPr/>
          </p:nvSpPr>
          <p:spPr bwMode="auto">
            <a:xfrm>
              <a:off x="3115" y="6874"/>
              <a:ext cx="9759" cy="907"/>
            </a:xfrm>
            <a:prstGeom prst="rect">
              <a:avLst/>
            </a:prstGeom>
            <a:solidFill>
              <a:srgbClr val="F2F2F2"/>
            </a:solidFill>
            <a:ln>
              <a:noFill/>
            </a:ln>
            <a:extLst>
              <a:ext uri="{91240B29-F687-4F45-9708-019B960494DF}">
                <a14:hiddenLine xmlns:a14="http://schemas.microsoft.com/office/drawing/2010/main" w="6350">
                  <a:solidFill>
                    <a:srgbClr val="000000"/>
                  </a:solidFill>
                  <a:miter lim="800000"/>
                  <a:headEnd type="none" w="sm" len="sm"/>
                  <a:tailEnd/>
                </a14:hiddenLine>
              </a:ext>
            </a:extLst>
          </p:spPr>
          <p:txBody>
            <a:bodyPr tIns="91440" bIns="91440" anchor="ctr"/>
            <a:lstStyle>
              <a:lvl1pPr marL="12700" indent="-12700" fontAlgn="t">
                <a:lnSpc>
                  <a:spcPct val="120000"/>
                </a:lnSpc>
                <a:spcBef>
                  <a:spcPct val="20000"/>
                </a:spcBef>
                <a:buClr>
                  <a:schemeClr val="accent2"/>
                </a:buClr>
                <a:buBlip>
                  <a:blip r:embed="rId3"/>
                </a:buBlip>
                <a:defRPr sz="2400">
                  <a:solidFill>
                    <a:schemeClr val="tx1"/>
                  </a:solidFill>
                  <a:latin typeface="微软雅黑" panose="020B0503020204020204" pitchFamily="34" charset="-122"/>
                  <a:ea typeface="微软雅黑" panose="020B0503020204020204" pitchFamily="34" charset="-122"/>
                </a:defRPr>
              </a:lvl1pPr>
              <a:lvl2pPr marL="742950" indent="-28575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2pPr>
              <a:lvl3pPr marL="1181100" indent="-2667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3pPr>
              <a:lvl4pPr marL="1638300" indent="-26670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4pPr>
              <a:lvl5pPr marL="2095500" indent="-2667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5pPr>
              <a:lvl6pPr marL="2552700" indent="-2667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6pPr>
              <a:lvl7pPr marL="3009900" indent="-2667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7pPr>
              <a:lvl8pPr marL="3467100" indent="-2667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8pPr>
              <a:lvl9pPr marL="3924300" indent="-2667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9pPr>
            </a:lstStyle>
            <a:p>
              <a:pPr fontAlgn="base">
                <a:lnSpc>
                  <a:spcPct val="110000"/>
                </a:lnSpc>
                <a:spcBef>
                  <a:spcPct val="0"/>
                </a:spcBef>
                <a:buClrTx/>
                <a:buFontTx/>
                <a:buNone/>
              </a:pPr>
              <a:r>
                <a:rPr lang="zh-CN" altLang="en-US" sz="1600" dirty="0">
                  <a:sym typeface="Arial" panose="020B0604020202020204" pitchFamily="34" charset="0"/>
                </a:rPr>
                <a:t>      一次性写入，多次读取；保证数据一致性</a:t>
              </a:r>
            </a:p>
          </p:txBody>
        </p:sp>
        <p:sp>
          <p:nvSpPr>
            <p:cNvPr id="23" name="Rectangle 8"/>
            <p:cNvSpPr>
              <a:spLocks noChangeArrowheads="1"/>
            </p:cNvSpPr>
            <p:nvPr/>
          </p:nvSpPr>
          <p:spPr bwMode="auto">
            <a:xfrm>
              <a:off x="782" y="6874"/>
              <a:ext cx="2834" cy="925"/>
            </a:xfrm>
            <a:prstGeom prst="homePlate">
              <a:avLst>
                <a:gd name="adj" fmla="val 35574"/>
              </a:avLst>
            </a:prstGeom>
            <a:solidFill>
              <a:srgbClr val="0070C0"/>
            </a:solidFill>
            <a:ln>
              <a:noFill/>
            </a:ln>
            <a:extLst>
              <a:ext uri="{91240B29-F687-4F45-9708-019B960494DF}">
                <a14:hiddenLine xmlns:a14="http://schemas.microsoft.com/office/drawing/2010/main" w="6350">
                  <a:solidFill>
                    <a:srgbClr val="000000"/>
                  </a:solidFill>
                  <a:miter lim="800000"/>
                  <a:headEnd type="none" w="sm" len="sm"/>
                  <a:tailEnd/>
                </a14:hiddenLine>
              </a:ext>
            </a:extLst>
          </p:spPr>
          <p:txBody>
            <a:bodyPr tIns="91440" bIns="91440" anchor="ctr"/>
            <a:lstStyle>
              <a:lvl1pPr fontAlgn="t">
                <a:lnSpc>
                  <a:spcPct val="120000"/>
                </a:lnSpc>
                <a:spcBef>
                  <a:spcPct val="20000"/>
                </a:spcBef>
                <a:buClr>
                  <a:schemeClr val="accent2"/>
                </a:buClr>
                <a:buBlip>
                  <a:blip r:embed="rId3"/>
                </a:buBlip>
                <a:defRPr sz="2400">
                  <a:solidFill>
                    <a:schemeClr val="tx1"/>
                  </a:solidFill>
                  <a:latin typeface="微软雅黑" panose="020B0503020204020204" pitchFamily="34" charset="-122"/>
                  <a:ea typeface="微软雅黑" panose="020B0503020204020204" pitchFamily="34" charset="-122"/>
                </a:defRPr>
              </a:lvl1pPr>
              <a:lvl2pPr marL="742950" indent="-28575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2pPr>
              <a:lvl3pPr marL="1143000" indent="-2286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3pPr>
              <a:lvl4pPr marL="1600200" indent="-22860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4pPr>
              <a:lvl5pPr marL="2057400" indent="-2286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9pPr>
            </a:lstStyle>
            <a:p>
              <a:pPr algn="ctr" fontAlgn="base">
                <a:lnSpc>
                  <a:spcPct val="100000"/>
                </a:lnSpc>
                <a:spcBef>
                  <a:spcPct val="0"/>
                </a:spcBef>
                <a:buClrTx/>
                <a:buFontTx/>
                <a:buNone/>
              </a:pPr>
              <a:r>
                <a:rPr lang="zh-CN" altLang="en-US" sz="1600" b="1">
                  <a:solidFill>
                    <a:srgbClr val="FFFFFF"/>
                  </a:solidFill>
                </a:rPr>
                <a:t>简化一致性模型</a:t>
              </a:r>
            </a:p>
          </p:txBody>
        </p:sp>
      </p:grpSp>
      <p:grpSp>
        <p:nvGrpSpPr>
          <p:cNvPr id="24" name="组合 8"/>
          <p:cNvGrpSpPr>
            <a:grpSpLocks/>
          </p:cNvGrpSpPr>
          <p:nvPr/>
        </p:nvGrpSpPr>
        <p:grpSpPr bwMode="auto">
          <a:xfrm>
            <a:off x="1772345" y="5475721"/>
            <a:ext cx="7678737" cy="576263"/>
            <a:chOff x="782" y="6874"/>
            <a:chExt cx="12885" cy="925"/>
          </a:xfrm>
        </p:grpSpPr>
        <p:sp>
          <p:nvSpPr>
            <p:cNvPr id="25" name="Rectangle 3"/>
            <p:cNvSpPr>
              <a:spLocks noChangeArrowheads="1"/>
            </p:cNvSpPr>
            <p:nvPr/>
          </p:nvSpPr>
          <p:spPr bwMode="auto">
            <a:xfrm>
              <a:off x="3115" y="6874"/>
              <a:ext cx="10552" cy="907"/>
            </a:xfrm>
            <a:prstGeom prst="rect">
              <a:avLst/>
            </a:prstGeom>
            <a:solidFill>
              <a:srgbClr val="F2F2F2"/>
            </a:solidFill>
            <a:ln>
              <a:noFill/>
            </a:ln>
            <a:extLst>
              <a:ext uri="{91240B29-F687-4F45-9708-019B960494DF}">
                <a14:hiddenLine xmlns:a14="http://schemas.microsoft.com/office/drawing/2010/main" w="6350">
                  <a:solidFill>
                    <a:srgbClr val="000000"/>
                  </a:solidFill>
                  <a:miter lim="800000"/>
                  <a:headEnd type="none" w="sm" len="sm"/>
                  <a:tailEnd/>
                </a14:hiddenLine>
              </a:ext>
            </a:extLst>
          </p:spPr>
          <p:txBody>
            <a:bodyPr tIns="91440" bIns="91440" anchor="ctr"/>
            <a:lstStyle>
              <a:lvl1pPr marL="12700" indent="-12700" fontAlgn="t">
                <a:lnSpc>
                  <a:spcPct val="120000"/>
                </a:lnSpc>
                <a:spcBef>
                  <a:spcPct val="20000"/>
                </a:spcBef>
                <a:buClr>
                  <a:schemeClr val="accent2"/>
                </a:buClr>
                <a:buBlip>
                  <a:blip r:embed="rId3"/>
                </a:buBlip>
                <a:defRPr sz="2400">
                  <a:solidFill>
                    <a:schemeClr val="tx1"/>
                  </a:solidFill>
                  <a:latin typeface="微软雅黑" panose="020B0503020204020204" pitchFamily="34" charset="-122"/>
                  <a:ea typeface="微软雅黑" panose="020B0503020204020204" pitchFamily="34" charset="-122"/>
                </a:defRPr>
              </a:lvl1pPr>
              <a:lvl2pPr marL="742950" indent="-28575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2pPr>
              <a:lvl3pPr marL="1181100" indent="-2667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3pPr>
              <a:lvl4pPr marL="1638300" indent="-26670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4pPr>
              <a:lvl5pPr marL="2095500" indent="-2667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5pPr>
              <a:lvl6pPr marL="2552700" indent="-2667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6pPr>
              <a:lvl7pPr marL="3009900" indent="-2667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7pPr>
              <a:lvl8pPr marL="3467100" indent="-2667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8pPr>
              <a:lvl9pPr marL="3924300" indent="-2667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9pPr>
            </a:lstStyle>
            <a:p>
              <a:pPr fontAlgn="base">
                <a:lnSpc>
                  <a:spcPct val="110000"/>
                </a:lnSpc>
                <a:spcBef>
                  <a:spcPct val="0"/>
                </a:spcBef>
                <a:buClrTx/>
                <a:buFontTx/>
                <a:buNone/>
              </a:pPr>
              <a:r>
                <a:rPr lang="zh-CN" altLang="en-US" sz="1600">
                  <a:sym typeface="Arial" panose="020B0604020202020204" pitchFamily="34" charset="0"/>
                </a:rPr>
                <a:t>     </a:t>
              </a:r>
              <a:r>
                <a:rPr lang="en-US" altLang="zh-CN" sz="1600">
                  <a:sym typeface="Arial" panose="020B0604020202020204" pitchFamily="34" charset="0"/>
                </a:rPr>
                <a:t>HDFS</a:t>
              </a:r>
              <a:r>
                <a:rPr lang="zh-CN" altLang="en-US" sz="1600">
                  <a:sym typeface="Arial" panose="020B0604020202020204" pitchFamily="34" charset="0"/>
                </a:rPr>
                <a:t>在设计的时候就考虑到平台的可移植性。这种特    </a:t>
              </a:r>
              <a:endParaRPr lang="en-US" altLang="zh-CN" sz="1600">
                <a:sym typeface="Arial" panose="020B0604020202020204" pitchFamily="34" charset="0"/>
              </a:endParaRPr>
            </a:p>
            <a:p>
              <a:pPr fontAlgn="base">
                <a:lnSpc>
                  <a:spcPct val="110000"/>
                </a:lnSpc>
                <a:spcBef>
                  <a:spcPct val="0"/>
                </a:spcBef>
                <a:buClrTx/>
                <a:buFontTx/>
                <a:buNone/>
              </a:pPr>
              <a:r>
                <a:rPr lang="en-US" altLang="zh-CN" sz="1600">
                  <a:sym typeface="Arial" panose="020B0604020202020204" pitchFamily="34" charset="0"/>
                </a:rPr>
                <a:t>     </a:t>
              </a:r>
              <a:r>
                <a:rPr lang="zh-CN" altLang="en-US" sz="1600">
                  <a:sym typeface="Arial" panose="020B0604020202020204" pitchFamily="34" charset="0"/>
                </a:rPr>
                <a:t>性方便了</a:t>
              </a:r>
              <a:r>
                <a:rPr lang="en-US" altLang="zh-CN" sz="1600">
                  <a:sym typeface="Arial" panose="020B0604020202020204" pitchFamily="34" charset="0"/>
                </a:rPr>
                <a:t>HDFS</a:t>
              </a:r>
              <a:r>
                <a:rPr lang="zh-CN" altLang="en-US" sz="1600">
                  <a:sym typeface="Arial" panose="020B0604020202020204" pitchFamily="34" charset="0"/>
                </a:rPr>
                <a:t>作为大规模数据应用平台的推广</a:t>
              </a:r>
            </a:p>
          </p:txBody>
        </p:sp>
        <p:sp>
          <p:nvSpPr>
            <p:cNvPr id="26" name="Rectangle 8"/>
            <p:cNvSpPr>
              <a:spLocks noChangeArrowheads="1"/>
            </p:cNvSpPr>
            <p:nvPr/>
          </p:nvSpPr>
          <p:spPr bwMode="auto">
            <a:xfrm>
              <a:off x="782" y="6874"/>
              <a:ext cx="2834" cy="925"/>
            </a:xfrm>
            <a:prstGeom prst="homePlate">
              <a:avLst>
                <a:gd name="adj" fmla="val 35574"/>
              </a:avLst>
            </a:prstGeom>
            <a:solidFill>
              <a:srgbClr val="006699"/>
            </a:solidFill>
            <a:ln>
              <a:noFill/>
            </a:ln>
            <a:extLst>
              <a:ext uri="{91240B29-F687-4F45-9708-019B960494DF}">
                <a14:hiddenLine xmlns:a14="http://schemas.microsoft.com/office/drawing/2010/main" w="6350">
                  <a:solidFill>
                    <a:srgbClr val="000000"/>
                  </a:solidFill>
                  <a:miter lim="800000"/>
                  <a:headEnd type="none" w="sm" len="sm"/>
                  <a:tailEnd/>
                </a14:hiddenLine>
              </a:ext>
            </a:extLst>
          </p:spPr>
          <p:txBody>
            <a:bodyPr tIns="91440" bIns="91440" anchor="ctr"/>
            <a:lstStyle>
              <a:lvl1pPr fontAlgn="t">
                <a:lnSpc>
                  <a:spcPct val="120000"/>
                </a:lnSpc>
                <a:spcBef>
                  <a:spcPct val="20000"/>
                </a:spcBef>
                <a:buClr>
                  <a:schemeClr val="accent2"/>
                </a:buClr>
                <a:buBlip>
                  <a:blip r:embed="rId3"/>
                </a:buBlip>
                <a:defRPr sz="2400">
                  <a:solidFill>
                    <a:schemeClr val="tx1"/>
                  </a:solidFill>
                  <a:latin typeface="微软雅黑" panose="020B0503020204020204" pitchFamily="34" charset="-122"/>
                  <a:ea typeface="微软雅黑" panose="020B0503020204020204" pitchFamily="34" charset="-122"/>
                </a:defRPr>
              </a:lvl1pPr>
              <a:lvl2pPr marL="742950" indent="-28575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2pPr>
              <a:lvl3pPr marL="1143000" indent="-2286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3pPr>
              <a:lvl4pPr marL="1600200" indent="-22860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4pPr>
              <a:lvl5pPr marL="2057400" indent="-2286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9pPr>
            </a:lstStyle>
            <a:p>
              <a:pPr algn="ctr" fontAlgn="base">
                <a:lnSpc>
                  <a:spcPct val="100000"/>
                </a:lnSpc>
                <a:spcBef>
                  <a:spcPct val="0"/>
                </a:spcBef>
                <a:buClrTx/>
                <a:buFontTx/>
                <a:buNone/>
              </a:pPr>
              <a:r>
                <a:rPr lang="zh-CN" altLang="en-US" sz="1600" b="1">
                  <a:solidFill>
                    <a:srgbClr val="FFFFFF"/>
                  </a:solidFill>
                </a:rPr>
                <a:t>可移植性</a:t>
              </a:r>
            </a:p>
          </p:txBody>
        </p:sp>
      </p:grpSp>
    </p:spTree>
    <p:extLst>
      <p:ext uri="{BB962C8B-B14F-4D97-AF65-F5344CB8AC3E}">
        <p14:creationId xmlns:p14="http://schemas.microsoft.com/office/powerpoint/2010/main" val="35182939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ppt_x"/>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A26503F-D37B-489B-8EC0-E42C7B562D0F}" type="slidenum">
              <a:rPr lang="zh-CN" altLang="en-US" smtClean="0"/>
              <a:t>5</a:t>
            </a:fld>
            <a:endParaRPr lang="zh-CN" altLang="en-US" dirty="0"/>
          </a:p>
        </p:txBody>
      </p:sp>
      <p:sp>
        <p:nvSpPr>
          <p:cNvPr id="3" name="Text Box 12"/>
          <p:cNvSpPr txBox="1">
            <a:spLocks noChangeArrowheads="1"/>
          </p:cNvSpPr>
          <p:nvPr/>
        </p:nvSpPr>
        <p:spPr bwMode="auto">
          <a:xfrm>
            <a:off x="263352" y="332656"/>
            <a:ext cx="655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dirty="0" smtClean="0">
                <a:solidFill>
                  <a:srgbClr val="000000"/>
                </a:solidFill>
                <a:latin typeface="微软雅黑" panose="020B0503020204020204" pitchFamily="34" charset="-122"/>
                <a:ea typeface="微软雅黑" panose="020B0503020204020204" pitchFamily="34" charset="-122"/>
              </a:rPr>
              <a:t> HDFS</a:t>
            </a:r>
            <a:r>
              <a:rPr lang="zh-CN" altLang="en-US" sz="2000" b="1" dirty="0">
                <a:solidFill>
                  <a:srgbClr val="000000"/>
                </a:solidFill>
                <a:latin typeface="微软雅黑" panose="020B0503020204020204" pitchFamily="34" charset="-122"/>
                <a:ea typeface="微软雅黑" panose="020B0503020204020204" pitchFamily="34" charset="-122"/>
              </a:rPr>
              <a:t>特点</a:t>
            </a:r>
            <a:endParaRPr lang="zh-CN" altLang="en-US" sz="2000" b="1" dirty="0" smtClean="0">
              <a:solidFill>
                <a:srgbClr val="000000"/>
              </a:solidFill>
              <a:latin typeface="微软雅黑" panose="020B0503020204020204" pitchFamily="34" charset="-122"/>
              <a:ea typeface="微软雅黑" panose="020B0503020204020204" pitchFamily="34" charset="-122"/>
            </a:endParaRPr>
          </a:p>
        </p:txBody>
      </p:sp>
      <p:grpSp>
        <p:nvGrpSpPr>
          <p:cNvPr id="27" name="组合 8"/>
          <p:cNvGrpSpPr>
            <a:grpSpLocks/>
          </p:cNvGrpSpPr>
          <p:nvPr/>
        </p:nvGrpSpPr>
        <p:grpSpPr bwMode="auto">
          <a:xfrm>
            <a:off x="1660079" y="4484328"/>
            <a:ext cx="7967663" cy="1225550"/>
            <a:chOff x="782" y="6874"/>
            <a:chExt cx="12548" cy="925"/>
          </a:xfrm>
        </p:grpSpPr>
        <p:sp>
          <p:nvSpPr>
            <p:cNvPr id="28" name="Rectangle 3"/>
            <p:cNvSpPr>
              <a:spLocks noChangeArrowheads="1"/>
            </p:cNvSpPr>
            <p:nvPr/>
          </p:nvSpPr>
          <p:spPr bwMode="auto">
            <a:xfrm>
              <a:off x="3344" y="6874"/>
              <a:ext cx="9986" cy="907"/>
            </a:xfrm>
            <a:prstGeom prst="rect">
              <a:avLst/>
            </a:prstGeom>
            <a:solidFill>
              <a:srgbClr val="F2F2F2"/>
            </a:solidFill>
            <a:ln>
              <a:noFill/>
            </a:ln>
            <a:extLst>
              <a:ext uri="{91240B29-F687-4F45-9708-019B960494DF}">
                <a14:hiddenLine xmlns:a14="http://schemas.microsoft.com/office/drawing/2010/main" w="6350">
                  <a:solidFill>
                    <a:srgbClr val="000000"/>
                  </a:solidFill>
                  <a:miter lim="800000"/>
                  <a:headEnd type="none" w="sm" len="sm"/>
                  <a:tailEnd/>
                </a14:hiddenLine>
              </a:ext>
            </a:extLst>
          </p:spPr>
          <p:txBody>
            <a:bodyPr tIns="91440" bIns="91440" anchor="ctr"/>
            <a:lstStyle>
              <a:lvl1pPr marL="12700" indent="-12700" fontAlgn="t">
                <a:lnSpc>
                  <a:spcPct val="120000"/>
                </a:lnSpc>
                <a:spcBef>
                  <a:spcPct val="20000"/>
                </a:spcBef>
                <a:buClr>
                  <a:schemeClr val="accent2"/>
                </a:buClr>
                <a:buBlip>
                  <a:blip r:embed="rId3"/>
                </a:buBlip>
                <a:defRPr sz="2400">
                  <a:solidFill>
                    <a:schemeClr val="tx1"/>
                  </a:solidFill>
                  <a:latin typeface="微软雅黑" panose="020B0503020204020204" pitchFamily="34" charset="-122"/>
                  <a:ea typeface="微软雅黑" panose="020B0503020204020204" pitchFamily="34" charset="-122"/>
                </a:defRPr>
              </a:lvl1pPr>
              <a:lvl2pPr marL="742950" indent="-28575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2pPr>
              <a:lvl3pPr marL="1181100" indent="-2667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3pPr>
              <a:lvl4pPr marL="1638300" indent="-26670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4pPr>
              <a:lvl5pPr marL="2095500" indent="-2667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5pPr>
              <a:lvl6pPr marL="2552700" indent="-2667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6pPr>
              <a:lvl7pPr marL="3009900" indent="-2667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7pPr>
              <a:lvl8pPr marL="3467100" indent="-2667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8pPr>
              <a:lvl9pPr marL="3924300" indent="-2667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9pPr>
            </a:lstStyle>
            <a:p>
              <a:pPr fontAlgn="base">
                <a:lnSpc>
                  <a:spcPct val="110000"/>
                </a:lnSpc>
                <a:spcBef>
                  <a:spcPct val="0"/>
                </a:spcBef>
                <a:buClrTx/>
                <a:buFontTx/>
                <a:buNone/>
              </a:pPr>
              <a:r>
                <a:rPr lang="en-US" altLang="zh-CN" sz="1800" dirty="0">
                  <a:sym typeface="Arial" panose="020B0604020202020204" pitchFamily="34" charset="0"/>
                </a:rPr>
                <a:t>           </a:t>
              </a:r>
              <a:r>
                <a:rPr lang="zh-CN" altLang="en-US" sz="1800" dirty="0">
                  <a:sym typeface="Arial" panose="020B0604020202020204" pitchFamily="34" charset="0"/>
                </a:rPr>
                <a:t> </a:t>
              </a:r>
              <a:endParaRPr lang="en-US" altLang="zh-CN" sz="1800" dirty="0">
                <a:sym typeface="Arial" panose="020B0604020202020204" pitchFamily="34" charset="0"/>
              </a:endParaRPr>
            </a:p>
            <a:p>
              <a:pPr fontAlgn="base">
                <a:lnSpc>
                  <a:spcPct val="110000"/>
                </a:lnSpc>
                <a:spcBef>
                  <a:spcPct val="0"/>
                </a:spcBef>
                <a:buClrTx/>
                <a:buFontTx/>
                <a:buNone/>
              </a:pPr>
              <a:r>
                <a:rPr lang="zh-CN" altLang="en-US" sz="1800" dirty="0">
                  <a:sym typeface="Arial" panose="020B0604020202020204" pitchFamily="34" charset="0"/>
                </a:rPr>
                <a:t>          不支持多用户对同一文件进行操作，而且写操作只</a:t>
              </a:r>
              <a:endParaRPr lang="en-US" altLang="zh-CN" sz="1800" dirty="0">
                <a:sym typeface="Arial" panose="020B0604020202020204" pitchFamily="34" charset="0"/>
              </a:endParaRPr>
            </a:p>
            <a:p>
              <a:pPr fontAlgn="base">
                <a:lnSpc>
                  <a:spcPct val="110000"/>
                </a:lnSpc>
                <a:spcBef>
                  <a:spcPct val="0"/>
                </a:spcBef>
                <a:buClrTx/>
                <a:buFontTx/>
                <a:buNone/>
              </a:pPr>
              <a:r>
                <a:rPr lang="en-US" altLang="zh-CN" sz="1800" dirty="0">
                  <a:sym typeface="Arial" panose="020B0604020202020204" pitchFamily="34" charset="0"/>
                </a:rPr>
                <a:t>          </a:t>
              </a:r>
              <a:r>
                <a:rPr lang="zh-CN" altLang="en-US" sz="1800" dirty="0">
                  <a:sym typeface="Arial" panose="020B0604020202020204" pitchFamily="34" charset="0"/>
                </a:rPr>
                <a:t>能在文件末尾完成，即追加操作。</a:t>
              </a:r>
            </a:p>
            <a:p>
              <a:pPr fontAlgn="base">
                <a:lnSpc>
                  <a:spcPct val="110000"/>
                </a:lnSpc>
                <a:spcBef>
                  <a:spcPct val="0"/>
                </a:spcBef>
                <a:buClrTx/>
                <a:buFontTx/>
                <a:buNone/>
              </a:pPr>
              <a:endParaRPr lang="zh-CN" altLang="en-US" sz="1800" dirty="0">
                <a:sym typeface="Arial" panose="020B0604020202020204" pitchFamily="34" charset="0"/>
              </a:endParaRPr>
            </a:p>
          </p:txBody>
        </p:sp>
        <p:sp>
          <p:nvSpPr>
            <p:cNvPr id="29" name="Rectangle 8"/>
            <p:cNvSpPr>
              <a:spLocks noChangeArrowheads="1"/>
            </p:cNvSpPr>
            <p:nvPr/>
          </p:nvSpPr>
          <p:spPr bwMode="auto">
            <a:xfrm>
              <a:off x="782" y="6874"/>
              <a:ext cx="3243" cy="925"/>
            </a:xfrm>
            <a:prstGeom prst="homePlate">
              <a:avLst>
                <a:gd name="adj" fmla="val 35579"/>
              </a:avLst>
            </a:prstGeom>
            <a:solidFill>
              <a:srgbClr val="0088C0"/>
            </a:solidFill>
            <a:ln>
              <a:noFill/>
            </a:ln>
            <a:extLst>
              <a:ext uri="{91240B29-F687-4F45-9708-019B960494DF}">
                <a14:hiddenLine xmlns:a14="http://schemas.microsoft.com/office/drawing/2010/main" w="6350">
                  <a:solidFill>
                    <a:srgbClr val="000000"/>
                  </a:solidFill>
                  <a:miter lim="800000"/>
                  <a:headEnd type="none" w="sm" len="sm"/>
                  <a:tailEnd/>
                </a14:hiddenLine>
              </a:ext>
            </a:extLst>
          </p:spPr>
          <p:txBody>
            <a:bodyPr tIns="91440" bIns="91440" anchor="ctr"/>
            <a:lstStyle>
              <a:lvl1pPr fontAlgn="t">
                <a:lnSpc>
                  <a:spcPct val="120000"/>
                </a:lnSpc>
                <a:spcBef>
                  <a:spcPct val="20000"/>
                </a:spcBef>
                <a:buClr>
                  <a:schemeClr val="accent2"/>
                </a:buClr>
                <a:buBlip>
                  <a:blip r:embed="rId3"/>
                </a:buBlip>
                <a:defRPr sz="2400">
                  <a:solidFill>
                    <a:schemeClr val="tx1"/>
                  </a:solidFill>
                  <a:latin typeface="微软雅黑" panose="020B0503020204020204" pitchFamily="34" charset="-122"/>
                  <a:ea typeface="微软雅黑" panose="020B0503020204020204" pitchFamily="34" charset="-122"/>
                </a:defRPr>
              </a:lvl1pPr>
              <a:lvl2pPr marL="742950" indent="-28575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2pPr>
              <a:lvl3pPr marL="1143000" indent="-2286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3pPr>
              <a:lvl4pPr marL="1600200" indent="-22860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4pPr>
              <a:lvl5pPr marL="2057400" indent="-2286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9pPr>
            </a:lstStyle>
            <a:p>
              <a:pPr fontAlgn="base">
                <a:lnSpc>
                  <a:spcPct val="100000"/>
                </a:lnSpc>
                <a:spcBef>
                  <a:spcPct val="0"/>
                </a:spcBef>
                <a:buClrTx/>
                <a:buFontTx/>
                <a:buNone/>
              </a:pPr>
              <a:r>
                <a:rPr lang="zh-CN" altLang="en-US" sz="2000" b="1">
                  <a:solidFill>
                    <a:srgbClr val="FFFFFF"/>
                  </a:solidFill>
                </a:rPr>
                <a:t>并发写入、文件随机修改</a:t>
              </a:r>
            </a:p>
          </p:txBody>
        </p:sp>
      </p:grpSp>
      <p:grpSp>
        <p:nvGrpSpPr>
          <p:cNvPr id="30" name="组合 10"/>
          <p:cNvGrpSpPr>
            <a:grpSpLocks/>
          </p:cNvGrpSpPr>
          <p:nvPr/>
        </p:nvGrpSpPr>
        <p:grpSpPr bwMode="auto">
          <a:xfrm>
            <a:off x="1631504" y="1353778"/>
            <a:ext cx="7924800" cy="1225550"/>
            <a:chOff x="782" y="4493"/>
            <a:chExt cx="12480" cy="925"/>
          </a:xfrm>
        </p:grpSpPr>
        <p:sp>
          <p:nvSpPr>
            <p:cNvPr id="31" name="Rectangle 3"/>
            <p:cNvSpPr>
              <a:spLocks noChangeArrowheads="1"/>
            </p:cNvSpPr>
            <p:nvPr/>
          </p:nvSpPr>
          <p:spPr bwMode="auto">
            <a:xfrm>
              <a:off x="3276" y="4493"/>
              <a:ext cx="9986" cy="907"/>
            </a:xfrm>
            <a:prstGeom prst="rect">
              <a:avLst/>
            </a:prstGeom>
            <a:solidFill>
              <a:srgbClr val="F2F2F2"/>
            </a:solidFill>
            <a:ln>
              <a:noFill/>
            </a:ln>
            <a:extLst>
              <a:ext uri="{91240B29-F687-4F45-9708-019B960494DF}">
                <a14:hiddenLine xmlns:a14="http://schemas.microsoft.com/office/drawing/2010/main" w="6350">
                  <a:solidFill>
                    <a:srgbClr val="000000"/>
                  </a:solidFill>
                  <a:miter lim="800000"/>
                  <a:headEnd type="none" w="sm" len="sm"/>
                  <a:tailEnd/>
                </a14:hiddenLine>
              </a:ext>
            </a:extLst>
          </p:spPr>
          <p:txBody>
            <a:bodyPr tIns="91440" bIns="91440" anchor="ctr"/>
            <a:lstStyle>
              <a:lvl1pPr fontAlgn="t">
                <a:lnSpc>
                  <a:spcPct val="120000"/>
                </a:lnSpc>
                <a:spcBef>
                  <a:spcPct val="20000"/>
                </a:spcBef>
                <a:buClr>
                  <a:schemeClr val="accent2"/>
                </a:buClr>
                <a:buBlip>
                  <a:blip r:embed="rId3"/>
                </a:buBlip>
                <a:defRPr sz="2400">
                  <a:solidFill>
                    <a:schemeClr val="tx1"/>
                  </a:solidFill>
                  <a:latin typeface="微软雅黑" panose="020B0503020204020204" pitchFamily="34" charset="-122"/>
                  <a:ea typeface="微软雅黑" panose="020B0503020204020204" pitchFamily="34" charset="-122"/>
                </a:defRPr>
              </a:lvl1pPr>
              <a:lvl2pPr marL="742950" indent="-28575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2pPr>
              <a:lvl3pPr marL="1143000" indent="-2286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3pPr>
              <a:lvl4pPr marL="1600200" indent="-22860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4pPr>
              <a:lvl5pPr marL="2057400" indent="-2286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9pPr>
            </a:lstStyle>
            <a:p>
              <a:pPr fontAlgn="base">
                <a:lnSpc>
                  <a:spcPct val="100000"/>
                </a:lnSpc>
                <a:spcBef>
                  <a:spcPct val="0"/>
                </a:spcBef>
                <a:buClrTx/>
                <a:buFontTx/>
                <a:buNone/>
              </a:pPr>
              <a:r>
                <a:rPr lang="zh-CN" altLang="en-US" sz="1800" dirty="0">
                  <a:sym typeface="Arial" panose="020B0604020202020204" pitchFamily="34" charset="0"/>
                </a:rPr>
                <a:t>           由于</a:t>
              </a:r>
              <a:r>
                <a:rPr lang="en-US" altLang="zh-CN" sz="1800" dirty="0">
                  <a:sym typeface="Arial" panose="020B0604020202020204" pitchFamily="34" charset="0"/>
                </a:rPr>
                <a:t>HDFS</a:t>
              </a:r>
              <a:r>
                <a:rPr lang="zh-CN" altLang="en-US" sz="1800" dirty="0">
                  <a:sym typeface="Arial" panose="020B0604020202020204" pitchFamily="34" charset="0"/>
                </a:rPr>
                <a:t>是为高数据吞吐量应用而设计的，必然  </a:t>
              </a:r>
              <a:endParaRPr lang="en-US" altLang="zh-CN" sz="1800" dirty="0">
                <a:sym typeface="Arial" panose="020B0604020202020204" pitchFamily="34" charset="0"/>
              </a:endParaRPr>
            </a:p>
            <a:p>
              <a:pPr fontAlgn="base">
                <a:lnSpc>
                  <a:spcPct val="100000"/>
                </a:lnSpc>
                <a:spcBef>
                  <a:spcPct val="0"/>
                </a:spcBef>
                <a:buClrTx/>
                <a:buFontTx/>
                <a:buNone/>
              </a:pPr>
              <a:r>
                <a:rPr lang="en-US" altLang="zh-CN" sz="1800" dirty="0">
                  <a:sym typeface="Arial" panose="020B0604020202020204" pitchFamily="34" charset="0"/>
                </a:rPr>
                <a:t>          </a:t>
              </a:r>
              <a:r>
                <a:rPr lang="zh-CN" altLang="en-US" sz="1800" dirty="0">
                  <a:sym typeface="Arial" panose="020B0604020202020204" pitchFamily="34" charset="0"/>
                </a:rPr>
                <a:t> 以高延迟为代价。不适合低延迟与高吞吐率的数据 </a:t>
              </a:r>
              <a:endParaRPr lang="en-US" altLang="zh-CN" sz="1800" dirty="0">
                <a:sym typeface="Arial" panose="020B0604020202020204" pitchFamily="34" charset="0"/>
              </a:endParaRPr>
            </a:p>
            <a:p>
              <a:pPr fontAlgn="base">
                <a:lnSpc>
                  <a:spcPct val="100000"/>
                </a:lnSpc>
                <a:spcBef>
                  <a:spcPct val="0"/>
                </a:spcBef>
                <a:buClrTx/>
                <a:buFontTx/>
                <a:buNone/>
              </a:pPr>
              <a:r>
                <a:rPr lang="en-US" altLang="zh-CN" sz="1800" dirty="0">
                  <a:sym typeface="Arial" panose="020B0604020202020204" pitchFamily="34" charset="0"/>
                </a:rPr>
                <a:t>           </a:t>
              </a:r>
              <a:r>
                <a:rPr lang="zh-CN" altLang="en-US" sz="1800" dirty="0">
                  <a:sym typeface="Arial" panose="020B0604020202020204" pitchFamily="34" charset="0"/>
                </a:rPr>
                <a:t>访问 ，比如毫秒级</a:t>
              </a:r>
              <a:endParaRPr lang="en-US" altLang="zh-CN" sz="1800" dirty="0">
                <a:sym typeface="Arial" panose="020B0604020202020204" pitchFamily="34" charset="0"/>
              </a:endParaRPr>
            </a:p>
          </p:txBody>
        </p:sp>
        <p:sp>
          <p:nvSpPr>
            <p:cNvPr id="32" name="Rectangle 8"/>
            <p:cNvSpPr>
              <a:spLocks noChangeArrowheads="1"/>
            </p:cNvSpPr>
            <p:nvPr/>
          </p:nvSpPr>
          <p:spPr bwMode="auto">
            <a:xfrm>
              <a:off x="782" y="4493"/>
              <a:ext cx="3288" cy="925"/>
            </a:xfrm>
            <a:prstGeom prst="homePlate">
              <a:avLst>
                <a:gd name="adj" fmla="val 35579"/>
              </a:avLst>
            </a:prstGeom>
            <a:solidFill>
              <a:srgbClr val="00B0F0"/>
            </a:solidFill>
            <a:ln>
              <a:noFill/>
            </a:ln>
            <a:extLst>
              <a:ext uri="{91240B29-F687-4F45-9708-019B960494DF}">
                <a14:hiddenLine xmlns:a14="http://schemas.microsoft.com/office/drawing/2010/main" w="6350">
                  <a:solidFill>
                    <a:srgbClr val="000000"/>
                  </a:solidFill>
                  <a:miter lim="800000"/>
                  <a:headEnd type="none" w="sm" len="sm"/>
                  <a:tailEnd/>
                </a14:hiddenLine>
              </a:ext>
            </a:extLst>
          </p:spPr>
          <p:txBody>
            <a:bodyPr tIns="91440" bIns="91440" anchor="ctr"/>
            <a:lstStyle>
              <a:lvl1pPr fontAlgn="t">
                <a:lnSpc>
                  <a:spcPct val="120000"/>
                </a:lnSpc>
                <a:spcBef>
                  <a:spcPct val="20000"/>
                </a:spcBef>
                <a:buClr>
                  <a:schemeClr val="accent2"/>
                </a:buClr>
                <a:buBlip>
                  <a:blip r:embed="rId3"/>
                </a:buBlip>
                <a:defRPr sz="2400">
                  <a:solidFill>
                    <a:schemeClr val="tx1"/>
                  </a:solidFill>
                  <a:latin typeface="微软雅黑" panose="020B0503020204020204" pitchFamily="34" charset="-122"/>
                  <a:ea typeface="微软雅黑" panose="020B0503020204020204" pitchFamily="34" charset="-122"/>
                </a:defRPr>
              </a:lvl1pPr>
              <a:lvl2pPr marL="742950" indent="-28575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2pPr>
              <a:lvl3pPr marL="1143000" indent="-2286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3pPr>
              <a:lvl4pPr marL="1600200" indent="-22860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4pPr>
              <a:lvl5pPr marL="2057400" indent="-2286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9pPr>
            </a:lstStyle>
            <a:p>
              <a:pPr fontAlgn="base">
                <a:lnSpc>
                  <a:spcPct val="100000"/>
                </a:lnSpc>
                <a:spcBef>
                  <a:spcPct val="0"/>
                </a:spcBef>
                <a:buClrTx/>
                <a:buFontTx/>
                <a:buNone/>
              </a:pPr>
              <a:r>
                <a:rPr lang="zh-CN" altLang="en-US" sz="2000" b="1" dirty="0">
                  <a:solidFill>
                    <a:srgbClr val="FFFFFF"/>
                  </a:solidFill>
                  <a:sym typeface="Arial" panose="020B0604020202020204" pitchFamily="34" charset="0"/>
                </a:rPr>
                <a:t>不适合低延迟数据访问</a:t>
              </a:r>
            </a:p>
          </p:txBody>
        </p:sp>
      </p:grpSp>
      <p:grpSp>
        <p:nvGrpSpPr>
          <p:cNvPr id="33" name="组合 9"/>
          <p:cNvGrpSpPr>
            <a:grpSpLocks/>
          </p:cNvGrpSpPr>
          <p:nvPr/>
        </p:nvGrpSpPr>
        <p:grpSpPr bwMode="auto">
          <a:xfrm>
            <a:off x="1660079" y="2928578"/>
            <a:ext cx="7967663" cy="1206500"/>
            <a:chOff x="782" y="5627"/>
            <a:chExt cx="12548" cy="907"/>
          </a:xfrm>
        </p:grpSpPr>
        <p:sp>
          <p:nvSpPr>
            <p:cNvPr id="34" name="Rectangle 3"/>
            <p:cNvSpPr>
              <a:spLocks noChangeArrowheads="1"/>
            </p:cNvSpPr>
            <p:nvPr/>
          </p:nvSpPr>
          <p:spPr bwMode="auto">
            <a:xfrm>
              <a:off x="3344" y="5627"/>
              <a:ext cx="9986" cy="907"/>
            </a:xfrm>
            <a:prstGeom prst="rect">
              <a:avLst/>
            </a:prstGeom>
            <a:solidFill>
              <a:srgbClr val="F2F2F2"/>
            </a:solidFill>
            <a:ln>
              <a:noFill/>
            </a:ln>
            <a:extLst>
              <a:ext uri="{91240B29-F687-4F45-9708-019B960494DF}">
                <a14:hiddenLine xmlns:a14="http://schemas.microsoft.com/office/drawing/2010/main" w="6350">
                  <a:solidFill>
                    <a:srgbClr val="000000"/>
                  </a:solidFill>
                  <a:miter lim="800000"/>
                  <a:headEnd type="none" w="sm" len="sm"/>
                  <a:tailEnd/>
                </a14:hiddenLine>
              </a:ext>
            </a:extLst>
          </p:spPr>
          <p:txBody>
            <a:bodyPr tIns="91440" bIns="91440" anchor="ctr"/>
            <a:lstStyle>
              <a:lvl1pPr marL="12700" indent="-12700" fontAlgn="t">
                <a:lnSpc>
                  <a:spcPct val="120000"/>
                </a:lnSpc>
                <a:spcBef>
                  <a:spcPct val="20000"/>
                </a:spcBef>
                <a:buClr>
                  <a:schemeClr val="accent2"/>
                </a:buClr>
                <a:buBlip>
                  <a:blip r:embed="rId3"/>
                </a:buBlip>
                <a:defRPr sz="2400">
                  <a:solidFill>
                    <a:schemeClr val="tx1"/>
                  </a:solidFill>
                  <a:latin typeface="微软雅黑" panose="020B0503020204020204" pitchFamily="34" charset="-122"/>
                  <a:ea typeface="微软雅黑" panose="020B0503020204020204" pitchFamily="34" charset="-122"/>
                </a:defRPr>
              </a:lvl1pPr>
              <a:lvl2pPr marL="742950" indent="-28575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2pPr>
              <a:lvl3pPr marL="1181100" indent="-2667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3pPr>
              <a:lvl4pPr marL="1638300" indent="-26670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4pPr>
              <a:lvl5pPr marL="2095500" indent="-2667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5pPr>
              <a:lvl6pPr marL="2552700" indent="-2667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6pPr>
              <a:lvl7pPr marL="3009900" indent="-2667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7pPr>
              <a:lvl8pPr marL="3467100" indent="-2667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8pPr>
              <a:lvl9pPr marL="3924300" indent="-2667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9pPr>
            </a:lstStyle>
            <a:p>
              <a:pPr fontAlgn="base">
                <a:lnSpc>
                  <a:spcPct val="110000"/>
                </a:lnSpc>
                <a:spcBef>
                  <a:spcPct val="0"/>
                </a:spcBef>
                <a:buClrTx/>
                <a:buFontTx/>
                <a:buNone/>
              </a:pPr>
              <a:r>
                <a:rPr lang="en-US" altLang="zh-CN" sz="1600" dirty="0">
                  <a:sym typeface="Arial" panose="020B0604020202020204" pitchFamily="34" charset="0"/>
                </a:rPr>
                <a:t>           </a:t>
              </a:r>
            </a:p>
            <a:p>
              <a:pPr fontAlgn="base">
                <a:lnSpc>
                  <a:spcPct val="110000"/>
                </a:lnSpc>
                <a:spcBef>
                  <a:spcPct val="0"/>
                </a:spcBef>
                <a:buClrTx/>
                <a:buFontTx/>
                <a:buNone/>
              </a:pPr>
              <a:r>
                <a:rPr lang="en-US" altLang="zh-CN" sz="1600" dirty="0">
                  <a:sym typeface="Arial" panose="020B0604020202020204" pitchFamily="34" charset="0"/>
                </a:rPr>
                <a:t>           HDFS</a:t>
              </a:r>
              <a:r>
                <a:rPr lang="zh-CN" altLang="en-US" sz="1600" dirty="0">
                  <a:sym typeface="Arial" panose="020B0604020202020204" pitchFamily="34" charset="0"/>
                </a:rPr>
                <a:t>中元数据（文件的基本信息）存储在                      </a:t>
              </a:r>
              <a:endParaRPr lang="en-US" altLang="zh-CN" sz="1600" dirty="0">
                <a:sym typeface="Arial" panose="020B0604020202020204" pitchFamily="34" charset="0"/>
              </a:endParaRPr>
            </a:p>
            <a:p>
              <a:pPr fontAlgn="base">
                <a:lnSpc>
                  <a:spcPct val="110000"/>
                </a:lnSpc>
                <a:spcBef>
                  <a:spcPct val="0"/>
                </a:spcBef>
                <a:buClrTx/>
                <a:buFontTx/>
                <a:buNone/>
              </a:pPr>
              <a:r>
                <a:rPr lang="en-US" altLang="zh-CN" sz="1600" dirty="0">
                  <a:sym typeface="Arial" panose="020B0604020202020204" pitchFamily="34" charset="0"/>
                </a:rPr>
                <a:t>           </a:t>
              </a:r>
              <a:r>
                <a:rPr lang="en-US" altLang="zh-CN" sz="1600" dirty="0" err="1">
                  <a:sym typeface="Arial" panose="020B0604020202020204" pitchFamily="34" charset="0"/>
                </a:rPr>
                <a:t>namenode</a:t>
              </a:r>
              <a:r>
                <a:rPr lang="zh-CN" altLang="en-US" sz="1600" dirty="0">
                  <a:sym typeface="Arial" panose="020B0604020202020204" pitchFamily="34" charset="0"/>
                </a:rPr>
                <a:t>的内存中，而</a:t>
              </a:r>
              <a:r>
                <a:rPr lang="en-US" altLang="zh-CN" sz="1600" dirty="0" err="1">
                  <a:sym typeface="Arial" panose="020B0604020202020204" pitchFamily="34" charset="0"/>
                </a:rPr>
                <a:t>namenode</a:t>
              </a:r>
              <a:r>
                <a:rPr lang="zh-CN" altLang="en-US" sz="1600" dirty="0">
                  <a:sym typeface="Arial" panose="020B0604020202020204" pitchFamily="34" charset="0"/>
                </a:rPr>
                <a:t>为单点，小文     </a:t>
              </a:r>
              <a:endParaRPr lang="en-US" altLang="zh-CN" sz="1600" dirty="0">
                <a:sym typeface="Arial" panose="020B0604020202020204" pitchFamily="34" charset="0"/>
              </a:endParaRPr>
            </a:p>
            <a:p>
              <a:pPr fontAlgn="base">
                <a:lnSpc>
                  <a:spcPct val="110000"/>
                </a:lnSpc>
                <a:spcBef>
                  <a:spcPct val="0"/>
                </a:spcBef>
                <a:buClrTx/>
                <a:buFontTx/>
                <a:buNone/>
              </a:pPr>
              <a:r>
                <a:rPr lang="en-US" altLang="zh-CN" sz="1600" dirty="0">
                  <a:sym typeface="Arial" panose="020B0604020202020204" pitchFamily="34" charset="0"/>
                </a:rPr>
                <a:t>          </a:t>
              </a:r>
              <a:r>
                <a:rPr lang="zh-CN" altLang="en-US" sz="1600" dirty="0">
                  <a:sym typeface="Arial" panose="020B0604020202020204" pitchFamily="34" charset="0"/>
                </a:rPr>
                <a:t>件数量大到一定程度，</a:t>
              </a:r>
              <a:r>
                <a:rPr lang="en-US" altLang="zh-CN" sz="1600" dirty="0" err="1">
                  <a:sym typeface="Arial" panose="020B0604020202020204" pitchFamily="34" charset="0"/>
                </a:rPr>
                <a:t>namenode</a:t>
              </a:r>
              <a:r>
                <a:rPr lang="zh-CN" altLang="en-US" sz="1600" dirty="0">
                  <a:sym typeface="Arial" panose="020B0604020202020204" pitchFamily="34" charset="0"/>
                </a:rPr>
                <a:t>内存就吃不消了   </a:t>
              </a:r>
              <a:endParaRPr lang="en-US" altLang="zh-CN" sz="1600" dirty="0">
                <a:sym typeface="Arial" panose="020B0604020202020204" pitchFamily="34" charset="0"/>
              </a:endParaRPr>
            </a:p>
            <a:p>
              <a:pPr fontAlgn="base">
                <a:lnSpc>
                  <a:spcPct val="110000"/>
                </a:lnSpc>
                <a:spcBef>
                  <a:spcPct val="0"/>
                </a:spcBef>
                <a:buClrTx/>
                <a:buFontTx/>
                <a:buNone/>
              </a:pPr>
              <a:r>
                <a:rPr lang="en-US" altLang="zh-CN" sz="1600" dirty="0">
                  <a:sym typeface="Arial" panose="020B0604020202020204" pitchFamily="34" charset="0"/>
                </a:rPr>
                <a:t>         </a:t>
              </a:r>
              <a:r>
                <a:rPr lang="zh-CN" altLang="en-US" sz="1600" dirty="0">
                  <a:sym typeface="Arial" panose="020B0604020202020204" pitchFamily="34" charset="0"/>
                </a:rPr>
                <a:t>；寻道时间超过读取时间</a:t>
              </a:r>
            </a:p>
            <a:p>
              <a:pPr fontAlgn="base">
                <a:lnSpc>
                  <a:spcPct val="110000"/>
                </a:lnSpc>
                <a:spcBef>
                  <a:spcPct val="0"/>
                </a:spcBef>
                <a:buClrTx/>
                <a:buFontTx/>
                <a:buNone/>
              </a:pPr>
              <a:endParaRPr lang="zh-CN" altLang="en-US" sz="1600" dirty="0">
                <a:sym typeface="Arial" panose="020B0604020202020204" pitchFamily="34" charset="0"/>
              </a:endParaRPr>
            </a:p>
          </p:txBody>
        </p:sp>
        <p:sp>
          <p:nvSpPr>
            <p:cNvPr id="35" name="Rectangle 12"/>
            <p:cNvSpPr>
              <a:spLocks noChangeArrowheads="1"/>
            </p:cNvSpPr>
            <p:nvPr/>
          </p:nvSpPr>
          <p:spPr bwMode="auto">
            <a:xfrm>
              <a:off x="782" y="5627"/>
              <a:ext cx="3243" cy="902"/>
            </a:xfrm>
            <a:prstGeom prst="homePlate">
              <a:avLst>
                <a:gd name="adj" fmla="val 36702"/>
              </a:avLst>
            </a:prstGeom>
            <a:solidFill>
              <a:srgbClr val="0099CC"/>
            </a:solidFill>
            <a:ln>
              <a:noFill/>
            </a:ln>
            <a:extLst>
              <a:ext uri="{91240B29-F687-4F45-9708-019B960494DF}">
                <a14:hiddenLine xmlns:a14="http://schemas.microsoft.com/office/drawing/2010/main" w="6350">
                  <a:solidFill>
                    <a:srgbClr val="000000"/>
                  </a:solidFill>
                  <a:miter lim="800000"/>
                  <a:headEnd type="none" w="sm" len="sm"/>
                  <a:tailEnd/>
                </a14:hiddenLine>
              </a:ext>
            </a:extLst>
          </p:spPr>
          <p:txBody>
            <a:bodyPr tIns="91440" bIns="91440" anchor="ctr"/>
            <a:lstStyle>
              <a:lvl1pPr fontAlgn="t">
                <a:lnSpc>
                  <a:spcPct val="120000"/>
                </a:lnSpc>
                <a:spcBef>
                  <a:spcPct val="20000"/>
                </a:spcBef>
                <a:buClr>
                  <a:schemeClr val="accent2"/>
                </a:buClr>
                <a:buBlip>
                  <a:blip r:embed="rId3"/>
                </a:buBlip>
                <a:defRPr sz="2400">
                  <a:solidFill>
                    <a:schemeClr val="tx1"/>
                  </a:solidFill>
                  <a:latin typeface="微软雅黑" panose="020B0503020204020204" pitchFamily="34" charset="-122"/>
                  <a:ea typeface="微软雅黑" panose="020B0503020204020204" pitchFamily="34" charset="-122"/>
                </a:defRPr>
              </a:lvl1pPr>
              <a:lvl2pPr marL="742950" indent="-28575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2pPr>
              <a:lvl3pPr marL="1143000" indent="-2286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3pPr>
              <a:lvl4pPr marL="1600200" indent="-228600" fontAlgn="t">
                <a:lnSpc>
                  <a:spcPct val="120000"/>
                </a:lnSpc>
                <a:spcBef>
                  <a:spcPct val="20000"/>
                </a:spcBef>
                <a:buClr>
                  <a:schemeClr val="accent2"/>
                </a:buClr>
                <a:buFont typeface="Arial" panose="020B0604020202020204" pitchFamily="34" charset="0"/>
                <a:buBlip>
                  <a:blip r:embed="rId3"/>
                </a:buBlip>
                <a:defRPr sz="2000">
                  <a:solidFill>
                    <a:schemeClr val="tx1"/>
                  </a:solidFill>
                  <a:latin typeface="微软雅黑" panose="020B0503020204020204" pitchFamily="34" charset="-122"/>
                  <a:ea typeface="微软雅黑" panose="020B0503020204020204" pitchFamily="34" charset="-122"/>
                </a:defRPr>
              </a:lvl4pPr>
              <a:lvl5pPr marL="2057400" indent="-228600" fontAlgn="t">
                <a:lnSpc>
                  <a:spcPct val="120000"/>
                </a:lnSpc>
                <a:spcBef>
                  <a:spcPct val="20000"/>
                </a:spcBef>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t" hangingPunct="0">
                <a:lnSpc>
                  <a:spcPct val="120000"/>
                </a:lnSpc>
                <a:spcBef>
                  <a:spcPct val="20000"/>
                </a:spcBef>
                <a:spcAft>
                  <a:spcPct val="0"/>
                </a:spcAft>
                <a:buClr>
                  <a:schemeClr val="accent2"/>
                </a:buClr>
                <a:buBlip>
                  <a:blip r:embed="rId3"/>
                </a:buBlip>
                <a:defRPr sz="2000">
                  <a:solidFill>
                    <a:schemeClr val="tx1"/>
                  </a:solidFill>
                  <a:latin typeface="微软雅黑" panose="020B0503020204020204" pitchFamily="34" charset="-122"/>
                  <a:ea typeface="微软雅黑" panose="020B0503020204020204" pitchFamily="34" charset="-122"/>
                </a:defRPr>
              </a:lvl9pPr>
            </a:lstStyle>
            <a:p>
              <a:pPr fontAlgn="base">
                <a:lnSpc>
                  <a:spcPct val="100000"/>
                </a:lnSpc>
                <a:spcBef>
                  <a:spcPct val="0"/>
                </a:spcBef>
                <a:buClrTx/>
                <a:buFontTx/>
                <a:buNone/>
              </a:pPr>
              <a:r>
                <a:rPr lang="zh-CN" altLang="en-US" sz="2000" b="1">
                  <a:solidFill>
                    <a:srgbClr val="FFFFFF"/>
                  </a:solidFill>
                </a:rPr>
                <a:t>无法高效存储大量小文件</a:t>
              </a:r>
            </a:p>
          </p:txBody>
        </p:sp>
      </p:grpSp>
    </p:spTree>
    <p:extLst>
      <p:ext uri="{BB962C8B-B14F-4D97-AF65-F5344CB8AC3E}">
        <p14:creationId xmlns:p14="http://schemas.microsoft.com/office/powerpoint/2010/main" val="110140438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A26503F-D37B-489B-8EC0-E42C7B562D0F}" type="slidenum">
              <a:rPr lang="zh-CN" altLang="en-US" smtClean="0"/>
              <a:t>6</a:t>
            </a:fld>
            <a:endParaRPr lang="zh-CN" altLang="en-US" dirty="0"/>
          </a:p>
        </p:txBody>
      </p:sp>
      <p:sp>
        <p:nvSpPr>
          <p:cNvPr id="3" name="Rectangle 3"/>
          <p:cNvSpPr>
            <a:spLocks noChangeArrowheads="1"/>
          </p:cNvSpPr>
          <p:nvPr/>
        </p:nvSpPr>
        <p:spPr bwMode="auto">
          <a:xfrm>
            <a:off x="2135560" y="1988840"/>
            <a:ext cx="6336704"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b="1" dirty="0">
                <a:latin typeface="微软雅黑" panose="020B0503020204020204" pitchFamily="34" charset="-122"/>
                <a:ea typeface="微软雅黑" panose="020B0503020204020204" pitchFamily="34" charset="-122"/>
              </a:rPr>
              <a:t>一</a:t>
            </a:r>
            <a:r>
              <a:rPr kumimoji="1" lang="zh-CN" altLang="en-US" sz="2000" b="1" dirty="0" smtClean="0">
                <a:latin typeface="微软雅黑" panose="020B0503020204020204" pitchFamily="34" charset="-122"/>
                <a:ea typeface="微软雅黑" panose="020B0503020204020204" pitchFamily="34" charset="-122"/>
              </a:rPr>
              <a:t>、</a:t>
            </a:r>
            <a:r>
              <a:rPr kumimoji="1" lang="en-US" altLang="zh-CN" sz="2000" b="1" dirty="0" smtClean="0">
                <a:latin typeface="微软雅黑" panose="020B0503020204020204" pitchFamily="34" charset="-122"/>
                <a:ea typeface="微软雅黑" panose="020B0503020204020204" pitchFamily="34" charset="-122"/>
              </a:rPr>
              <a:t>HDFS</a:t>
            </a:r>
            <a:r>
              <a:rPr kumimoji="1" lang="zh-CN" altLang="en-US" sz="2000" b="1" dirty="0" smtClean="0">
                <a:latin typeface="微软雅黑" panose="020B0503020204020204" pitchFamily="34" charset="-122"/>
                <a:ea typeface="微软雅黑" panose="020B0503020204020204" pitchFamily="34" charset="-122"/>
              </a:rPr>
              <a:t>简介 </a:t>
            </a:r>
            <a:endParaRPr kumimoji="1" lang="zh-CN" altLang="en-US" sz="2000" b="1" dirty="0">
              <a:latin typeface="微软雅黑" panose="020B0503020204020204" pitchFamily="34" charset="-122"/>
              <a:ea typeface="微软雅黑" panose="020B0503020204020204" pitchFamily="34" charset="-122"/>
            </a:endParaRPr>
          </a:p>
          <a:p>
            <a:pPr eaLnBrk="1" hangingPunct="1">
              <a:spcBef>
                <a:spcPct val="0"/>
              </a:spcBef>
              <a:buFontTx/>
              <a:buNone/>
            </a:pPr>
            <a:endParaRPr kumimoji="1" lang="zh-CN" altLang="en-US" sz="2000" b="1" dirty="0">
              <a:latin typeface="微软雅黑" panose="020B0503020204020204" pitchFamily="34" charset="-122"/>
              <a:ea typeface="微软雅黑" panose="020B0503020204020204" pitchFamily="34" charset="-122"/>
            </a:endParaRPr>
          </a:p>
          <a:p>
            <a:pPr eaLnBrk="1" hangingPunct="1">
              <a:spcBef>
                <a:spcPct val="0"/>
              </a:spcBef>
              <a:buFontTx/>
              <a:buNone/>
            </a:pPr>
            <a:r>
              <a:rPr kumimoji="1" lang="zh-CN" altLang="en-US" sz="2000" b="1" dirty="0">
                <a:solidFill>
                  <a:srgbClr val="FF0000"/>
                </a:solidFill>
                <a:latin typeface="微软雅黑" panose="020B0503020204020204" pitchFamily="34" charset="-122"/>
                <a:ea typeface="微软雅黑" panose="020B0503020204020204" pitchFamily="34" charset="-122"/>
              </a:rPr>
              <a:t>二</a:t>
            </a:r>
            <a:r>
              <a:rPr kumimoji="1" lang="zh-CN" altLang="en-US" sz="2000" b="1" dirty="0" smtClean="0">
                <a:solidFill>
                  <a:srgbClr val="FF0000"/>
                </a:solidFill>
                <a:latin typeface="微软雅黑" panose="020B0503020204020204" pitchFamily="34" charset="-122"/>
                <a:ea typeface="微软雅黑" panose="020B0503020204020204" pitchFamily="34" charset="-122"/>
              </a:rPr>
              <a:t>、</a:t>
            </a:r>
            <a:r>
              <a:rPr kumimoji="1" lang="en-US" altLang="zh-CN" sz="2000" b="1" dirty="0" smtClean="0">
                <a:solidFill>
                  <a:srgbClr val="FF0000"/>
                </a:solidFill>
                <a:latin typeface="微软雅黑" panose="020B0503020204020204" pitchFamily="34" charset="-122"/>
                <a:ea typeface="微软雅黑" panose="020B0503020204020204" pitchFamily="34" charset="-122"/>
              </a:rPr>
              <a:t>HDFS</a:t>
            </a:r>
            <a:r>
              <a:rPr kumimoji="1" lang="zh-CN" altLang="en-US" sz="2000" b="1" dirty="0" smtClean="0">
                <a:solidFill>
                  <a:srgbClr val="FF0000"/>
                </a:solidFill>
                <a:latin typeface="微软雅黑" panose="020B0503020204020204" pitchFamily="34" charset="-122"/>
                <a:ea typeface="微软雅黑" panose="020B0503020204020204" pitchFamily="34" charset="-122"/>
              </a:rPr>
              <a:t>的体系结构</a:t>
            </a:r>
            <a:endParaRPr kumimoji="1" lang="en-US" altLang="zh-CN" sz="2000" b="1" dirty="0" smtClean="0">
              <a:solidFill>
                <a:srgbClr val="FF0000"/>
              </a:solidFill>
              <a:latin typeface="微软雅黑" panose="020B0503020204020204" pitchFamily="34" charset="-122"/>
              <a:ea typeface="微软雅黑" panose="020B0503020204020204" pitchFamily="34" charset="-122"/>
            </a:endParaRPr>
          </a:p>
          <a:p>
            <a:pPr eaLnBrk="1" hangingPunct="1">
              <a:spcBef>
                <a:spcPct val="0"/>
              </a:spcBef>
              <a:buFontTx/>
              <a:buNone/>
            </a:pPr>
            <a:endParaRPr kumimoji="1" lang="en-US" altLang="zh-CN" sz="2000" b="1" dirty="0">
              <a:latin typeface="微软雅黑" panose="020B0503020204020204" pitchFamily="34" charset="-122"/>
              <a:ea typeface="微软雅黑" panose="020B0503020204020204" pitchFamily="34" charset="-122"/>
            </a:endParaRPr>
          </a:p>
          <a:p>
            <a:pPr eaLnBrk="1" hangingPunct="1">
              <a:spcBef>
                <a:spcPct val="0"/>
              </a:spcBef>
              <a:buFontTx/>
              <a:buNone/>
            </a:pPr>
            <a:r>
              <a:rPr kumimoji="1" lang="zh-CN" altLang="en-US" sz="2000" b="1" dirty="0">
                <a:latin typeface="微软雅黑" panose="020B0503020204020204" pitchFamily="34" charset="-122"/>
                <a:ea typeface="微软雅黑" panose="020B0503020204020204" pitchFamily="34" charset="-122"/>
              </a:rPr>
              <a:t>三</a:t>
            </a:r>
            <a:r>
              <a:rPr kumimoji="1" lang="zh-CN" altLang="en-US" sz="2000" b="1" dirty="0" smtClean="0">
                <a:latin typeface="微软雅黑" panose="020B0503020204020204" pitchFamily="34" charset="-122"/>
                <a:ea typeface="微软雅黑" panose="020B0503020204020204" pitchFamily="34" charset="-122"/>
              </a:rPr>
              <a:t>、</a:t>
            </a:r>
            <a:r>
              <a:rPr kumimoji="1" lang="en-US" altLang="zh-CN" sz="2000" b="1" dirty="0" smtClean="0">
                <a:latin typeface="微软雅黑" panose="020B0503020204020204" pitchFamily="34" charset="-122"/>
                <a:ea typeface="微软雅黑" panose="020B0503020204020204" pitchFamily="34" charset="-122"/>
              </a:rPr>
              <a:t>HDFS</a:t>
            </a:r>
            <a:r>
              <a:rPr kumimoji="1" lang="zh-CN" altLang="en-US" sz="2000" b="1" dirty="0" smtClean="0">
                <a:latin typeface="微软雅黑" panose="020B0503020204020204" pitchFamily="34" charset="-122"/>
                <a:ea typeface="微软雅黑" panose="020B0503020204020204" pitchFamily="34" charset="-122"/>
              </a:rPr>
              <a:t>的</a:t>
            </a:r>
            <a:r>
              <a:rPr kumimoji="1" lang="zh-CN" altLang="en-US" sz="2000" b="1" dirty="0">
                <a:latin typeface="微软雅黑" panose="020B0503020204020204" pitchFamily="34" charset="-122"/>
                <a:ea typeface="微软雅黑" panose="020B0503020204020204" pitchFamily="34" charset="-122"/>
              </a:rPr>
              <a:t>运行</a:t>
            </a:r>
            <a:r>
              <a:rPr kumimoji="1" lang="zh-CN" altLang="en-US" sz="2000" b="1" dirty="0" smtClean="0">
                <a:latin typeface="微软雅黑" panose="020B0503020204020204" pitchFamily="34" charset="-122"/>
                <a:ea typeface="微软雅黑" panose="020B0503020204020204" pitchFamily="34" charset="-122"/>
              </a:rPr>
              <a:t>原理</a:t>
            </a:r>
            <a:endParaRPr kumimoji="1" lang="en-US" altLang="zh-CN" sz="2000" b="1" dirty="0" smtClean="0">
              <a:latin typeface="微软雅黑" panose="020B0503020204020204" pitchFamily="34" charset="-122"/>
              <a:ea typeface="微软雅黑" panose="020B0503020204020204" pitchFamily="34" charset="-122"/>
            </a:endParaRPr>
          </a:p>
          <a:p>
            <a:pPr eaLnBrk="1" hangingPunct="1">
              <a:spcBef>
                <a:spcPct val="0"/>
              </a:spcBef>
              <a:buFontTx/>
              <a:buNone/>
            </a:pPr>
            <a:endParaRPr kumimoji="1" lang="en-US" altLang="zh-CN" sz="2000" b="1" dirty="0">
              <a:latin typeface="微软雅黑" panose="020B0503020204020204" pitchFamily="34" charset="-122"/>
              <a:ea typeface="微软雅黑" panose="020B0503020204020204" pitchFamily="34" charset="-122"/>
            </a:endParaRPr>
          </a:p>
          <a:p>
            <a:pPr eaLnBrk="1" hangingPunct="1">
              <a:spcBef>
                <a:spcPct val="0"/>
              </a:spcBef>
              <a:buFontTx/>
              <a:buNone/>
            </a:pPr>
            <a:r>
              <a:rPr kumimoji="1" lang="zh-CN" altLang="en-US" sz="2000" b="1" dirty="0">
                <a:latin typeface="微软雅黑" panose="020B0503020204020204" pitchFamily="34" charset="-122"/>
                <a:ea typeface="微软雅黑" panose="020B0503020204020204" pitchFamily="34" charset="-122"/>
              </a:rPr>
              <a:t>四</a:t>
            </a:r>
            <a:r>
              <a:rPr kumimoji="1" lang="zh-CN" altLang="en-US" sz="2000" b="1" dirty="0" smtClean="0">
                <a:latin typeface="微软雅黑" panose="020B0503020204020204" pitchFamily="34" charset="-122"/>
                <a:ea typeface="微软雅黑" panose="020B0503020204020204" pitchFamily="34" charset="-122"/>
              </a:rPr>
              <a:t>、</a:t>
            </a:r>
            <a:r>
              <a:rPr kumimoji="1" lang="en-US" altLang="zh-CN" sz="2000" b="1" dirty="0" smtClean="0">
                <a:latin typeface="微软雅黑" panose="020B0503020204020204" pitchFamily="34" charset="-122"/>
                <a:ea typeface="微软雅黑" panose="020B0503020204020204" pitchFamily="34" charset="-122"/>
              </a:rPr>
              <a:t>HDFS</a:t>
            </a:r>
            <a:r>
              <a:rPr kumimoji="1" lang="zh-CN" altLang="en-US" sz="2000" b="1" dirty="0" smtClean="0">
                <a:latin typeface="微软雅黑" panose="020B0503020204020204" pitchFamily="34" charset="-122"/>
                <a:ea typeface="微软雅黑" panose="020B0503020204020204" pitchFamily="34" charset="-122"/>
              </a:rPr>
              <a:t>的常用</a:t>
            </a:r>
            <a:r>
              <a:rPr kumimoji="1" lang="en-US" altLang="zh-CN" sz="2000" b="1" dirty="0" smtClean="0">
                <a:latin typeface="微软雅黑" panose="020B0503020204020204" pitchFamily="34" charset="-122"/>
                <a:ea typeface="微软雅黑" panose="020B0503020204020204" pitchFamily="34" charset="-122"/>
              </a:rPr>
              <a:t>Shell</a:t>
            </a:r>
          </a:p>
          <a:p>
            <a:pPr eaLnBrk="1" hangingPunct="1">
              <a:spcBef>
                <a:spcPct val="0"/>
              </a:spcBef>
              <a:buFontTx/>
              <a:buNone/>
            </a:pPr>
            <a:endParaRPr kumimoji="1" lang="en-US" altLang="zh-CN" sz="2000" b="1" dirty="0" smtClean="0">
              <a:latin typeface="微软雅黑" panose="020B0503020204020204" pitchFamily="34" charset="-122"/>
              <a:ea typeface="微软雅黑" panose="020B0503020204020204" pitchFamily="34" charset="-122"/>
            </a:endParaRPr>
          </a:p>
          <a:p>
            <a:pPr eaLnBrk="1" hangingPunct="1">
              <a:spcBef>
                <a:spcPct val="0"/>
              </a:spcBef>
              <a:buFontTx/>
              <a:buNone/>
            </a:pPr>
            <a:r>
              <a:rPr kumimoji="1" lang="zh-CN" altLang="en-US" sz="2000" b="1" dirty="0" smtClean="0">
                <a:latin typeface="微软雅黑" panose="020B0503020204020204" pitchFamily="34" charset="-122"/>
                <a:ea typeface="微软雅黑" panose="020B0503020204020204" pitchFamily="34" charset="-122"/>
              </a:rPr>
              <a:t>五、</a:t>
            </a:r>
            <a:r>
              <a:rPr kumimoji="1" lang="en-US" altLang="zh-CN" sz="2000" b="1" dirty="0" smtClean="0">
                <a:latin typeface="微软雅黑" panose="020B0503020204020204" pitchFamily="34" charset="-122"/>
                <a:ea typeface="微软雅黑" panose="020B0503020204020204" pitchFamily="34" charset="-122"/>
              </a:rPr>
              <a:t>HDFS</a:t>
            </a:r>
            <a:r>
              <a:rPr kumimoji="1" lang="zh-CN" altLang="en-US" sz="2000" b="1" dirty="0" smtClean="0">
                <a:latin typeface="微软雅黑" panose="020B0503020204020204" pitchFamily="34" charset="-122"/>
                <a:ea typeface="微软雅黑" panose="020B0503020204020204" pitchFamily="34" charset="-122"/>
              </a:rPr>
              <a:t>的</a:t>
            </a:r>
            <a:r>
              <a:rPr kumimoji="1" lang="en-US" altLang="zh-CN" sz="2000" b="1" dirty="0" smtClean="0">
                <a:latin typeface="微软雅黑" panose="020B0503020204020204" pitchFamily="34" charset="-122"/>
                <a:ea typeface="微软雅黑" panose="020B0503020204020204" pitchFamily="34" charset="-122"/>
              </a:rPr>
              <a:t>API</a:t>
            </a:r>
            <a:r>
              <a:rPr kumimoji="1" lang="zh-CN" altLang="en-US" sz="2000" b="1" dirty="0" smtClean="0">
                <a:latin typeface="微软雅黑" panose="020B0503020204020204" pitchFamily="34" charset="-122"/>
                <a:ea typeface="微软雅黑" panose="020B0503020204020204" pitchFamily="34" charset="-122"/>
              </a:rPr>
              <a:t>调用</a:t>
            </a:r>
            <a:endParaRPr kumimoji="1" lang="en-US" altLang="zh-CN" sz="2000" b="1" dirty="0" smtClean="0">
              <a:latin typeface="微软雅黑" panose="020B0503020204020204" pitchFamily="34" charset="-122"/>
              <a:ea typeface="微软雅黑" panose="020B0503020204020204" pitchFamily="34" charset="-122"/>
            </a:endParaRPr>
          </a:p>
        </p:txBody>
      </p:sp>
      <p:sp>
        <p:nvSpPr>
          <p:cNvPr id="5" name="TextBox 4"/>
          <p:cNvSpPr txBox="1"/>
          <p:nvPr/>
        </p:nvSpPr>
        <p:spPr>
          <a:xfrm>
            <a:off x="5087888" y="908720"/>
            <a:ext cx="2592288" cy="769441"/>
          </a:xfrm>
          <a:prstGeom prst="rect">
            <a:avLst/>
          </a:prstGeom>
          <a:noFill/>
        </p:spPr>
        <p:txBody>
          <a:bodyPr wrap="square" rtlCol="0">
            <a:spAutoFit/>
          </a:bodyPr>
          <a:lstStyle/>
          <a:p>
            <a:pPr algn="ctr"/>
            <a:r>
              <a:rPr lang="zh-CN" altLang="en-US" sz="4400" b="1" dirty="0" smtClean="0">
                <a:latin typeface="微软雅黑" panose="020B0503020204020204" pitchFamily="34" charset="-122"/>
                <a:ea typeface="微软雅黑" panose="020B0503020204020204" pitchFamily="34" charset="-122"/>
              </a:rPr>
              <a:t>目   录</a:t>
            </a:r>
            <a:endParaRPr lang="zh-CN" altLang="en-US" sz="4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5484647"/>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A26503F-D37B-489B-8EC0-E42C7B562D0F}" type="slidenum">
              <a:rPr lang="zh-CN" altLang="en-US" smtClean="0"/>
              <a:t>7</a:t>
            </a:fld>
            <a:endParaRPr lang="zh-CN" altLang="en-US" dirty="0"/>
          </a:p>
        </p:txBody>
      </p:sp>
      <p:sp>
        <p:nvSpPr>
          <p:cNvPr id="5" name="Text Box 12"/>
          <p:cNvSpPr txBox="1">
            <a:spLocks noChangeArrowheads="1"/>
          </p:cNvSpPr>
          <p:nvPr/>
        </p:nvSpPr>
        <p:spPr bwMode="auto">
          <a:xfrm>
            <a:off x="407368" y="439837"/>
            <a:ext cx="655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dirty="0" smtClean="0">
                <a:solidFill>
                  <a:srgbClr val="000000"/>
                </a:solidFill>
                <a:latin typeface="微软雅黑" panose="020B0503020204020204" pitchFamily="34" charset="-122"/>
                <a:ea typeface="微软雅黑" panose="020B0503020204020204" pitchFamily="34" charset="-122"/>
              </a:rPr>
              <a:t>HDFS</a:t>
            </a:r>
            <a:r>
              <a:rPr lang="zh-CN" altLang="en-US" sz="2000" b="1" dirty="0" smtClean="0">
                <a:solidFill>
                  <a:srgbClr val="000000"/>
                </a:solidFill>
                <a:latin typeface="微软雅黑" panose="020B0503020204020204" pitchFamily="34" charset="-122"/>
                <a:ea typeface="微软雅黑" panose="020B0503020204020204" pitchFamily="34" charset="-122"/>
              </a:rPr>
              <a:t>系统架构</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0691" y="942166"/>
            <a:ext cx="7755709" cy="5356950"/>
          </a:xfrm>
          <a:prstGeom prst="rect">
            <a:avLst/>
          </a:prstGeom>
        </p:spPr>
      </p:pic>
    </p:spTree>
    <p:extLst>
      <p:ext uri="{BB962C8B-B14F-4D97-AF65-F5344CB8AC3E}">
        <p14:creationId xmlns:p14="http://schemas.microsoft.com/office/powerpoint/2010/main" val="239287641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A26503F-D37B-489B-8EC0-E42C7B562D0F}" type="slidenum">
              <a:rPr lang="zh-CN" altLang="en-US" smtClean="0"/>
              <a:t>8</a:t>
            </a:fld>
            <a:endParaRPr lang="zh-CN" altLang="en-US" dirty="0"/>
          </a:p>
        </p:txBody>
      </p:sp>
      <p:sp>
        <p:nvSpPr>
          <p:cNvPr id="5" name="Text Box 12"/>
          <p:cNvSpPr txBox="1">
            <a:spLocks noChangeArrowheads="1"/>
          </p:cNvSpPr>
          <p:nvPr/>
        </p:nvSpPr>
        <p:spPr bwMode="auto">
          <a:xfrm>
            <a:off x="407368" y="439837"/>
            <a:ext cx="655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b="1" dirty="0" smtClean="0">
                <a:solidFill>
                  <a:srgbClr val="000000"/>
                </a:solidFill>
                <a:latin typeface="微软雅黑" panose="020B0503020204020204" pitchFamily="34" charset="-122"/>
                <a:ea typeface="微软雅黑" panose="020B0503020204020204" pitchFamily="34" charset="-122"/>
              </a:rPr>
              <a:t>HDFS</a:t>
            </a:r>
            <a:r>
              <a:rPr lang="zh-CN" altLang="en-US" sz="2000" b="1" dirty="0" smtClean="0">
                <a:solidFill>
                  <a:srgbClr val="000000"/>
                </a:solidFill>
                <a:latin typeface="微软雅黑" panose="020B0503020204020204" pitchFamily="34" charset="-122"/>
                <a:ea typeface="微软雅黑" panose="020B0503020204020204" pitchFamily="34" charset="-122"/>
              </a:rPr>
              <a:t>之</a:t>
            </a:r>
            <a:r>
              <a:rPr lang="en-US" altLang="zh-CN" sz="2000" b="1" dirty="0" err="1" smtClean="0">
                <a:solidFill>
                  <a:srgbClr val="000000"/>
                </a:solidFill>
                <a:latin typeface="微软雅黑" panose="020B0503020204020204" pitchFamily="34" charset="-122"/>
                <a:ea typeface="微软雅黑" panose="020B0503020204020204" pitchFamily="34" charset="-122"/>
              </a:rPr>
              <a:t>Namenode</a:t>
            </a:r>
            <a:endParaRPr lang="zh-CN" altLang="en-US" sz="2000" b="1" dirty="0" smtClean="0">
              <a:solidFill>
                <a:srgbClr val="00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39416" y="980728"/>
            <a:ext cx="4680520" cy="3046988"/>
          </a:xfrm>
          <a:prstGeom prst="rect">
            <a:avLst/>
          </a:prstGeom>
          <a:noFill/>
        </p:spPr>
        <p:txBody>
          <a:bodyPr wrap="square" rtlCol="0">
            <a:spAutoFit/>
          </a:bodyPr>
          <a:lstStyle/>
          <a:p>
            <a:pPr marL="342900" indent="-342900">
              <a:lnSpc>
                <a:spcPct val="160000"/>
              </a:lnSpc>
              <a:buFont typeface="Wingdings" panose="05000000000000000000" pitchFamily="2" charset="2"/>
              <a:buChar char="Ø"/>
              <a:defRPr/>
            </a:pPr>
            <a:r>
              <a:rPr lang="en-US" altLang="zh-CN" sz="2400" b="1" dirty="0" smtClean="0">
                <a:latin typeface="+mn-ea"/>
                <a:ea typeface="+mn-ea"/>
              </a:rPr>
              <a:t>Master</a:t>
            </a:r>
            <a:r>
              <a:rPr lang="zh-CN" altLang="en-US" sz="2400" b="1" dirty="0" smtClean="0">
                <a:latin typeface="+mn-ea"/>
                <a:ea typeface="+mn-ea"/>
              </a:rPr>
              <a:t>节点</a:t>
            </a:r>
            <a:endParaRPr lang="en-US" altLang="zh-CN" sz="2400" b="1" dirty="0" smtClean="0">
              <a:latin typeface="+mn-ea"/>
              <a:ea typeface="+mn-ea"/>
            </a:endParaRPr>
          </a:p>
          <a:p>
            <a:pPr marL="342900" indent="-342900">
              <a:lnSpc>
                <a:spcPct val="160000"/>
              </a:lnSpc>
              <a:buFont typeface="Wingdings" panose="05000000000000000000" pitchFamily="2" charset="2"/>
              <a:buChar char="Ø"/>
              <a:defRPr/>
            </a:pPr>
            <a:r>
              <a:rPr lang="zh-CN" altLang="en-US" sz="2400" b="1" dirty="0" smtClean="0">
                <a:latin typeface="+mn-ea"/>
                <a:ea typeface="+mn-ea"/>
              </a:rPr>
              <a:t>管理</a:t>
            </a:r>
            <a:r>
              <a:rPr lang="en-US" altLang="zh-CN" sz="2400" b="1" dirty="0" smtClean="0">
                <a:latin typeface="+mn-ea"/>
                <a:ea typeface="+mn-ea"/>
              </a:rPr>
              <a:t>HDFS</a:t>
            </a:r>
            <a:r>
              <a:rPr lang="zh-CN" altLang="en-US" sz="2400" b="1" dirty="0" smtClean="0">
                <a:latin typeface="+mn-ea"/>
                <a:ea typeface="+mn-ea"/>
              </a:rPr>
              <a:t>的</a:t>
            </a:r>
            <a:r>
              <a:rPr lang="en-US" altLang="zh-CN" sz="2400" b="1" dirty="0" smtClean="0">
                <a:latin typeface="+mn-ea"/>
                <a:ea typeface="+mn-ea"/>
              </a:rPr>
              <a:t>namespace</a:t>
            </a:r>
          </a:p>
          <a:p>
            <a:pPr marL="342900" indent="-342900">
              <a:lnSpc>
                <a:spcPct val="160000"/>
              </a:lnSpc>
              <a:buFont typeface="Wingdings" panose="05000000000000000000" pitchFamily="2" charset="2"/>
              <a:buChar char="Ø"/>
              <a:defRPr/>
            </a:pPr>
            <a:r>
              <a:rPr lang="zh-CN" altLang="en-US" sz="2400" b="1" dirty="0" smtClean="0">
                <a:latin typeface="+mn-ea"/>
                <a:ea typeface="+mn-ea"/>
              </a:rPr>
              <a:t>管理数据块映射信息（元数据）</a:t>
            </a:r>
            <a:endParaRPr lang="en-US" altLang="zh-CN" sz="2400" b="1" dirty="0" smtClean="0">
              <a:latin typeface="+mn-ea"/>
              <a:ea typeface="+mn-ea"/>
            </a:endParaRPr>
          </a:p>
          <a:p>
            <a:pPr marL="342900" indent="-342900">
              <a:lnSpc>
                <a:spcPct val="160000"/>
              </a:lnSpc>
              <a:buFont typeface="Wingdings" panose="05000000000000000000" pitchFamily="2" charset="2"/>
              <a:buChar char="Ø"/>
              <a:defRPr/>
            </a:pPr>
            <a:r>
              <a:rPr lang="zh-CN" altLang="en-US" sz="2400" b="1" dirty="0" smtClean="0">
                <a:latin typeface="+mn-ea"/>
                <a:ea typeface="+mn-ea"/>
              </a:rPr>
              <a:t>处理客户端的读写请求</a:t>
            </a:r>
            <a:endParaRPr lang="en-US" altLang="zh-CN" sz="2400" b="1" dirty="0" smtClean="0">
              <a:latin typeface="+mn-ea"/>
              <a:ea typeface="+mn-ea"/>
            </a:endParaRPr>
          </a:p>
          <a:p>
            <a:pPr marL="342900" indent="-342900">
              <a:lnSpc>
                <a:spcPct val="160000"/>
              </a:lnSpc>
              <a:buFont typeface="Wingdings" panose="05000000000000000000" pitchFamily="2" charset="2"/>
              <a:buChar char="Ø"/>
              <a:defRPr/>
            </a:pPr>
            <a:r>
              <a:rPr lang="zh-CN" altLang="en-US" sz="2400" b="1" dirty="0" smtClean="0">
                <a:latin typeface="+mn-ea"/>
                <a:ea typeface="+mn-ea"/>
              </a:rPr>
              <a:t>配置副本策略</a:t>
            </a:r>
            <a:endParaRPr lang="en-US" altLang="zh-CN" sz="2400" b="1" dirty="0">
              <a:latin typeface="+mn-ea"/>
              <a:ea typeface="+mn-ea"/>
            </a:endParaRPr>
          </a:p>
        </p:txBody>
      </p:sp>
      <p:pic>
        <p:nvPicPr>
          <p:cNvPr id="4" name="图片 3"/>
          <p:cNvPicPr>
            <a:picLocks noChangeAspect="1"/>
          </p:cNvPicPr>
          <p:nvPr/>
        </p:nvPicPr>
        <p:blipFill>
          <a:blip r:embed="rId3"/>
          <a:stretch>
            <a:fillRect/>
          </a:stretch>
        </p:blipFill>
        <p:spPr>
          <a:xfrm>
            <a:off x="1328738" y="2780928"/>
            <a:ext cx="8704762" cy="3361905"/>
          </a:xfrm>
          <a:prstGeom prst="rect">
            <a:avLst/>
          </a:prstGeom>
        </p:spPr>
      </p:pic>
    </p:spTree>
    <p:extLst>
      <p:ext uri="{BB962C8B-B14F-4D97-AF65-F5344CB8AC3E}">
        <p14:creationId xmlns:p14="http://schemas.microsoft.com/office/powerpoint/2010/main" val="173692553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xit" presetSubtype="4" fill="hold" nodeType="clickEffect">
                                  <p:stCondLst>
                                    <p:cond delay="0"/>
                                  </p:stCondLst>
                                  <p:childTnLst>
                                    <p:anim calcmode="lin" valueType="num">
                                      <p:cBhvr additive="base">
                                        <p:cTn id="34" dur="500"/>
                                        <p:tgtEl>
                                          <p:spTgt spid="4"/>
                                        </p:tgtEl>
                                        <p:attrNameLst>
                                          <p:attrName>ppt_x</p:attrName>
                                        </p:attrNameLst>
                                      </p:cBhvr>
                                      <p:tavLst>
                                        <p:tav tm="0">
                                          <p:val>
                                            <p:strVal val="ppt_x"/>
                                          </p:val>
                                        </p:tav>
                                        <p:tav tm="100000">
                                          <p:val>
                                            <p:strVal val="ppt_x"/>
                                          </p:val>
                                        </p:tav>
                                      </p:tavLst>
                                    </p:anim>
                                    <p:anim calcmode="lin" valueType="num">
                                      <p:cBhvr additive="base">
                                        <p:cTn id="35" dur="500"/>
                                        <p:tgtEl>
                                          <p:spTgt spid="4"/>
                                        </p:tgtEl>
                                        <p:attrNameLst>
                                          <p:attrName>ppt_y</p:attrName>
                                        </p:attrNameLst>
                                      </p:cBhvr>
                                      <p:tavLst>
                                        <p:tav tm="0">
                                          <p:val>
                                            <p:strVal val="ppt_y"/>
                                          </p:val>
                                        </p:tav>
                                        <p:tav tm="100000">
                                          <p:val>
                                            <p:strVal val="1+ppt_h/2"/>
                                          </p:val>
                                        </p:tav>
                                      </p:tavLst>
                                    </p:anim>
                                    <p:set>
                                      <p:cBhvr>
                                        <p:cTn id="36" dur="1" fill="hold">
                                          <p:stCondLst>
                                            <p:cond delay="499"/>
                                          </p:stCondLst>
                                        </p:cTn>
                                        <p:tgtEl>
                                          <p:spTgt spid="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1000"/>
                                        <p:tgtEl>
                                          <p:spTgt spid="3">
                                            <p:txEl>
                                              <p:pRg st="3" end="3"/>
                                            </p:txEl>
                                          </p:spTgt>
                                        </p:tgtEl>
                                      </p:cBhvr>
                                    </p:animEffect>
                                    <p:anim calcmode="lin" valueType="num">
                                      <p:cBhvr>
                                        <p:cTn id="4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Effect transition="in" filter="fade">
                                      <p:cBhvr>
                                        <p:cTn id="48" dur="1000"/>
                                        <p:tgtEl>
                                          <p:spTgt spid="3">
                                            <p:txEl>
                                              <p:pRg st="4" end="4"/>
                                            </p:txEl>
                                          </p:spTgt>
                                        </p:tgtEl>
                                      </p:cBhvr>
                                    </p:animEffect>
                                    <p:anim calcmode="lin" valueType="num">
                                      <p:cBhvr>
                                        <p:cTn id="4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014年年终总结">
      <a:majorFont>
        <a:latin typeface="Copperplate Gothic Bold"/>
        <a:ea typeface="微软雅黑"/>
        <a:cs typeface=""/>
      </a:majorFont>
      <a:minorFont>
        <a:latin typeface="Copperplate Gothic Bold"/>
        <a:ea typeface="微软雅黑"/>
        <a:cs typeface=""/>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7803</TotalTime>
  <Words>1448</Words>
  <Application>Microsoft Office PowerPoint</Application>
  <PresentationFormat>宽屏</PresentationFormat>
  <Paragraphs>223</Paragraphs>
  <Slides>25</Slides>
  <Notes>23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Calibri</vt:lpstr>
      <vt:lpstr>Wingdings</vt:lpstr>
      <vt:lpstr>微软雅黑</vt:lpstr>
      <vt:lpstr>Arial</vt:lpstr>
      <vt:lpstr>宋体</vt:lpstr>
      <vt:lpstr>Copperplate Gothic Bold</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多吉</dc:creator>
  <cp:lastModifiedBy>Eden Sun(孙运)</cp:lastModifiedBy>
  <cp:revision>1096</cp:revision>
  <dcterms:created xsi:type="dcterms:W3CDTF">2014-01-11T15:22:00Z</dcterms:created>
  <dcterms:modified xsi:type="dcterms:W3CDTF">2018-11-08T09:28:21Z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2052-10.1.0.6235</vt:lpwstr>
  </property>
</Properties>
</file>