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D6BE-470C-4BD6-B141-4F0D660B9F1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70C4-56E8-4C56-9D2C-3BAE176825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4135" y="457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57868" y="4572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41601" y="4572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5334" y="4572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09067" y="45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92800" y="45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76533" y="45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60266" y="45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4135" y="15240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57868" y="15240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41601" y="15240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25334" y="15240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9067" y="15240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92800" y="1524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76533" y="1524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60266" y="1524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4135" y="25908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57868" y="2590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41601" y="2590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25334" y="25908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09067" y="25908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2800" y="25908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976533" y="2590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60266" y="2590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4135" y="36576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557868" y="36576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41601" y="3657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25334" y="3657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09067" y="36576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92800" y="36576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76533" y="36576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60266" y="36576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4135" y="47244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57868" y="47244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41601" y="47244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725334" y="4724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09067" y="4724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92800" y="47244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76533" y="47244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60266" y="47244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4135" y="57912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557868" y="57912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641601" y="57912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725334" y="57912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09067" y="5791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892800" y="5791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76533" y="57912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060266" y="5791200"/>
            <a:ext cx="609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42934" y="4572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26667" y="15240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2590800"/>
            <a:ext cx="6096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2</cp:revision>
  <dcterms:created xsi:type="dcterms:W3CDTF">2018-11-14T05:05:32Z</dcterms:created>
  <dcterms:modified xsi:type="dcterms:W3CDTF">2018-11-14T05:19:05Z</dcterms:modified>
</cp:coreProperties>
</file>