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12" autoAdjust="0"/>
    <p:restoredTop sz="70501" autoAdjust="0"/>
  </p:normalViewPr>
  <p:slideViewPr>
    <p:cSldViewPr>
      <p:cViewPr varScale="1">
        <p:scale>
          <a:sx n="70" d="100"/>
          <a:sy n="70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352C-1733-423A-8FB6-76A409CCEE0F}" type="datetimeFigureOut">
              <a:rPr lang="zh-CN" altLang="en-US" smtClean="0"/>
              <a:pPr/>
              <a:t>2012/9/26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26D9-CF45-49F8-A3D9-D93D20268A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cat.com/forum.php?mod=viewthread&amp;tid=8639&amp;fromuid=1933htt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500042"/>
            <a:ext cx="6272234" cy="900122"/>
          </a:xfrm>
        </p:spPr>
        <p:txBody>
          <a:bodyPr>
            <a:noAutofit/>
          </a:bodyPr>
          <a:lstStyle/>
          <a:p>
            <a:r>
              <a:rPr lang="en-US" altLang="zh-CN" sz="4000" b="1" dirty="0" err="1" smtClean="0">
                <a:solidFill>
                  <a:srgbClr val="002060"/>
                </a:solidFill>
              </a:rPr>
              <a:t>Node.Js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教学视频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75009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一、当今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IT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发展趋势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en-US" altLang="zh-CN" sz="2800" b="1" dirty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云计算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移动开发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	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JavaScript</a:t>
            </a: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二、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的产生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JavaSctipt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引擎效率革命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(V8)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	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CommonJs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规范化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单线程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非阻塞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	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事件驱动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三、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案例演示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四、视频内容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微博案例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0128"/>
            <a:ext cx="8329642" cy="445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当今</a:t>
            </a:r>
            <a:r>
              <a:rPr lang="en-US" altLang="zh-CN" b="1" dirty="0" smtClean="0">
                <a:solidFill>
                  <a:srgbClr val="002060"/>
                </a:solidFill>
              </a:rPr>
              <a:t>IT</a:t>
            </a:r>
            <a:r>
              <a:rPr lang="zh-CN" altLang="en-US" b="1" dirty="0" smtClean="0">
                <a:solidFill>
                  <a:srgbClr val="002060"/>
                </a:solidFill>
              </a:rPr>
              <a:t>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云计算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rgbClr val="002060"/>
                </a:solidFill>
              </a:rPr>
              <a:t>每个人都谈云计算，全国仅有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13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家公司用了云计算。还没真正落地，正在火的是概念。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移动开发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rgbClr val="002060"/>
                </a:solidFill>
              </a:rPr>
              <a:t>电脑能干的事情，手机都可以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rgbClr val="002060"/>
                </a:solidFill>
              </a:rPr>
              <a:t>大量的开发平台提供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苹果、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andriod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JavaSctipt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002060"/>
                </a:solidFill>
              </a:rPr>
              <a:t>HTML+CSS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局限了跨平台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000" b="1" dirty="0" err="1" smtClean="0">
                <a:solidFill>
                  <a:srgbClr val="002060"/>
                </a:solidFill>
              </a:rPr>
              <a:t>coffeeSctipt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dart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语言的产生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000" b="1" dirty="0" err="1" smtClean="0">
                <a:solidFill>
                  <a:srgbClr val="002060"/>
                </a:solidFill>
              </a:rPr>
              <a:t>jQuery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ExtJs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等一些框架产生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1"/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1"/>
            <a:endParaRPr lang="en-US" altLang="zh-CN" sz="2000" b="1" dirty="0" smtClean="0">
              <a:solidFill>
                <a:srgbClr val="00206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b="1" dirty="0" smtClean="0">
                <a:solidFill>
                  <a:srgbClr val="002060"/>
                </a:solidFill>
              </a:rPr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JavaScript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Brendan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Eich</a:t>
            </a:r>
            <a:r>
              <a:rPr lang="zh-CN" altLang="en-US" b="1" dirty="0" smtClean="0">
                <a:solidFill>
                  <a:srgbClr val="002060"/>
                </a:solidFill>
              </a:rPr>
              <a:t>十天的实现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乱、校验表单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客户端越来越优异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浏览器限制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</a:rPr>
              <a:t>服务端：空白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引擎效率革命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Goole</a:t>
            </a:r>
            <a:r>
              <a:rPr lang="en-US" altLang="zh-CN" b="1" dirty="0" smtClean="0">
                <a:solidFill>
                  <a:srgbClr val="002060"/>
                </a:solidFill>
              </a:rPr>
              <a:t> Chrome</a:t>
            </a:r>
            <a:r>
              <a:rPr lang="zh-CN" altLang="en-US" b="1" dirty="0" smtClean="0">
                <a:solidFill>
                  <a:srgbClr val="002060"/>
                </a:solidFill>
              </a:rPr>
              <a:t>的</a:t>
            </a:r>
            <a:r>
              <a:rPr lang="en-US" altLang="zh-CN" b="1" dirty="0" smtClean="0">
                <a:solidFill>
                  <a:srgbClr val="002060"/>
                </a:solidFill>
              </a:rPr>
              <a:t>V8</a:t>
            </a:r>
            <a:r>
              <a:rPr lang="zh-CN" altLang="en-US" b="1" dirty="0" smtClean="0">
                <a:solidFill>
                  <a:srgbClr val="002060"/>
                </a:solidFill>
              </a:rPr>
              <a:t>引擎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CommonJs</a:t>
            </a:r>
            <a:r>
              <a:rPr lang="zh-CN" altLang="en-US" b="1" dirty="0" smtClean="0">
                <a:solidFill>
                  <a:srgbClr val="002060"/>
                </a:solidFill>
              </a:rPr>
              <a:t>的规范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b="1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mongoDB</a:t>
            </a:r>
            <a:r>
              <a:rPr lang="zh-CN" altLang="en-US" b="1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ringojs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单线程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非阻塞</a:t>
            </a:r>
            <a:r>
              <a:rPr lang="en-US" altLang="zh-CN" b="1" dirty="0" smtClean="0">
                <a:solidFill>
                  <a:srgbClr val="002060"/>
                </a:solidFill>
              </a:rPr>
              <a:t>IO</a:t>
            </a: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事件驱动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Ryan</a:t>
            </a:r>
            <a:r>
              <a:rPr lang="zh-CN" altLang="en-US" b="1" dirty="0" smtClean="0">
                <a:solidFill>
                  <a:srgbClr val="002060"/>
                </a:solidFill>
              </a:rPr>
              <a:t>的项目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200" dirty="0" smtClean="0">
              <a:solidFill>
                <a:srgbClr val="002060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571876"/>
            <a:ext cx="3500430" cy="261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b="1" dirty="0" smtClean="0">
                <a:solidFill>
                  <a:srgbClr val="002060"/>
                </a:solidFill>
              </a:rPr>
              <a:t>案例演示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Hellow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Word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http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服务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微博案例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(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视频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Node.js+mongoDB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登录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注册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发表微博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Node.js</a:t>
            </a:r>
            <a:r>
              <a:rPr lang="zh-CN" altLang="en-US" b="1" dirty="0" smtClean="0">
                <a:solidFill>
                  <a:srgbClr val="002060"/>
                </a:solidFill>
              </a:rPr>
              <a:t>教学视频内容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357298"/>
            <a:ext cx="3522618" cy="510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视频地址和链接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技术狂人论坛：</a:t>
            </a:r>
            <a:r>
              <a:rPr lang="en-US" altLang="zh-CN" dirty="0" smtClean="0">
                <a:solidFill>
                  <a:srgbClr val="002060"/>
                </a:solidFill>
              </a:rPr>
              <a:t>www.uspcat.com	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链接：</a:t>
            </a:r>
            <a:r>
              <a:rPr lang="en-US" altLang="zh-CN" dirty="0" smtClean="0">
                <a:solidFill>
                  <a:srgbClr val="002060"/>
                </a:solidFill>
              </a:rPr>
              <a:t>Node.JS</a:t>
            </a:r>
            <a:r>
              <a:rPr lang="zh-CN" altLang="en-US" dirty="0" smtClean="0">
                <a:solidFill>
                  <a:srgbClr val="002060"/>
                </a:solidFill>
              </a:rPr>
              <a:t>视频教程</a:t>
            </a:r>
            <a:r>
              <a:rPr lang="en-US" altLang="zh-CN" dirty="0" smtClean="0">
                <a:solidFill>
                  <a:srgbClr val="002060"/>
                </a:solidFill>
                <a:hlinkClick r:id="rId2"/>
              </a:rPr>
              <a:t>http://www.uspcat.com/forum.php?mod=viewthread&amp;tid=8639&amp;fromuid=1933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版权所有：</a:t>
            </a:r>
            <a:r>
              <a:rPr lang="en-US" altLang="zh-CN" dirty="0" smtClean="0">
                <a:solidFill>
                  <a:srgbClr val="002060"/>
                </a:solidFill>
              </a:rPr>
              <a:t>PCAT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QQ</a:t>
            </a:r>
            <a:r>
              <a:rPr lang="zh-CN" altLang="en-US" dirty="0" smtClean="0">
                <a:solidFill>
                  <a:srgbClr val="002060"/>
                </a:solidFill>
              </a:rPr>
              <a:t>：</a:t>
            </a:r>
            <a:r>
              <a:rPr lang="en-US" altLang="zh-CN" dirty="0" smtClean="0">
                <a:solidFill>
                  <a:srgbClr val="002060"/>
                </a:solidFill>
              </a:rPr>
              <a:t>454168080</a:t>
            </a:r>
          </a:p>
          <a:p>
            <a:pPr>
              <a:buNone/>
            </a:pP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微博案例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943848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微博案例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微博案例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3582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131</Words>
  <Application>Microsoft Office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当今IT发展趋势</vt:lpstr>
      <vt:lpstr>Node.js的产生</vt:lpstr>
      <vt:lpstr>Node.js案例演示</vt:lpstr>
      <vt:lpstr>Node.js教学视频内容</vt:lpstr>
      <vt:lpstr>视频地址和链接</vt:lpstr>
      <vt:lpstr>微博案例</vt:lpstr>
      <vt:lpstr>微博案例</vt:lpstr>
      <vt:lpstr>微博案例</vt:lpstr>
      <vt:lpstr>微博案例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Microsoft</cp:lastModifiedBy>
  <cp:revision>33</cp:revision>
  <dcterms:created xsi:type="dcterms:W3CDTF">2012-08-12T12:16:24Z</dcterms:created>
  <dcterms:modified xsi:type="dcterms:W3CDTF">2012-09-26T15:05:58Z</dcterms:modified>
</cp:coreProperties>
</file>