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 id="2147483674"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E0C863-546D-40F9-9E2D-60843D2D9F21}" v="25" dt="2020-06-27T20:07:38.0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8" autoAdjust="0"/>
    <p:restoredTop sz="94660"/>
  </p:normalViewPr>
  <p:slideViewPr>
    <p:cSldViewPr snapToGrid="0">
      <p:cViewPr varScale="1">
        <p:scale>
          <a:sx n="52" d="100"/>
          <a:sy n="52" d="100"/>
        </p:scale>
        <p:origin x="41" y="3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21"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晟 郭" userId="482b54c8e14bd0d9" providerId="LiveId" clId="{22E0C863-546D-40F9-9E2D-60843D2D9F21}"/>
    <pc:docChg chg="undo custSel mod addSld modSld">
      <pc:chgData name="晟 郭" userId="482b54c8e14bd0d9" providerId="LiveId" clId="{22E0C863-546D-40F9-9E2D-60843D2D9F21}" dt="2020-06-27T20:07:58.557" v="354" actId="255"/>
      <pc:docMkLst>
        <pc:docMk/>
      </pc:docMkLst>
      <pc:sldChg chg="addSp delSp modSp new mod setBg">
        <pc:chgData name="晟 郭" userId="482b54c8e14bd0d9" providerId="LiveId" clId="{22E0C863-546D-40F9-9E2D-60843D2D9F21}" dt="2020-06-27T19:54:19.759" v="163" actId="14100"/>
        <pc:sldMkLst>
          <pc:docMk/>
          <pc:sldMk cId="3929410669" sldId="257"/>
        </pc:sldMkLst>
        <pc:spChg chg="mod">
          <ac:chgData name="晟 郭" userId="482b54c8e14bd0d9" providerId="LiveId" clId="{22E0C863-546D-40F9-9E2D-60843D2D9F21}" dt="2020-06-27T19:53:29.996" v="138" actId="26606"/>
          <ac:spMkLst>
            <pc:docMk/>
            <pc:sldMk cId="3929410669" sldId="257"/>
            <ac:spMk id="2" creationId="{7F7CA5B7-8045-4E97-93FF-8B8A97568E7D}"/>
          </ac:spMkLst>
        </pc:spChg>
        <pc:spChg chg="del">
          <ac:chgData name="晟 郭" userId="482b54c8e14bd0d9" providerId="LiveId" clId="{22E0C863-546D-40F9-9E2D-60843D2D9F21}" dt="2020-06-27T19:50:40.832" v="15"/>
          <ac:spMkLst>
            <pc:docMk/>
            <pc:sldMk cId="3929410669" sldId="257"/>
            <ac:spMk id="3" creationId="{317BD595-07E2-456A-80BE-40ACA400E554}"/>
          </ac:spMkLst>
        </pc:spChg>
        <pc:spChg chg="add mod">
          <ac:chgData name="晟 郭" userId="482b54c8e14bd0d9" providerId="LiveId" clId="{22E0C863-546D-40F9-9E2D-60843D2D9F21}" dt="2020-06-27T19:54:19.759" v="163" actId="14100"/>
          <ac:spMkLst>
            <pc:docMk/>
            <pc:sldMk cId="3929410669" sldId="257"/>
            <ac:spMk id="5" creationId="{FA5167DD-DC01-4091-A609-A95A36718D4C}"/>
          </ac:spMkLst>
        </pc:spChg>
        <pc:spChg chg="add">
          <ac:chgData name="晟 郭" userId="482b54c8e14bd0d9" providerId="LiveId" clId="{22E0C863-546D-40F9-9E2D-60843D2D9F21}" dt="2020-06-27T19:53:29.996" v="138" actId="26606"/>
          <ac:spMkLst>
            <pc:docMk/>
            <pc:sldMk cId="3929410669" sldId="257"/>
            <ac:spMk id="10" creationId="{327D73B4-9F5C-4A64-A179-51B9500CB8B5}"/>
          </ac:spMkLst>
        </pc:spChg>
        <pc:spChg chg="add">
          <ac:chgData name="晟 郭" userId="482b54c8e14bd0d9" providerId="LiveId" clId="{22E0C863-546D-40F9-9E2D-60843D2D9F21}" dt="2020-06-27T19:53:29.996" v="138" actId="26606"/>
          <ac:spMkLst>
            <pc:docMk/>
            <pc:sldMk cId="3929410669" sldId="257"/>
            <ac:spMk id="12" creationId="{C1F06963-6374-4B48-844F-071A9BAAAE02}"/>
          </ac:spMkLst>
        </pc:spChg>
        <pc:spChg chg="add">
          <ac:chgData name="晟 郭" userId="482b54c8e14bd0d9" providerId="LiveId" clId="{22E0C863-546D-40F9-9E2D-60843D2D9F21}" dt="2020-06-27T19:53:29.996" v="138" actId="26606"/>
          <ac:spMkLst>
            <pc:docMk/>
            <pc:sldMk cId="3929410669" sldId="257"/>
            <ac:spMk id="14" creationId="{6CB927A4-E432-4310-9CD5-E89FF5063179}"/>
          </ac:spMkLst>
        </pc:spChg>
        <pc:spChg chg="add">
          <ac:chgData name="晟 郭" userId="482b54c8e14bd0d9" providerId="LiveId" clId="{22E0C863-546D-40F9-9E2D-60843D2D9F21}" dt="2020-06-27T19:53:29.996" v="138" actId="26606"/>
          <ac:spMkLst>
            <pc:docMk/>
            <pc:sldMk cId="3929410669" sldId="257"/>
            <ac:spMk id="16" creationId="{1453BF6C-B012-48B7-B4E8-6D7AC7C27D02}"/>
          </ac:spMkLst>
        </pc:spChg>
        <pc:spChg chg="add">
          <ac:chgData name="晟 郭" userId="482b54c8e14bd0d9" providerId="LiveId" clId="{22E0C863-546D-40F9-9E2D-60843D2D9F21}" dt="2020-06-27T19:53:29.996" v="138" actId="26606"/>
          <ac:spMkLst>
            <pc:docMk/>
            <pc:sldMk cId="3929410669" sldId="257"/>
            <ac:spMk id="18" creationId="{E3020543-B24B-4EC4-8FFC-8DD88EEA91A8}"/>
          </ac:spMkLst>
        </pc:spChg>
        <pc:picChg chg="add mod">
          <ac:chgData name="晟 郭" userId="482b54c8e14bd0d9" providerId="LiveId" clId="{22E0C863-546D-40F9-9E2D-60843D2D9F21}" dt="2020-06-27T19:53:51.192" v="142" actId="1076"/>
          <ac:picMkLst>
            <pc:docMk/>
            <pc:sldMk cId="3929410669" sldId="257"/>
            <ac:picMk id="4" creationId="{392F40B9-DBCB-463D-90BD-74B767941BA5}"/>
          </ac:picMkLst>
        </pc:picChg>
        <pc:cxnChg chg="add">
          <ac:chgData name="晟 郭" userId="482b54c8e14bd0d9" providerId="LiveId" clId="{22E0C863-546D-40F9-9E2D-60843D2D9F21}" dt="2020-06-27T19:53:29.996" v="138" actId="26606"/>
          <ac:cxnSpMkLst>
            <pc:docMk/>
            <pc:sldMk cId="3929410669" sldId="257"/>
            <ac:cxnSpMk id="20" creationId="{C49DA8F6-BCC1-4447-B54C-57856834B94B}"/>
          </ac:cxnSpMkLst>
        </pc:cxnChg>
      </pc:sldChg>
      <pc:sldChg chg="addSp modSp new mod setBg">
        <pc:chgData name="晟 郭" userId="482b54c8e14bd0d9" providerId="LiveId" clId="{22E0C863-546D-40F9-9E2D-60843D2D9F21}" dt="2020-06-27T19:56:15.303" v="174" actId="255"/>
        <pc:sldMkLst>
          <pc:docMk/>
          <pc:sldMk cId="4162392189" sldId="258"/>
        </pc:sldMkLst>
        <pc:spChg chg="mod">
          <ac:chgData name="晟 郭" userId="482b54c8e14bd0d9" providerId="LiveId" clId="{22E0C863-546D-40F9-9E2D-60843D2D9F21}" dt="2020-06-27T19:56:07.842" v="173" actId="26606"/>
          <ac:spMkLst>
            <pc:docMk/>
            <pc:sldMk cId="4162392189" sldId="258"/>
            <ac:spMk id="2" creationId="{DE102855-C7D1-4008-AF39-9892B099495A}"/>
          </ac:spMkLst>
        </pc:spChg>
        <pc:spChg chg="mod">
          <ac:chgData name="晟 郭" userId="482b54c8e14bd0d9" providerId="LiveId" clId="{22E0C863-546D-40F9-9E2D-60843D2D9F21}" dt="2020-06-27T19:56:15.303" v="174" actId="255"/>
          <ac:spMkLst>
            <pc:docMk/>
            <pc:sldMk cId="4162392189" sldId="258"/>
            <ac:spMk id="3" creationId="{9A866840-7D72-48A0-844A-88B89F4E035F}"/>
          </ac:spMkLst>
        </pc:spChg>
        <pc:spChg chg="add">
          <ac:chgData name="晟 郭" userId="482b54c8e14bd0d9" providerId="LiveId" clId="{22E0C863-546D-40F9-9E2D-60843D2D9F21}" dt="2020-06-27T19:56:07.842" v="173" actId="26606"/>
          <ac:spMkLst>
            <pc:docMk/>
            <pc:sldMk cId="4162392189" sldId="258"/>
            <ac:spMk id="8" creationId="{A2679492-7988-4050-9056-542444452411}"/>
          </ac:spMkLst>
        </pc:spChg>
        <pc:spChg chg="add">
          <ac:chgData name="晟 郭" userId="482b54c8e14bd0d9" providerId="LiveId" clId="{22E0C863-546D-40F9-9E2D-60843D2D9F21}" dt="2020-06-27T19:56:07.842" v="173" actId="26606"/>
          <ac:spMkLst>
            <pc:docMk/>
            <pc:sldMk cId="4162392189" sldId="258"/>
            <ac:spMk id="10" creationId="{B091B163-7D61-4891-ABCF-5C13D9C418D0}"/>
          </ac:spMkLst>
        </pc:spChg>
        <pc:spChg chg="add">
          <ac:chgData name="晟 郭" userId="482b54c8e14bd0d9" providerId="LiveId" clId="{22E0C863-546D-40F9-9E2D-60843D2D9F21}" dt="2020-06-27T19:56:07.842" v="173" actId="26606"/>
          <ac:spMkLst>
            <pc:docMk/>
            <pc:sldMk cId="4162392189" sldId="258"/>
            <ac:spMk id="12" creationId="{6CB927A4-E432-4310-9CD5-E89FF5063179}"/>
          </ac:spMkLst>
        </pc:spChg>
        <pc:spChg chg="add">
          <ac:chgData name="晟 郭" userId="482b54c8e14bd0d9" providerId="LiveId" clId="{22E0C863-546D-40F9-9E2D-60843D2D9F21}" dt="2020-06-27T19:56:07.842" v="173" actId="26606"/>
          <ac:spMkLst>
            <pc:docMk/>
            <pc:sldMk cId="4162392189" sldId="258"/>
            <ac:spMk id="14" creationId="{E3020543-B24B-4EC4-8FFC-8DD88EEA91A8}"/>
          </ac:spMkLst>
        </pc:spChg>
        <pc:spChg chg="add">
          <ac:chgData name="晟 郭" userId="482b54c8e14bd0d9" providerId="LiveId" clId="{22E0C863-546D-40F9-9E2D-60843D2D9F21}" dt="2020-06-27T19:56:07.842" v="173" actId="26606"/>
          <ac:spMkLst>
            <pc:docMk/>
            <pc:sldMk cId="4162392189" sldId="258"/>
            <ac:spMk id="16" creationId="{1453BF6C-B012-48B7-B4E8-6D7AC7C27D02}"/>
          </ac:spMkLst>
        </pc:spChg>
        <pc:cxnChg chg="add">
          <ac:chgData name="晟 郭" userId="482b54c8e14bd0d9" providerId="LiveId" clId="{22E0C863-546D-40F9-9E2D-60843D2D9F21}" dt="2020-06-27T19:56:07.842" v="173" actId="26606"/>
          <ac:cxnSpMkLst>
            <pc:docMk/>
            <pc:sldMk cId="4162392189" sldId="258"/>
            <ac:cxnSpMk id="18" creationId="{C49DA8F6-BCC1-4447-B54C-57856834B94B}"/>
          </ac:cxnSpMkLst>
        </pc:cxnChg>
      </pc:sldChg>
      <pc:sldChg chg="modSp new mod">
        <pc:chgData name="晟 郭" userId="482b54c8e14bd0d9" providerId="LiveId" clId="{22E0C863-546D-40F9-9E2D-60843D2D9F21}" dt="2020-06-27T19:58:42.978" v="191" actId="113"/>
        <pc:sldMkLst>
          <pc:docMk/>
          <pc:sldMk cId="2115316603" sldId="259"/>
        </pc:sldMkLst>
        <pc:spChg chg="mod">
          <ac:chgData name="晟 郭" userId="482b54c8e14bd0d9" providerId="LiveId" clId="{22E0C863-546D-40F9-9E2D-60843D2D9F21}" dt="2020-06-27T19:56:50.135" v="179" actId="20577"/>
          <ac:spMkLst>
            <pc:docMk/>
            <pc:sldMk cId="2115316603" sldId="259"/>
            <ac:spMk id="2" creationId="{2860EBFD-9B97-4428-9CC1-FCC014539CEC}"/>
          </ac:spMkLst>
        </pc:spChg>
        <pc:spChg chg="mod">
          <ac:chgData name="晟 郭" userId="482b54c8e14bd0d9" providerId="LiveId" clId="{22E0C863-546D-40F9-9E2D-60843D2D9F21}" dt="2020-06-27T19:58:42.978" v="191" actId="113"/>
          <ac:spMkLst>
            <pc:docMk/>
            <pc:sldMk cId="2115316603" sldId="259"/>
            <ac:spMk id="3" creationId="{729FE78C-E7D8-4888-AD78-E00871A80448}"/>
          </ac:spMkLst>
        </pc:spChg>
      </pc:sldChg>
      <pc:sldChg chg="modSp add mod">
        <pc:chgData name="晟 郭" userId="482b54c8e14bd0d9" providerId="LiveId" clId="{22E0C863-546D-40F9-9E2D-60843D2D9F21}" dt="2020-06-27T20:03:05.219" v="268" actId="113"/>
        <pc:sldMkLst>
          <pc:docMk/>
          <pc:sldMk cId="1002086395" sldId="260"/>
        </pc:sldMkLst>
        <pc:spChg chg="mod">
          <ac:chgData name="晟 郭" userId="482b54c8e14bd0d9" providerId="LiveId" clId="{22E0C863-546D-40F9-9E2D-60843D2D9F21}" dt="2020-06-27T20:03:05.219" v="268" actId="113"/>
          <ac:spMkLst>
            <pc:docMk/>
            <pc:sldMk cId="1002086395" sldId="260"/>
            <ac:spMk id="3" creationId="{729FE78C-E7D8-4888-AD78-E00871A80448}"/>
          </ac:spMkLst>
        </pc:spChg>
      </pc:sldChg>
      <pc:sldChg chg="modSp new mod">
        <pc:chgData name="晟 郭" userId="482b54c8e14bd0d9" providerId="LiveId" clId="{22E0C863-546D-40F9-9E2D-60843D2D9F21}" dt="2020-06-27T20:01:06.569" v="221" actId="20577"/>
        <pc:sldMkLst>
          <pc:docMk/>
          <pc:sldMk cId="484604531" sldId="261"/>
        </pc:sldMkLst>
        <pc:spChg chg="mod">
          <ac:chgData name="晟 郭" userId="482b54c8e14bd0d9" providerId="LiveId" clId="{22E0C863-546D-40F9-9E2D-60843D2D9F21}" dt="2020-06-27T20:01:06.569" v="221" actId="20577"/>
          <ac:spMkLst>
            <pc:docMk/>
            <pc:sldMk cId="484604531" sldId="261"/>
            <ac:spMk id="2" creationId="{D1B87CBD-5386-46EE-AB33-3990EB8B3E97}"/>
          </ac:spMkLst>
        </pc:spChg>
        <pc:spChg chg="mod">
          <ac:chgData name="晟 郭" userId="482b54c8e14bd0d9" providerId="LiveId" clId="{22E0C863-546D-40F9-9E2D-60843D2D9F21}" dt="2020-06-27T20:01:02.619" v="217"/>
          <ac:spMkLst>
            <pc:docMk/>
            <pc:sldMk cId="484604531" sldId="261"/>
            <ac:spMk id="3" creationId="{CA72E6F4-5A0A-44E1-BEEE-C13B087D287F}"/>
          </ac:spMkLst>
        </pc:spChg>
      </pc:sldChg>
      <pc:sldChg chg="modSp new mod">
        <pc:chgData name="晟 郭" userId="482b54c8e14bd0d9" providerId="LiveId" clId="{22E0C863-546D-40F9-9E2D-60843D2D9F21}" dt="2020-06-27T20:04:01.979" v="281" actId="122"/>
        <pc:sldMkLst>
          <pc:docMk/>
          <pc:sldMk cId="3061843952" sldId="262"/>
        </pc:sldMkLst>
        <pc:spChg chg="mod">
          <ac:chgData name="晟 郭" userId="482b54c8e14bd0d9" providerId="LiveId" clId="{22E0C863-546D-40F9-9E2D-60843D2D9F21}" dt="2020-06-27T20:01:50.539" v="255" actId="20577"/>
          <ac:spMkLst>
            <pc:docMk/>
            <pc:sldMk cId="3061843952" sldId="262"/>
            <ac:spMk id="2" creationId="{162DF9A2-393E-4F67-8886-2F5ECC0C9AD2}"/>
          </ac:spMkLst>
        </pc:spChg>
        <pc:spChg chg="mod">
          <ac:chgData name="晟 郭" userId="482b54c8e14bd0d9" providerId="LiveId" clId="{22E0C863-546D-40F9-9E2D-60843D2D9F21}" dt="2020-06-27T20:04:01.979" v="281" actId="122"/>
          <ac:spMkLst>
            <pc:docMk/>
            <pc:sldMk cId="3061843952" sldId="262"/>
            <ac:spMk id="3" creationId="{BAD37E40-7A30-4556-AECC-17BDA442B0C1}"/>
          </ac:spMkLst>
        </pc:spChg>
      </pc:sldChg>
      <pc:sldChg chg="modSp add mod">
        <pc:chgData name="晟 郭" userId="482b54c8e14bd0d9" providerId="LiveId" clId="{22E0C863-546D-40F9-9E2D-60843D2D9F21}" dt="2020-06-27T20:04:35.717" v="283"/>
        <pc:sldMkLst>
          <pc:docMk/>
          <pc:sldMk cId="2694161360" sldId="263"/>
        </pc:sldMkLst>
        <pc:spChg chg="mod">
          <ac:chgData name="晟 郭" userId="482b54c8e14bd0d9" providerId="LiveId" clId="{22E0C863-546D-40F9-9E2D-60843D2D9F21}" dt="2020-06-27T20:04:35.717" v="283"/>
          <ac:spMkLst>
            <pc:docMk/>
            <pc:sldMk cId="2694161360" sldId="263"/>
            <ac:spMk id="3" creationId="{BAD37E40-7A30-4556-AECC-17BDA442B0C1}"/>
          </ac:spMkLst>
        </pc:spChg>
      </pc:sldChg>
      <pc:sldChg chg="addSp delSp modSp new mod">
        <pc:chgData name="晟 郭" userId="482b54c8e14bd0d9" providerId="LiveId" clId="{22E0C863-546D-40F9-9E2D-60843D2D9F21}" dt="2020-06-27T20:05:10.392" v="296" actId="1076"/>
        <pc:sldMkLst>
          <pc:docMk/>
          <pc:sldMk cId="3684972426" sldId="264"/>
        </pc:sldMkLst>
        <pc:spChg chg="mod">
          <ac:chgData name="晟 郭" userId="482b54c8e14bd0d9" providerId="LiveId" clId="{22E0C863-546D-40F9-9E2D-60843D2D9F21}" dt="2020-06-27T20:04:58.290" v="291" actId="20577"/>
          <ac:spMkLst>
            <pc:docMk/>
            <pc:sldMk cId="3684972426" sldId="264"/>
            <ac:spMk id="2" creationId="{4C73ACDA-F548-4FD5-8F07-997407D4BE31}"/>
          </ac:spMkLst>
        </pc:spChg>
        <pc:spChg chg="del">
          <ac:chgData name="晟 郭" userId="482b54c8e14bd0d9" providerId="LiveId" clId="{22E0C863-546D-40F9-9E2D-60843D2D9F21}" dt="2020-06-27T20:05:00.070" v="292"/>
          <ac:spMkLst>
            <pc:docMk/>
            <pc:sldMk cId="3684972426" sldId="264"/>
            <ac:spMk id="3" creationId="{1AD36E14-D387-4FE5-AAB4-941A759ADC16}"/>
          </ac:spMkLst>
        </pc:spChg>
        <pc:picChg chg="add mod">
          <ac:chgData name="晟 郭" userId="482b54c8e14bd0d9" providerId="LiveId" clId="{22E0C863-546D-40F9-9E2D-60843D2D9F21}" dt="2020-06-27T20:05:10.392" v="296" actId="1076"/>
          <ac:picMkLst>
            <pc:docMk/>
            <pc:sldMk cId="3684972426" sldId="264"/>
            <ac:picMk id="4" creationId="{DC451A84-9DC3-407B-A2DF-1128E081C720}"/>
          </ac:picMkLst>
        </pc:picChg>
      </pc:sldChg>
      <pc:sldChg chg="addSp delSp modSp new mod">
        <pc:chgData name="晟 郭" userId="482b54c8e14bd0d9" providerId="LiveId" clId="{22E0C863-546D-40F9-9E2D-60843D2D9F21}" dt="2020-06-27T20:05:45.944" v="309" actId="14100"/>
        <pc:sldMkLst>
          <pc:docMk/>
          <pc:sldMk cId="2143121563" sldId="265"/>
        </pc:sldMkLst>
        <pc:spChg chg="mod">
          <ac:chgData name="晟 郭" userId="482b54c8e14bd0d9" providerId="LiveId" clId="{22E0C863-546D-40F9-9E2D-60843D2D9F21}" dt="2020-06-27T20:05:15.445" v="304" actId="20577"/>
          <ac:spMkLst>
            <pc:docMk/>
            <pc:sldMk cId="2143121563" sldId="265"/>
            <ac:spMk id="2" creationId="{C9EA9BE8-504C-4E4D-9FCC-49CA082F5B5D}"/>
          </ac:spMkLst>
        </pc:spChg>
        <pc:spChg chg="del">
          <ac:chgData name="晟 郭" userId="482b54c8e14bd0d9" providerId="LiveId" clId="{22E0C863-546D-40F9-9E2D-60843D2D9F21}" dt="2020-06-27T20:05:36.394" v="305"/>
          <ac:spMkLst>
            <pc:docMk/>
            <pc:sldMk cId="2143121563" sldId="265"/>
            <ac:spMk id="3" creationId="{BA3232DB-0479-4634-BDD1-8178B7395A6C}"/>
          </ac:spMkLst>
        </pc:spChg>
        <pc:picChg chg="add mod">
          <ac:chgData name="晟 郭" userId="482b54c8e14bd0d9" providerId="LiveId" clId="{22E0C863-546D-40F9-9E2D-60843D2D9F21}" dt="2020-06-27T20:05:45.944" v="309" actId="14100"/>
          <ac:picMkLst>
            <pc:docMk/>
            <pc:sldMk cId="2143121563" sldId="265"/>
            <ac:picMk id="4" creationId="{4FFD7919-C97A-4CA7-AA62-8F3A99613641}"/>
          </ac:picMkLst>
        </pc:picChg>
      </pc:sldChg>
      <pc:sldChg chg="addSp delSp modSp add mod">
        <pc:chgData name="晟 郭" userId="482b54c8e14bd0d9" providerId="LiveId" clId="{22E0C863-546D-40F9-9E2D-60843D2D9F21}" dt="2020-06-27T20:06:11.855" v="315" actId="1076"/>
        <pc:sldMkLst>
          <pc:docMk/>
          <pc:sldMk cId="1514397602" sldId="266"/>
        </pc:sldMkLst>
        <pc:spChg chg="add mod">
          <ac:chgData name="晟 郭" userId="482b54c8e14bd0d9" providerId="LiveId" clId="{22E0C863-546D-40F9-9E2D-60843D2D9F21}" dt="2020-06-27T20:06:02.130" v="311" actId="478"/>
          <ac:spMkLst>
            <pc:docMk/>
            <pc:sldMk cId="1514397602" sldId="266"/>
            <ac:spMk id="5" creationId="{4CCF5634-E044-4CFC-8D4D-205E32851C46}"/>
          </ac:spMkLst>
        </pc:spChg>
        <pc:picChg chg="del">
          <ac:chgData name="晟 郭" userId="482b54c8e14bd0d9" providerId="LiveId" clId="{22E0C863-546D-40F9-9E2D-60843D2D9F21}" dt="2020-06-27T20:06:02.130" v="311" actId="478"/>
          <ac:picMkLst>
            <pc:docMk/>
            <pc:sldMk cId="1514397602" sldId="266"/>
            <ac:picMk id="4" creationId="{4FFD7919-C97A-4CA7-AA62-8F3A99613641}"/>
          </ac:picMkLst>
        </pc:picChg>
        <pc:picChg chg="add mod">
          <ac:chgData name="晟 郭" userId="482b54c8e14bd0d9" providerId="LiveId" clId="{22E0C863-546D-40F9-9E2D-60843D2D9F21}" dt="2020-06-27T20:06:11.855" v="315" actId="1076"/>
          <ac:picMkLst>
            <pc:docMk/>
            <pc:sldMk cId="1514397602" sldId="266"/>
            <ac:picMk id="6" creationId="{F89B2D44-DB37-4D85-8D01-4F6BE6A584BD}"/>
          </ac:picMkLst>
        </pc:picChg>
      </pc:sldChg>
      <pc:sldChg chg="addSp modSp new mod setBg">
        <pc:chgData name="晟 郭" userId="482b54c8e14bd0d9" providerId="LiveId" clId="{22E0C863-546D-40F9-9E2D-60843D2D9F21}" dt="2020-06-27T20:07:07.225" v="349" actId="27636"/>
        <pc:sldMkLst>
          <pc:docMk/>
          <pc:sldMk cId="732938871" sldId="267"/>
        </pc:sldMkLst>
        <pc:spChg chg="mod">
          <ac:chgData name="晟 郭" userId="482b54c8e14bd0d9" providerId="LiveId" clId="{22E0C863-546D-40F9-9E2D-60843D2D9F21}" dt="2020-06-27T20:06:59.607" v="347" actId="26606"/>
          <ac:spMkLst>
            <pc:docMk/>
            <pc:sldMk cId="732938871" sldId="267"/>
            <ac:spMk id="2" creationId="{85E006E9-51F1-40D0-93AF-8136666B6648}"/>
          </ac:spMkLst>
        </pc:spChg>
        <pc:spChg chg="mod ord">
          <ac:chgData name="晟 郭" userId="482b54c8e14bd0d9" providerId="LiveId" clId="{22E0C863-546D-40F9-9E2D-60843D2D9F21}" dt="2020-06-27T20:07:07.225" v="349" actId="27636"/>
          <ac:spMkLst>
            <pc:docMk/>
            <pc:sldMk cId="732938871" sldId="267"/>
            <ac:spMk id="3" creationId="{5C030F02-051B-4975-B191-B31C87DCF4D7}"/>
          </ac:spMkLst>
        </pc:spChg>
        <pc:spChg chg="add">
          <ac:chgData name="晟 郭" userId="482b54c8e14bd0d9" providerId="LiveId" clId="{22E0C863-546D-40F9-9E2D-60843D2D9F21}" dt="2020-06-27T20:06:59.607" v="347" actId="26606"/>
          <ac:spMkLst>
            <pc:docMk/>
            <pc:sldMk cId="732938871" sldId="267"/>
            <ac:spMk id="9" creationId="{A2679492-7988-4050-9056-542444452411}"/>
          </ac:spMkLst>
        </pc:spChg>
        <pc:spChg chg="add">
          <ac:chgData name="晟 郭" userId="482b54c8e14bd0d9" providerId="LiveId" clId="{22E0C863-546D-40F9-9E2D-60843D2D9F21}" dt="2020-06-27T20:06:59.607" v="347" actId="26606"/>
          <ac:spMkLst>
            <pc:docMk/>
            <pc:sldMk cId="732938871" sldId="267"/>
            <ac:spMk id="11" creationId="{B091B163-7D61-4891-ABCF-5C13D9C418D0}"/>
          </ac:spMkLst>
        </pc:spChg>
        <pc:picChg chg="add mod">
          <ac:chgData name="晟 郭" userId="482b54c8e14bd0d9" providerId="LiveId" clId="{22E0C863-546D-40F9-9E2D-60843D2D9F21}" dt="2020-06-27T20:06:59.607" v="347" actId="26606"/>
          <ac:picMkLst>
            <pc:docMk/>
            <pc:sldMk cId="732938871" sldId="267"/>
            <ac:picMk id="4" creationId="{C1331B7B-9B9E-4AB9-94DE-1513DA234133}"/>
          </ac:picMkLst>
        </pc:picChg>
        <pc:cxnChg chg="add">
          <ac:chgData name="晟 郭" userId="482b54c8e14bd0d9" providerId="LiveId" clId="{22E0C863-546D-40F9-9E2D-60843D2D9F21}" dt="2020-06-27T20:06:59.607" v="347" actId="26606"/>
          <ac:cxnSpMkLst>
            <pc:docMk/>
            <pc:sldMk cId="732938871" sldId="267"/>
            <ac:cxnSpMk id="13" creationId="{C49DA8F6-BCC1-4447-B54C-57856834B94B}"/>
          </ac:cxnSpMkLst>
        </pc:cxnChg>
      </pc:sldChg>
      <pc:sldChg chg="addSp modSp new mod setBg">
        <pc:chgData name="晟 郭" userId="482b54c8e14bd0d9" providerId="LiveId" clId="{22E0C863-546D-40F9-9E2D-60843D2D9F21}" dt="2020-06-27T20:07:58.557" v="354" actId="255"/>
        <pc:sldMkLst>
          <pc:docMk/>
          <pc:sldMk cId="326524805" sldId="268"/>
        </pc:sldMkLst>
        <pc:spChg chg="mod">
          <ac:chgData name="晟 郭" userId="482b54c8e14bd0d9" providerId="LiveId" clId="{22E0C863-546D-40F9-9E2D-60843D2D9F21}" dt="2020-06-27T20:07:49.203" v="353" actId="26606"/>
          <ac:spMkLst>
            <pc:docMk/>
            <pc:sldMk cId="326524805" sldId="268"/>
            <ac:spMk id="2" creationId="{CCAC431E-87CD-4564-841A-61B42A0622DE}"/>
          </ac:spMkLst>
        </pc:spChg>
        <pc:spChg chg="mod">
          <ac:chgData name="晟 郭" userId="482b54c8e14bd0d9" providerId="LiveId" clId="{22E0C863-546D-40F9-9E2D-60843D2D9F21}" dt="2020-06-27T20:07:58.557" v="354" actId="255"/>
          <ac:spMkLst>
            <pc:docMk/>
            <pc:sldMk cId="326524805" sldId="268"/>
            <ac:spMk id="3" creationId="{1E0E969C-1FFB-436D-B46F-8FC47E6CAB5D}"/>
          </ac:spMkLst>
        </pc:spChg>
        <pc:spChg chg="add">
          <ac:chgData name="晟 郭" userId="482b54c8e14bd0d9" providerId="LiveId" clId="{22E0C863-546D-40F9-9E2D-60843D2D9F21}" dt="2020-06-27T20:07:49.203" v="353" actId="26606"/>
          <ac:spMkLst>
            <pc:docMk/>
            <pc:sldMk cId="326524805" sldId="268"/>
            <ac:spMk id="8" creationId="{A2679492-7988-4050-9056-542444452411}"/>
          </ac:spMkLst>
        </pc:spChg>
        <pc:spChg chg="add">
          <ac:chgData name="晟 郭" userId="482b54c8e14bd0d9" providerId="LiveId" clId="{22E0C863-546D-40F9-9E2D-60843D2D9F21}" dt="2020-06-27T20:07:49.203" v="353" actId="26606"/>
          <ac:spMkLst>
            <pc:docMk/>
            <pc:sldMk cId="326524805" sldId="268"/>
            <ac:spMk id="10" creationId="{B091B163-7D61-4891-ABCF-5C13D9C418D0}"/>
          </ac:spMkLst>
        </pc:spChg>
        <pc:spChg chg="add">
          <ac:chgData name="晟 郭" userId="482b54c8e14bd0d9" providerId="LiveId" clId="{22E0C863-546D-40F9-9E2D-60843D2D9F21}" dt="2020-06-27T20:07:49.203" v="353" actId="26606"/>
          <ac:spMkLst>
            <pc:docMk/>
            <pc:sldMk cId="326524805" sldId="268"/>
            <ac:spMk id="12" creationId="{6CB927A4-E432-4310-9CD5-E89FF5063179}"/>
          </ac:spMkLst>
        </pc:spChg>
        <pc:spChg chg="add">
          <ac:chgData name="晟 郭" userId="482b54c8e14bd0d9" providerId="LiveId" clId="{22E0C863-546D-40F9-9E2D-60843D2D9F21}" dt="2020-06-27T20:07:49.203" v="353" actId="26606"/>
          <ac:spMkLst>
            <pc:docMk/>
            <pc:sldMk cId="326524805" sldId="268"/>
            <ac:spMk id="14" creationId="{E3020543-B24B-4EC4-8FFC-8DD88EEA91A8}"/>
          </ac:spMkLst>
        </pc:spChg>
        <pc:spChg chg="add">
          <ac:chgData name="晟 郭" userId="482b54c8e14bd0d9" providerId="LiveId" clId="{22E0C863-546D-40F9-9E2D-60843D2D9F21}" dt="2020-06-27T20:07:49.203" v="353" actId="26606"/>
          <ac:spMkLst>
            <pc:docMk/>
            <pc:sldMk cId="326524805" sldId="268"/>
            <ac:spMk id="16" creationId="{1453BF6C-B012-48B7-B4E8-6D7AC7C27D02}"/>
          </ac:spMkLst>
        </pc:spChg>
        <pc:cxnChg chg="add">
          <ac:chgData name="晟 郭" userId="482b54c8e14bd0d9" providerId="LiveId" clId="{22E0C863-546D-40F9-9E2D-60843D2D9F21}" dt="2020-06-27T20:07:49.203" v="353" actId="26606"/>
          <ac:cxnSpMkLst>
            <pc:docMk/>
            <pc:sldMk cId="326524805" sldId="268"/>
            <ac:cxnSpMk id="18" creationId="{C49DA8F6-BCC1-4447-B54C-57856834B94B}"/>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6/27/2020</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7223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6/27/2020</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9729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6/27/2020</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27627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6/27/2020</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437565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6/27/2020</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382446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6/27/2020</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645898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6/27/2020</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273235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6/27/2020</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5296198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6/27/2020</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193714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6/27/2020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130869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6/27/2020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22309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6/27/2020</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4520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6/27/2020</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8376620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6/27/2020</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7109857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6/27/2020</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4863255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6/27/2020</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79037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6/27/2020</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977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6/27/2020</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077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6/27/2020</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0273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6/27/2020</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5841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6/27/2020</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4836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6/27/2020</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0250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6/27/2020</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5620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6/27/2020</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1511367245"/>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00" r:id="rId5"/>
    <p:sldLayoutId id="2147483701" r:id="rId6"/>
    <p:sldLayoutId id="2147483706" r:id="rId7"/>
    <p:sldLayoutId id="2147483702" r:id="rId8"/>
    <p:sldLayoutId id="2147483703" r:id="rId9"/>
    <p:sldLayoutId id="2147483704" r:id="rId10"/>
    <p:sldLayoutId id="214748370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6/27/2020</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557323440"/>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67" r:id="rId6"/>
    <p:sldLayoutId id="2147483662" r:id="rId7"/>
    <p:sldLayoutId id="2147483663" r:id="rId8"/>
    <p:sldLayoutId id="2147483664" r:id="rId9"/>
    <p:sldLayoutId id="2147483665" r:id="rId10"/>
    <p:sldLayoutId id="2147483666" r:id="rId11"/>
    <p:sldLayoutId id="2147483668"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locationinc.com/claim-probability-tools/residential-crime-clai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14B65A-5EB0-4A64-A922-F37E6EE9C3E1}"/>
              </a:ext>
            </a:extLst>
          </p:cNvPr>
          <p:cNvSpPr>
            <a:spLocks noGrp="1"/>
          </p:cNvSpPr>
          <p:nvPr>
            <p:ph type="ctrTitle"/>
          </p:nvPr>
        </p:nvSpPr>
        <p:spPr>
          <a:xfrm>
            <a:off x="457200" y="1598246"/>
            <a:ext cx="4412419" cy="3626217"/>
          </a:xfrm>
        </p:spPr>
        <p:txBody>
          <a:bodyPr anchor="t">
            <a:normAutofit/>
          </a:bodyPr>
          <a:lstStyle/>
          <a:p>
            <a:pPr algn="r"/>
            <a:r>
              <a:rPr lang="en-US" sz="3200" b="1" dirty="0">
                <a:solidFill>
                  <a:schemeClr val="bg1"/>
                </a:solidFill>
              </a:rPr>
              <a:t>Columbus Neighborhoods and Houses Assessment</a:t>
            </a:r>
            <a:br>
              <a:rPr lang="en-US" sz="3200" dirty="0">
                <a:solidFill>
                  <a:schemeClr val="bg1"/>
                </a:solidFill>
              </a:rPr>
            </a:br>
            <a:endParaRPr lang="en-US" sz="3200" dirty="0">
              <a:solidFill>
                <a:schemeClr val="bg1"/>
              </a:solidFill>
            </a:endParaRPr>
          </a:p>
        </p:txBody>
      </p:sp>
      <p:sp>
        <p:nvSpPr>
          <p:cNvPr id="3" name="Subtitle 2">
            <a:extLst>
              <a:ext uri="{FF2B5EF4-FFF2-40B4-BE49-F238E27FC236}">
                <a16:creationId xmlns:a16="http://schemas.microsoft.com/office/drawing/2014/main" id="{87EE19D3-9D69-4649-ACD6-F081125A74C0}"/>
              </a:ext>
            </a:extLst>
          </p:cNvPr>
          <p:cNvSpPr>
            <a:spLocks noGrp="1"/>
          </p:cNvSpPr>
          <p:nvPr>
            <p:ph type="subTitle" idx="1"/>
          </p:nvPr>
        </p:nvSpPr>
        <p:spPr>
          <a:xfrm>
            <a:off x="457200" y="5350213"/>
            <a:ext cx="4412417" cy="1031537"/>
          </a:xfrm>
        </p:spPr>
        <p:txBody>
          <a:bodyPr>
            <a:normAutofit lnSpcReduction="10000"/>
          </a:bodyPr>
          <a:lstStyle/>
          <a:p>
            <a:pPr algn="r"/>
            <a:r>
              <a:rPr lang="en-US" sz="3200" dirty="0">
                <a:solidFill>
                  <a:schemeClr val="bg1"/>
                </a:solidFill>
              </a:rPr>
              <a:t>Sheng Guo</a:t>
            </a:r>
          </a:p>
          <a:p>
            <a:pPr algn="r"/>
            <a:r>
              <a:rPr lang="en-US" sz="3200" dirty="0">
                <a:solidFill>
                  <a:schemeClr val="bg1"/>
                </a:solidFill>
              </a:rPr>
              <a:t>6/27/2020</a:t>
            </a:r>
          </a:p>
        </p:txBody>
      </p:sp>
      <p:sp>
        <p:nvSpPr>
          <p:cNvPr id="18"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20" name="Straight Connector 19">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266544CC-6E2B-4CB4-8C35-55BB376B6DC9}"/>
              </a:ext>
            </a:extLst>
          </p:cNvPr>
          <p:cNvPicPr>
            <a:picLocks noChangeAspect="1"/>
          </p:cNvPicPr>
          <p:nvPr/>
        </p:nvPicPr>
        <p:blipFill rotWithShape="1">
          <a:blip r:embed="rId2"/>
          <a:srcRect t="12109"/>
          <a:stretch/>
        </p:blipFill>
        <p:spPr>
          <a:xfrm>
            <a:off x="5986926" y="2423466"/>
            <a:ext cx="5569864" cy="3133063"/>
          </a:xfrm>
          <a:prstGeom prst="rect">
            <a:avLst/>
          </a:prstGeom>
        </p:spPr>
      </p:pic>
      <p:sp>
        <p:nvSpPr>
          <p:cNvPr id="22"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715054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A9BE8-504C-4E4D-9FCC-49CA082F5B5D}"/>
              </a:ext>
            </a:extLst>
          </p:cNvPr>
          <p:cNvSpPr>
            <a:spLocks noGrp="1"/>
          </p:cNvSpPr>
          <p:nvPr>
            <p:ph type="title"/>
          </p:nvPr>
        </p:nvSpPr>
        <p:spPr/>
        <p:txBody>
          <a:bodyPr/>
          <a:lstStyle/>
          <a:p>
            <a:r>
              <a:rPr lang="en-US" dirty="0"/>
              <a:t>Results</a:t>
            </a:r>
          </a:p>
        </p:txBody>
      </p:sp>
      <p:pic>
        <p:nvPicPr>
          <p:cNvPr id="4" name="Content Placeholder 3">
            <a:extLst>
              <a:ext uri="{FF2B5EF4-FFF2-40B4-BE49-F238E27FC236}">
                <a16:creationId xmlns:a16="http://schemas.microsoft.com/office/drawing/2014/main" id="{4FFD7919-C97A-4CA7-AA62-8F3A99613641}"/>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5818" y="1206193"/>
            <a:ext cx="8693369" cy="5651807"/>
          </a:xfrm>
          <a:prstGeom prst="rect">
            <a:avLst/>
          </a:prstGeom>
          <a:noFill/>
          <a:ln>
            <a:noFill/>
          </a:ln>
        </p:spPr>
      </p:pic>
    </p:spTree>
    <p:extLst>
      <p:ext uri="{BB962C8B-B14F-4D97-AF65-F5344CB8AC3E}">
        <p14:creationId xmlns:p14="http://schemas.microsoft.com/office/powerpoint/2010/main" val="2143121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A9BE8-504C-4E4D-9FCC-49CA082F5B5D}"/>
              </a:ext>
            </a:extLst>
          </p:cNvPr>
          <p:cNvSpPr>
            <a:spLocks noGrp="1"/>
          </p:cNvSpPr>
          <p:nvPr>
            <p:ph type="title"/>
          </p:nvPr>
        </p:nvSpPr>
        <p:spPr/>
        <p:txBody>
          <a:bodyPr/>
          <a:lstStyle/>
          <a:p>
            <a:r>
              <a:rPr lang="en-US" dirty="0"/>
              <a:t>Results</a:t>
            </a:r>
          </a:p>
        </p:txBody>
      </p:sp>
      <p:sp>
        <p:nvSpPr>
          <p:cNvPr id="5" name="Content Placeholder 4">
            <a:extLst>
              <a:ext uri="{FF2B5EF4-FFF2-40B4-BE49-F238E27FC236}">
                <a16:creationId xmlns:a16="http://schemas.microsoft.com/office/drawing/2014/main" id="{4CCF5634-E044-4CFC-8D4D-205E32851C46}"/>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F89B2D44-DB37-4D85-8D01-4F6BE6A584B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60870" y="1393722"/>
            <a:ext cx="8504904" cy="5464278"/>
          </a:xfrm>
          <a:prstGeom prst="rect">
            <a:avLst/>
          </a:prstGeom>
          <a:noFill/>
          <a:ln>
            <a:noFill/>
          </a:ln>
        </p:spPr>
      </p:pic>
    </p:spTree>
    <p:extLst>
      <p:ext uri="{BB962C8B-B14F-4D97-AF65-F5344CB8AC3E}">
        <p14:creationId xmlns:p14="http://schemas.microsoft.com/office/powerpoint/2010/main" val="1514397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E006E9-51F1-40D0-93AF-8136666B6648}"/>
              </a:ext>
            </a:extLst>
          </p:cNvPr>
          <p:cNvSpPr>
            <a:spLocks noGrp="1"/>
          </p:cNvSpPr>
          <p:nvPr>
            <p:ph type="title"/>
          </p:nvPr>
        </p:nvSpPr>
        <p:spPr>
          <a:xfrm>
            <a:off x="6412091" y="501651"/>
            <a:ext cx="4395340" cy="1716255"/>
          </a:xfrm>
        </p:spPr>
        <p:txBody>
          <a:bodyPr anchor="b">
            <a:normAutofit/>
          </a:bodyPr>
          <a:lstStyle/>
          <a:p>
            <a:r>
              <a:rPr lang="en-US" sz="4600" dirty="0"/>
              <a:t>Conclusion and discussion</a:t>
            </a:r>
          </a:p>
        </p:txBody>
      </p:sp>
      <p:sp>
        <p:nvSpPr>
          <p:cNvPr id="11" name="Rectangle 10">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C1331B7B-9B9E-4AB9-94DE-1513DA234133}"/>
              </a:ext>
            </a:extLst>
          </p:cNvPr>
          <p:cNvPicPr>
            <a:picLocks/>
          </p:cNvPicPr>
          <p:nvPr/>
        </p:nvPicPr>
        <p:blipFill>
          <a:blip r:embed="rId2">
            <a:extLst>
              <a:ext uri="{28A0092B-C50C-407E-A947-70E740481C1C}">
                <a14:useLocalDpi xmlns:a14="http://schemas.microsoft.com/office/drawing/2010/main" val="0"/>
              </a:ext>
            </a:extLst>
          </a:blip>
          <a:stretch>
            <a:fillRect/>
          </a:stretch>
        </p:blipFill>
        <p:spPr bwMode="auto">
          <a:xfrm>
            <a:off x="279143" y="1686283"/>
            <a:ext cx="5221625" cy="3485434"/>
          </a:xfrm>
          <a:prstGeom prst="rect">
            <a:avLst/>
          </a:prstGeom>
          <a:noFill/>
        </p:spPr>
      </p:pic>
      <p:sp>
        <p:nvSpPr>
          <p:cNvPr id="3" name="Content Placeholder 2">
            <a:extLst>
              <a:ext uri="{FF2B5EF4-FFF2-40B4-BE49-F238E27FC236}">
                <a16:creationId xmlns:a16="http://schemas.microsoft.com/office/drawing/2014/main" id="{5C030F02-051B-4975-B191-B31C87DCF4D7}"/>
              </a:ext>
            </a:extLst>
          </p:cNvPr>
          <p:cNvSpPr>
            <a:spLocks noGrp="1"/>
          </p:cNvSpPr>
          <p:nvPr>
            <p:ph idx="1"/>
          </p:nvPr>
        </p:nvSpPr>
        <p:spPr>
          <a:xfrm>
            <a:off x="6392583" y="2645922"/>
            <a:ext cx="4434721" cy="3710427"/>
          </a:xfrm>
        </p:spPr>
        <p:txBody>
          <a:bodyPr anchor="t">
            <a:normAutofit lnSpcReduction="10000"/>
          </a:bodyPr>
          <a:lstStyle/>
          <a:p>
            <a:r>
              <a:rPr lang="en-US" dirty="0"/>
              <a:t>I will strongly recommend the clients to first consider House 1, 6, 7 and 9 based on Figure 6 and Figure 7. These houses have relatively high neighborhoods score while relatively low unit price.</a:t>
            </a:r>
            <a:endParaRPr lang="en-US" b="1" dirty="0"/>
          </a:p>
          <a:p>
            <a:endParaRPr lang="en-US" sz="1800" dirty="0"/>
          </a:p>
        </p:txBody>
      </p:sp>
      <p:cxnSp>
        <p:nvCxnSpPr>
          <p:cNvPr id="13" name="Straight Connector 12">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2938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AC431E-87CD-4564-841A-61B42A0622DE}"/>
              </a:ext>
            </a:extLst>
          </p:cNvPr>
          <p:cNvSpPr>
            <a:spLocks noGrp="1"/>
          </p:cNvSpPr>
          <p:nvPr>
            <p:ph type="title"/>
          </p:nvPr>
        </p:nvSpPr>
        <p:spPr>
          <a:xfrm>
            <a:off x="1188069" y="381935"/>
            <a:ext cx="4008583" cy="5974414"/>
          </a:xfrm>
        </p:spPr>
        <p:txBody>
          <a:bodyPr anchor="ctr">
            <a:normAutofit/>
          </a:bodyPr>
          <a:lstStyle/>
          <a:p>
            <a:r>
              <a:rPr lang="en-US" sz="5600">
                <a:solidFill>
                  <a:schemeClr val="bg1"/>
                </a:solidFill>
              </a:rPr>
              <a:t>Conclusion and discussion</a:t>
            </a: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1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1E0E969C-1FFB-436D-B46F-8FC47E6CAB5D}"/>
              </a:ext>
            </a:extLst>
          </p:cNvPr>
          <p:cNvSpPr>
            <a:spLocks noGrp="1"/>
          </p:cNvSpPr>
          <p:nvPr>
            <p:ph idx="1"/>
          </p:nvPr>
        </p:nvSpPr>
        <p:spPr>
          <a:xfrm>
            <a:off x="6096000" y="381935"/>
            <a:ext cx="4986955" cy="5974415"/>
          </a:xfrm>
        </p:spPr>
        <p:txBody>
          <a:bodyPr anchor="ctr">
            <a:normAutofit/>
          </a:bodyPr>
          <a:lstStyle/>
          <a:p>
            <a:r>
              <a:rPr lang="en-US" sz="1800" dirty="0"/>
              <a:t>I </a:t>
            </a:r>
            <a:r>
              <a:rPr lang="en-US" sz="2400" dirty="0"/>
              <a:t>believe better data accessibility can help to improve neighborhoods assessment. Even though I only chose 10 houses in this report to reduce the amount of work, but real estate related API can be used to access large amount of housing data. With similar data analysis above, we can offer clients with better options and more persuasive suggestions in a larger pool of housing in a reasonably short time.</a:t>
            </a:r>
            <a:endParaRPr lang="en-US" sz="2400" b="1" dirty="0"/>
          </a:p>
          <a:p>
            <a:endParaRPr lang="en-US" sz="1800" dirty="0"/>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524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F7CA5B7-8045-4E97-93FF-8B8A97568E7D}"/>
              </a:ext>
            </a:extLst>
          </p:cNvPr>
          <p:cNvSpPr>
            <a:spLocks noGrp="1"/>
          </p:cNvSpPr>
          <p:nvPr>
            <p:ph type="title"/>
          </p:nvPr>
        </p:nvSpPr>
        <p:spPr>
          <a:xfrm>
            <a:off x="6657715" y="467271"/>
            <a:ext cx="4195674" cy="2052522"/>
          </a:xfrm>
        </p:spPr>
        <p:txBody>
          <a:bodyPr vert="horz" lIns="91440" tIns="45720" rIns="91440" bIns="45720" rtlCol="0" anchor="b">
            <a:normAutofit/>
          </a:bodyPr>
          <a:lstStyle/>
          <a:p>
            <a:r>
              <a:rPr lang="en-US" sz="4800" kern="1200">
                <a:solidFill>
                  <a:schemeClr val="tx1"/>
                </a:solidFill>
                <a:latin typeface="+mj-lt"/>
                <a:ea typeface="+mj-ea"/>
                <a:cs typeface="+mj-cs"/>
              </a:rPr>
              <a:t>Background</a:t>
            </a:r>
          </a:p>
        </p:txBody>
      </p:sp>
      <p:sp>
        <p:nvSpPr>
          <p:cNvPr id="12" name="Oval 11">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pic>
        <p:nvPicPr>
          <p:cNvPr id="4" name="Content Placeholder 3">
            <a:extLst>
              <a:ext uri="{FF2B5EF4-FFF2-40B4-BE49-F238E27FC236}">
                <a16:creationId xmlns:a16="http://schemas.microsoft.com/office/drawing/2014/main" id="{392F40B9-DBCB-463D-90BD-74B767941BA5}"/>
              </a:ext>
            </a:extLst>
          </p:cNvPr>
          <p:cNvPicPr>
            <a:picLocks noGrp="1" noChangeAspect="1"/>
          </p:cNvPicPr>
          <p:nvPr>
            <p:ph idx="1"/>
          </p:nvPr>
        </p:nvPicPr>
        <p:blipFill>
          <a:blip r:embed="rId2"/>
          <a:stretch>
            <a:fillRect/>
          </a:stretch>
        </p:blipFill>
        <p:spPr>
          <a:xfrm>
            <a:off x="605837" y="2087046"/>
            <a:ext cx="5308996" cy="2720861"/>
          </a:xfrm>
          <a:prstGeom prst="rect">
            <a:avLst/>
          </a:prstGeom>
        </p:spPr>
      </p:pic>
      <p:sp>
        <p:nvSpPr>
          <p:cNvPr id="5" name="TextBox 4">
            <a:extLst>
              <a:ext uri="{FF2B5EF4-FFF2-40B4-BE49-F238E27FC236}">
                <a16:creationId xmlns:a16="http://schemas.microsoft.com/office/drawing/2014/main" id="{FA5167DD-DC01-4091-A609-A95A36718D4C}"/>
              </a:ext>
            </a:extLst>
          </p:cNvPr>
          <p:cNvSpPr txBox="1"/>
          <p:nvPr/>
        </p:nvSpPr>
        <p:spPr>
          <a:xfrm>
            <a:off x="6695359" y="2990818"/>
            <a:ext cx="4668272" cy="2913872"/>
          </a:xfrm>
          <a:prstGeom prst="rect">
            <a:avLst/>
          </a:prstGeom>
        </p:spPr>
        <p:txBody>
          <a:bodyPr vert="horz" lIns="91440" tIns="45720" rIns="91440" bIns="45720" rtlCol="0" anchor="t">
            <a:noAutofit/>
          </a:bodyPr>
          <a:lstStyle/>
          <a:p>
            <a:pPr indent="-228600">
              <a:lnSpc>
                <a:spcPct val="90000"/>
              </a:lnSpc>
              <a:spcAft>
                <a:spcPts val="600"/>
              </a:spcAft>
              <a:buFont typeface="Arial" panose="020B0604020202020204" pitchFamily="34" charset="0"/>
              <a:buChar char="•"/>
            </a:pPr>
            <a:r>
              <a:rPr lang="en-US" sz="3200" dirty="0"/>
              <a:t>Question: How to provide better assessment of neighborhoods and help clients to narrow down options from tons of houses?</a:t>
            </a:r>
          </a:p>
        </p:txBody>
      </p:sp>
      <p:sp>
        <p:nvSpPr>
          <p:cNvPr id="18"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20" name="Straight Connector 19">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9410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102855-C7D1-4008-AF39-9892B099495A}"/>
              </a:ext>
            </a:extLst>
          </p:cNvPr>
          <p:cNvSpPr>
            <a:spLocks noGrp="1"/>
          </p:cNvSpPr>
          <p:nvPr>
            <p:ph type="title"/>
          </p:nvPr>
        </p:nvSpPr>
        <p:spPr>
          <a:xfrm>
            <a:off x="1188069" y="381935"/>
            <a:ext cx="4008583" cy="5974414"/>
          </a:xfrm>
        </p:spPr>
        <p:txBody>
          <a:bodyPr anchor="ctr">
            <a:normAutofit/>
          </a:bodyPr>
          <a:lstStyle/>
          <a:p>
            <a:r>
              <a:rPr lang="en-US" sz="7200">
                <a:solidFill>
                  <a:schemeClr val="bg1"/>
                </a:solidFill>
              </a:rPr>
              <a:t>Problem</a:t>
            </a: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1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9A866840-7D72-48A0-844A-88B89F4E035F}"/>
              </a:ext>
            </a:extLst>
          </p:cNvPr>
          <p:cNvSpPr>
            <a:spLocks noGrp="1"/>
          </p:cNvSpPr>
          <p:nvPr>
            <p:ph idx="1"/>
          </p:nvPr>
        </p:nvSpPr>
        <p:spPr>
          <a:xfrm>
            <a:off x="6096000" y="381935"/>
            <a:ext cx="4986955" cy="5974415"/>
          </a:xfrm>
        </p:spPr>
        <p:txBody>
          <a:bodyPr anchor="ctr">
            <a:normAutofit/>
          </a:bodyPr>
          <a:lstStyle/>
          <a:p>
            <a:r>
              <a:rPr lang="en-US" sz="3200" dirty="0"/>
              <a:t>Assess neighborhoods of selected houses in Columbus Ohio by looking at nearby venues, schools and crimes, and use the assessment to help clients to make decision of purchasing a house.</a:t>
            </a:r>
          </a:p>
          <a:p>
            <a:endParaRPr lang="en-US" sz="1800" dirty="0"/>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2392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0EBFD-9B97-4428-9CC1-FCC014539CEC}"/>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729FE78C-E7D8-4888-AD78-E00871A80448}"/>
              </a:ext>
            </a:extLst>
          </p:cNvPr>
          <p:cNvSpPr>
            <a:spLocks noGrp="1"/>
          </p:cNvSpPr>
          <p:nvPr>
            <p:ph idx="1"/>
          </p:nvPr>
        </p:nvSpPr>
        <p:spPr/>
        <p:txBody>
          <a:bodyPr/>
          <a:lstStyle/>
          <a:p>
            <a:r>
              <a:rPr lang="en-US" b="1" dirty="0"/>
              <a:t>Houses Information</a:t>
            </a:r>
            <a:r>
              <a:rPr lang="en-US" dirty="0"/>
              <a:t>: The data was from Realtor.com. I selected 10 houses with the following filters: Location: Columbus OH; Price: from $180,000 to $220,000; Bedroom 3+; Bathroom 2+; Property Type: Single Family. </a:t>
            </a:r>
          </a:p>
          <a:p>
            <a:r>
              <a:rPr lang="en-US" b="1" dirty="0"/>
              <a:t>Nearby Venues</a:t>
            </a:r>
            <a:r>
              <a:rPr lang="en-US" dirty="0"/>
              <a:t>: The data was obtained through </a:t>
            </a:r>
            <a:r>
              <a:rPr lang="en-US" b="1" dirty="0"/>
              <a:t>Foursquare API</a:t>
            </a:r>
            <a:r>
              <a:rPr lang="en-US" dirty="0"/>
              <a:t>. A list of recommended venues within a mile from the specified location was obtained through Foursquare API’s </a:t>
            </a:r>
            <a:r>
              <a:rPr lang="en-US" b="1" dirty="0"/>
              <a:t>Venue Recommendations</a:t>
            </a:r>
            <a:r>
              <a:rPr lang="en-US" dirty="0"/>
              <a:t>.</a:t>
            </a:r>
          </a:p>
        </p:txBody>
      </p:sp>
    </p:spTree>
    <p:extLst>
      <p:ext uri="{BB962C8B-B14F-4D97-AF65-F5344CB8AC3E}">
        <p14:creationId xmlns:p14="http://schemas.microsoft.com/office/powerpoint/2010/main" val="2115316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0EBFD-9B97-4428-9CC1-FCC014539CEC}"/>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729FE78C-E7D8-4888-AD78-E00871A80448}"/>
              </a:ext>
            </a:extLst>
          </p:cNvPr>
          <p:cNvSpPr>
            <a:spLocks noGrp="1"/>
          </p:cNvSpPr>
          <p:nvPr>
            <p:ph idx="1"/>
          </p:nvPr>
        </p:nvSpPr>
        <p:spPr/>
        <p:txBody>
          <a:bodyPr>
            <a:normAutofit lnSpcReduction="10000"/>
          </a:bodyPr>
          <a:lstStyle/>
          <a:p>
            <a:r>
              <a:rPr lang="en-US" b="1" dirty="0"/>
              <a:t>Nearby Schools Information</a:t>
            </a:r>
            <a:r>
              <a:rPr lang="en-US" dirty="0"/>
              <a:t>: The data was from greatschools.org. </a:t>
            </a:r>
            <a:r>
              <a:rPr lang="en-US" b="1" dirty="0"/>
              <a:t>Public schools </a:t>
            </a:r>
            <a:r>
              <a:rPr lang="en-US" dirty="0"/>
              <a:t>(including district and charter) within </a:t>
            </a:r>
            <a:r>
              <a:rPr lang="en-US" b="1" dirty="0"/>
              <a:t>5 miles </a:t>
            </a:r>
            <a:r>
              <a:rPr lang="en-US" dirty="0"/>
              <a:t>from each selected house. The </a:t>
            </a:r>
            <a:r>
              <a:rPr lang="en-US" b="1" dirty="0" err="1"/>
              <a:t>GreatSchools</a:t>
            </a:r>
            <a:r>
              <a:rPr lang="en-US" b="1" dirty="0"/>
              <a:t>’ Summary Rating </a:t>
            </a:r>
            <a:r>
              <a:rPr lang="en-US" dirty="0"/>
              <a:t>as the main evaluation each school. The </a:t>
            </a:r>
            <a:r>
              <a:rPr lang="en-US" b="1" dirty="0"/>
              <a:t>Top 1 school's score</a:t>
            </a:r>
            <a:r>
              <a:rPr lang="en-US" dirty="0"/>
              <a:t>, </a:t>
            </a:r>
            <a:r>
              <a:rPr lang="en-US" b="1" dirty="0"/>
              <a:t>Top 3 schools' average scores </a:t>
            </a:r>
            <a:r>
              <a:rPr lang="en-US" dirty="0"/>
              <a:t>and the </a:t>
            </a:r>
            <a:r>
              <a:rPr lang="en-US" b="1" dirty="0"/>
              <a:t>total number </a:t>
            </a:r>
            <a:r>
              <a:rPr lang="en-US" dirty="0"/>
              <a:t>for elementary, middle and high schools respectively are collected. </a:t>
            </a:r>
          </a:p>
          <a:p>
            <a:r>
              <a:rPr lang="en-US" b="1" dirty="0"/>
              <a:t>Crimes Information</a:t>
            </a:r>
            <a:r>
              <a:rPr lang="en-US" dirty="0"/>
              <a:t>: The data is from Location Inc’s website </a:t>
            </a:r>
            <a:r>
              <a:rPr lang="en-US" u="sng" dirty="0">
                <a:hlinkClick r:id="rId2"/>
              </a:rPr>
              <a:t>https://locationinc.com/claim-probability-tools/residential-crime-claim/</a:t>
            </a:r>
            <a:r>
              <a:rPr lang="en-US" dirty="0"/>
              <a:t>. The </a:t>
            </a:r>
            <a:r>
              <a:rPr lang="en-US" b="1" dirty="0" err="1"/>
              <a:t>CrimeRisk</a:t>
            </a:r>
            <a:r>
              <a:rPr lang="en-US" b="1" dirty="0"/>
              <a:t>™ Score </a:t>
            </a:r>
            <a:r>
              <a:rPr lang="en-US" dirty="0"/>
              <a:t>and </a:t>
            </a:r>
            <a:r>
              <a:rPr lang="en-US" b="1" dirty="0"/>
              <a:t>Probability of a Crime Claim</a:t>
            </a:r>
            <a:r>
              <a:rPr lang="en-US" dirty="0"/>
              <a:t> from the website were collected. </a:t>
            </a:r>
          </a:p>
        </p:txBody>
      </p:sp>
    </p:spTree>
    <p:extLst>
      <p:ext uri="{BB962C8B-B14F-4D97-AF65-F5344CB8AC3E}">
        <p14:creationId xmlns:p14="http://schemas.microsoft.com/office/powerpoint/2010/main" val="1002086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87CBD-5386-46EE-AB33-3990EB8B3E97}"/>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CA72E6F4-5A0A-44E1-BEEE-C13B087D287F}"/>
              </a:ext>
            </a:extLst>
          </p:cNvPr>
          <p:cNvSpPr>
            <a:spLocks noGrp="1"/>
          </p:cNvSpPr>
          <p:nvPr>
            <p:ph idx="1"/>
          </p:nvPr>
        </p:nvSpPr>
        <p:spPr/>
        <p:txBody>
          <a:bodyPr/>
          <a:lstStyle/>
          <a:p>
            <a:r>
              <a:rPr lang="en-US" b="1" dirty="0"/>
              <a:t>Clients’ Preference Weight</a:t>
            </a:r>
            <a:r>
              <a:rPr lang="en-US" dirty="0"/>
              <a:t>: To personalize the assessment for clients, I designed a Clients’ Preference Weight form to collect clients’ preference. Clients are asked to put weight (from 0 to 10) on the significance of each specific category related to nearby venues, nearby schools in their consideration.</a:t>
            </a:r>
          </a:p>
          <a:p>
            <a:endParaRPr lang="en-US" dirty="0"/>
          </a:p>
        </p:txBody>
      </p:sp>
    </p:spTree>
    <p:extLst>
      <p:ext uri="{BB962C8B-B14F-4D97-AF65-F5344CB8AC3E}">
        <p14:creationId xmlns:p14="http://schemas.microsoft.com/office/powerpoint/2010/main" val="484604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DF9A2-393E-4F67-8886-2F5ECC0C9AD2}"/>
              </a:ext>
            </a:extLst>
          </p:cNvPr>
          <p:cNvSpPr>
            <a:spLocks noGrp="1"/>
          </p:cNvSpPr>
          <p:nvPr>
            <p:ph type="title"/>
          </p:nvPr>
        </p:nvSpPr>
        <p:spPr/>
        <p:txBody>
          <a:bodyPr/>
          <a:lstStyle/>
          <a:p>
            <a:r>
              <a:rPr lang="en-US" dirty="0"/>
              <a:t>Evaluation of neighborhoods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AD37E40-7A30-4556-AECC-17BDA442B0C1}"/>
                  </a:ext>
                </a:extLst>
              </p:cNvPr>
              <p:cNvSpPr>
                <a:spLocks noGrp="1"/>
              </p:cNvSpPr>
              <p:nvPr>
                <p:ph idx="1"/>
              </p:nvPr>
            </p:nvSpPr>
            <p:spPr/>
            <p:txBody>
              <a:bodyPr>
                <a:normAutofit fontScale="85000" lnSpcReduction="10000"/>
              </a:bodyPr>
              <a:lstStyle/>
              <a:p>
                <a:r>
                  <a:rPr lang="en-US" dirty="0"/>
                  <a:t>First </a:t>
                </a:r>
                <a:r>
                  <a:rPr lang="en-US" b="1" dirty="0"/>
                  <a:t>normalized</a:t>
                </a:r>
                <a:r>
                  <a:rPr lang="en-US" dirty="0"/>
                  <a:t> the data with </a:t>
                </a:r>
                <a:r>
                  <a:rPr lang="en-US" b="1" dirty="0"/>
                  <a:t>Z-scale</a:t>
                </a:r>
                <a:r>
                  <a:rPr lang="en-US" dirty="0"/>
                  <a:t> (i.e. mean = 0, std = 1).</a:t>
                </a:r>
              </a:p>
              <a:p>
                <a:r>
                  <a:rPr lang="en-US" dirty="0"/>
                  <a:t>I used the counts of venues of different categories to evaluate nearby venues for each house. I used the following formula to obtain a score:</a:t>
                </a:r>
              </a:p>
              <a:p>
                <a:pPr marL="0" indent="0">
                  <a:buNone/>
                </a:pPr>
                <a14:m>
                  <m:oMathPara xmlns:m="http://schemas.openxmlformats.org/officeDocument/2006/math">
                    <m:oMathParaPr>
                      <m:jc m:val="center"/>
                    </m:oMathParaPr>
                    <m:oMath xmlns:m="http://schemas.openxmlformats.org/officeDocument/2006/math">
                      <m:r>
                        <a:rPr lang="en-US" i="1"/>
                        <m:t>𝑅𝑎𝑤𝑆𝑐𝑜𝑟𝑒</m:t>
                      </m:r>
                      <m:r>
                        <a:rPr lang="en-US" i="1"/>
                        <m:t> =</m:t>
                      </m:r>
                      <m:nary>
                        <m:naryPr>
                          <m:chr m:val="∑"/>
                          <m:limLoc m:val="undOvr"/>
                          <m:supHide m:val="on"/>
                          <m:ctrlPr>
                            <a:rPr lang="en-US" i="1"/>
                          </m:ctrlPr>
                        </m:naryPr>
                        <m:sub>
                          <m:r>
                            <a:rPr lang="en-US" i="1"/>
                            <m:t>𝑐𝑎𝑡𝑒𝑔𝑜𝑟𝑖𝑒𝑠</m:t>
                          </m:r>
                        </m:sub>
                        <m:sup/>
                        <m:e>
                          <m:r>
                            <a:rPr lang="en-US" i="1"/>
                            <m:t>𝑤𝑒𝑖𝑔h𝑡</m:t>
                          </m:r>
                          <m:r>
                            <a:rPr lang="en-US" i="1"/>
                            <m:t> ×  </m:t>
                          </m:r>
                          <m:r>
                            <a:rPr lang="en-US" i="1"/>
                            <m:t>𝑍</m:t>
                          </m:r>
                          <m:r>
                            <a:rPr lang="en-US" i="1"/>
                            <m:t>−</m:t>
                          </m:r>
                          <m:r>
                            <a:rPr lang="en-US" i="1"/>
                            <m:t>𝑠𝑐𝑎𝑙𝑒</m:t>
                          </m:r>
                          <m:r>
                            <a:rPr lang="en-US" i="1"/>
                            <m:t>(</m:t>
                          </m:r>
                          <m:r>
                            <a:rPr lang="en-US" i="1"/>
                            <m:t>𝑐𝑜𝑢𝑛𝑡𝑠</m:t>
                          </m:r>
                          <m:r>
                            <a:rPr lang="en-US" i="1"/>
                            <m:t>)</m:t>
                          </m:r>
                        </m:e>
                      </m:nary>
                    </m:oMath>
                  </m:oMathPara>
                </a14:m>
                <a:endParaRPr lang="en-US" dirty="0"/>
              </a:p>
              <a:p>
                <a:r>
                  <a:rPr lang="en-US" dirty="0"/>
                  <a:t>To evaluate nearby schools for each house, I used the following formula:</a:t>
                </a:r>
              </a:p>
              <a:p>
                <a:pPr marL="0" indent="0">
                  <a:buNone/>
                </a:pPr>
                <a14:m>
                  <m:oMathPara xmlns:m="http://schemas.openxmlformats.org/officeDocument/2006/math">
                    <m:oMathParaPr>
                      <m:jc m:val="centerGroup"/>
                    </m:oMathParaPr>
                    <m:oMath xmlns:m="http://schemas.openxmlformats.org/officeDocument/2006/math">
                      <m:r>
                        <a:rPr lang="en-US" i="1"/>
                        <m:t>𝑅𝑎𝑤𝑆𝑐𝑜𝑟𝑒</m:t>
                      </m:r>
                      <m:r>
                        <a:rPr lang="en-US" i="1"/>
                        <m:t> =</m:t>
                      </m:r>
                      <m:nary>
                        <m:naryPr>
                          <m:chr m:val="∑"/>
                          <m:limLoc m:val="undOvr"/>
                          <m:supHide m:val="on"/>
                          <m:ctrlPr>
                            <a:rPr lang="en-US" i="1"/>
                          </m:ctrlPr>
                        </m:naryPr>
                        <m:sub>
                          <m:r>
                            <a:rPr lang="en-US" i="1"/>
                            <m:t>𝑐𝑎𝑡𝑒𝑔𝑜𝑟𝑖𝑒𝑠</m:t>
                          </m:r>
                        </m:sub>
                        <m:sup/>
                        <m:e>
                          <m:r>
                            <a:rPr lang="en-US" i="1"/>
                            <m:t>𝑤𝑒𝑖𝑔h𝑡</m:t>
                          </m:r>
                          <m:r>
                            <a:rPr lang="en-US" i="1"/>
                            <m:t> × </m:t>
                          </m:r>
                          <m:r>
                            <a:rPr lang="en-US" i="1"/>
                            <m:t>𝑍</m:t>
                          </m:r>
                          <m:r>
                            <a:rPr lang="en-US" i="1"/>
                            <m:t>−</m:t>
                          </m:r>
                          <m:r>
                            <a:rPr lang="en-US" i="1"/>
                            <m:t>𝑠𝑐𝑎𝑙𝑒</m:t>
                          </m:r>
                          <m:r>
                            <a:rPr lang="en-US" i="1"/>
                            <m:t>(</m:t>
                          </m:r>
                          <m:r>
                            <m:rPr>
                              <m:sty m:val="p"/>
                            </m:rPr>
                            <a:rPr lang="en-US"/>
                            <m:t>Rating</m:t>
                          </m:r>
                          <m:r>
                            <a:rPr lang="en-US"/>
                            <m:t>/</m:t>
                          </m:r>
                          <m:r>
                            <m:rPr>
                              <m:sty m:val="p"/>
                            </m:rPr>
                            <a:rPr lang="en-US"/>
                            <m:t>Counts</m:t>
                          </m:r>
                        </m:e>
                      </m:nary>
                      <m:r>
                        <a:rPr lang="en-US" i="1"/>
                        <m:t>)</m:t>
                      </m:r>
                    </m:oMath>
                  </m:oMathPara>
                </a14:m>
                <a:endParaRPr lang="en-US" dirty="0"/>
              </a:p>
              <a:p>
                <a:r>
                  <a:rPr lang="en-US" dirty="0"/>
                  <a:t>To evaluate safety for each house, I used the following formula:</a:t>
                </a:r>
              </a:p>
              <a:p>
                <a:pPr marL="0" indent="0" algn="ctr">
                  <a:buNone/>
                </a:pPr>
                <a:r>
                  <a:rPr lang="en-US" dirty="0" err="1"/>
                  <a:t>RawScore</a:t>
                </a:r>
                <a:r>
                  <a:rPr lang="en-US" dirty="0"/>
                  <a:t> = </a:t>
                </a:r>
                <a14:m>
                  <m:oMath xmlns:m="http://schemas.openxmlformats.org/officeDocument/2006/math">
                    <m:r>
                      <a:rPr lang="en-US" i="1"/>
                      <m:t>𝑍</m:t>
                    </m:r>
                    <m:r>
                      <a:rPr lang="en-US" i="1"/>
                      <m:t>−</m:t>
                    </m:r>
                    <m:r>
                      <a:rPr lang="en-US" i="1"/>
                      <m:t>𝑠𝑐𝑎𝑙𝑒</m:t>
                    </m:r>
                  </m:oMath>
                </a14:m>
                <a:r>
                  <a:rPr lang="en-US" dirty="0"/>
                  <a:t> (1 / </a:t>
                </a:r>
                <a:r>
                  <a:rPr lang="en-US" dirty="0" err="1"/>
                  <a:t>CrimeRisk</a:t>
                </a:r>
                <a:r>
                  <a:rPr lang="en-US" dirty="0"/>
                  <a:t>™ Score)</a:t>
                </a:r>
              </a:p>
              <a:p>
                <a:endParaRPr lang="en-US" dirty="0"/>
              </a:p>
            </p:txBody>
          </p:sp>
        </mc:Choice>
        <mc:Fallback>
          <p:sp>
            <p:nvSpPr>
              <p:cNvPr id="3" name="Content Placeholder 2">
                <a:extLst>
                  <a:ext uri="{FF2B5EF4-FFF2-40B4-BE49-F238E27FC236}">
                    <a16:creationId xmlns:a16="http://schemas.microsoft.com/office/drawing/2014/main" id="{BAD37E40-7A30-4556-AECC-17BDA442B0C1}"/>
                  </a:ext>
                </a:extLst>
              </p:cNvPr>
              <p:cNvSpPr>
                <a:spLocks noGrp="1" noRot="1" noChangeAspect="1" noMove="1" noResize="1" noEditPoints="1" noAdjustHandles="1" noChangeArrowheads="1" noChangeShapeType="1" noTextEdit="1"/>
              </p:cNvSpPr>
              <p:nvPr>
                <p:ph idx="1"/>
              </p:nvPr>
            </p:nvSpPr>
            <p:spPr>
              <a:blipFill>
                <a:blip r:embed="rId2"/>
                <a:stretch>
                  <a:fillRect l="-812" t="-2661" r="-348" b="-2801"/>
                </a:stretch>
              </a:blipFill>
            </p:spPr>
            <p:txBody>
              <a:bodyPr/>
              <a:lstStyle/>
              <a:p>
                <a:r>
                  <a:rPr lang="en-US">
                    <a:noFill/>
                  </a:rPr>
                  <a:t> </a:t>
                </a:r>
              </a:p>
            </p:txBody>
          </p:sp>
        </mc:Fallback>
      </mc:AlternateContent>
    </p:spTree>
    <p:extLst>
      <p:ext uri="{BB962C8B-B14F-4D97-AF65-F5344CB8AC3E}">
        <p14:creationId xmlns:p14="http://schemas.microsoft.com/office/powerpoint/2010/main" val="3061843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DF9A2-393E-4F67-8886-2F5ECC0C9AD2}"/>
              </a:ext>
            </a:extLst>
          </p:cNvPr>
          <p:cNvSpPr>
            <a:spLocks noGrp="1"/>
          </p:cNvSpPr>
          <p:nvPr>
            <p:ph type="title"/>
          </p:nvPr>
        </p:nvSpPr>
        <p:spPr/>
        <p:txBody>
          <a:bodyPr/>
          <a:lstStyle/>
          <a:p>
            <a:r>
              <a:rPr lang="en-US" dirty="0"/>
              <a:t>Evaluation of neighborhoods</a:t>
            </a:r>
          </a:p>
        </p:txBody>
      </p:sp>
      <p:sp>
        <p:nvSpPr>
          <p:cNvPr id="3" name="Content Placeholder 2">
            <a:extLst>
              <a:ext uri="{FF2B5EF4-FFF2-40B4-BE49-F238E27FC236}">
                <a16:creationId xmlns:a16="http://schemas.microsoft.com/office/drawing/2014/main" id="{BAD37E40-7A30-4556-AECC-17BDA442B0C1}"/>
              </a:ext>
            </a:extLst>
          </p:cNvPr>
          <p:cNvSpPr>
            <a:spLocks noGrp="1"/>
          </p:cNvSpPr>
          <p:nvPr>
            <p:ph idx="1"/>
          </p:nvPr>
        </p:nvSpPr>
        <p:spPr/>
        <p:txBody>
          <a:bodyPr>
            <a:normAutofit/>
          </a:bodyPr>
          <a:lstStyle/>
          <a:p>
            <a:r>
              <a:rPr lang="en-US" dirty="0"/>
              <a:t>Then I used the following formula to obtain the regularized score:</a:t>
            </a:r>
          </a:p>
          <a:p>
            <a:pPr marL="0" indent="0" algn="ctr">
              <a:buNone/>
            </a:pPr>
            <a:r>
              <a:rPr lang="en-US" dirty="0"/>
              <a:t>Score = </a:t>
            </a:r>
            <a:r>
              <a:rPr lang="en-US" dirty="0" err="1"/>
              <a:t>RawScore</a:t>
            </a:r>
            <a:r>
              <a:rPr lang="en-US" dirty="0"/>
              <a:t> × 20 + 50</a:t>
            </a:r>
          </a:p>
          <a:p>
            <a:r>
              <a:rPr lang="en-US" dirty="0"/>
              <a:t>From above formula, the average score is 50. The further above from 50, the better; the further below from 50, the worse. The neighborhoods score is the average of the scores of nearby venues, nearby schools, and safety. </a:t>
            </a:r>
          </a:p>
          <a:p>
            <a:endParaRPr lang="en-US" dirty="0"/>
          </a:p>
        </p:txBody>
      </p:sp>
    </p:spTree>
    <p:extLst>
      <p:ext uri="{BB962C8B-B14F-4D97-AF65-F5344CB8AC3E}">
        <p14:creationId xmlns:p14="http://schemas.microsoft.com/office/powerpoint/2010/main" val="2694161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3ACDA-F548-4FD5-8F07-997407D4BE31}"/>
              </a:ext>
            </a:extLst>
          </p:cNvPr>
          <p:cNvSpPr>
            <a:spLocks noGrp="1"/>
          </p:cNvSpPr>
          <p:nvPr>
            <p:ph type="title"/>
          </p:nvPr>
        </p:nvSpPr>
        <p:spPr/>
        <p:txBody>
          <a:bodyPr/>
          <a:lstStyle/>
          <a:p>
            <a:r>
              <a:rPr lang="en-US" dirty="0"/>
              <a:t>Results</a:t>
            </a:r>
          </a:p>
        </p:txBody>
      </p:sp>
      <p:pic>
        <p:nvPicPr>
          <p:cNvPr id="4" name="Content Placeholder 3">
            <a:extLst>
              <a:ext uri="{FF2B5EF4-FFF2-40B4-BE49-F238E27FC236}">
                <a16:creationId xmlns:a16="http://schemas.microsoft.com/office/drawing/2014/main" id="{DC451A84-9DC3-407B-A2DF-1128E081C720}"/>
              </a:ext>
            </a:extLst>
          </p:cNvPr>
          <p:cNvPicPr>
            <a:picLocks noGrp="1"/>
          </p:cNvPicPr>
          <p:nvPr>
            <p:ph idx="1"/>
          </p:nvPr>
        </p:nvPicPr>
        <p:blipFill>
          <a:blip r:embed="rId2"/>
          <a:stretch>
            <a:fillRect/>
          </a:stretch>
        </p:blipFill>
        <p:spPr>
          <a:xfrm>
            <a:off x="838200" y="1417809"/>
            <a:ext cx="10872019" cy="5148807"/>
          </a:xfrm>
          <a:prstGeom prst="rect">
            <a:avLst/>
          </a:prstGeom>
        </p:spPr>
      </p:pic>
    </p:spTree>
    <p:extLst>
      <p:ext uri="{BB962C8B-B14F-4D97-AF65-F5344CB8AC3E}">
        <p14:creationId xmlns:p14="http://schemas.microsoft.com/office/powerpoint/2010/main" val="3684972426"/>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ppt/theme/theme2.xml><?xml version="1.0" encoding="utf-8"?>
<a:theme xmlns:a="http://schemas.openxmlformats.org/drawingml/2006/main" name="BrushVTI">
  <a:themeElements>
    <a:clrScheme name="AnalogousFromDarkSeedLeftStep">
      <a:dk1>
        <a:srgbClr val="000000"/>
      </a:dk1>
      <a:lt1>
        <a:srgbClr val="FFFFFF"/>
      </a:lt1>
      <a:dk2>
        <a:srgbClr val="242A41"/>
      </a:dk2>
      <a:lt2>
        <a:srgbClr val="E3E8E2"/>
      </a:lt2>
      <a:accent1>
        <a:srgbClr val="CB29E7"/>
      </a:accent1>
      <a:accent2>
        <a:srgbClr val="7427D8"/>
      </a:accent2>
      <a:accent3>
        <a:srgbClr val="3F3CE9"/>
      </a:accent3>
      <a:accent4>
        <a:srgbClr val="1763D5"/>
      </a:accent4>
      <a:accent5>
        <a:srgbClr val="25B1D1"/>
      </a:accent5>
      <a:accent6>
        <a:srgbClr val="14B993"/>
      </a:accent6>
      <a:hlink>
        <a:srgbClr val="3C8AB4"/>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0</TotalTime>
  <Words>589</Words>
  <Application>Microsoft Office PowerPoint</Application>
  <PresentationFormat>Widescreen</PresentationFormat>
  <Paragraphs>34</Paragraphs>
  <Slides>13</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13</vt:i4>
      </vt:variant>
    </vt:vector>
  </HeadingPairs>
  <TitlesOfParts>
    <vt:vector size="19" baseType="lpstr">
      <vt:lpstr>Arial</vt:lpstr>
      <vt:lpstr>Century Gothic</vt:lpstr>
      <vt:lpstr>Elephant</vt:lpstr>
      <vt:lpstr>Univers</vt:lpstr>
      <vt:lpstr>GradientVTI</vt:lpstr>
      <vt:lpstr>BrushVTI</vt:lpstr>
      <vt:lpstr>Columbus Neighborhoods and Houses Assessment </vt:lpstr>
      <vt:lpstr>Background</vt:lpstr>
      <vt:lpstr>Problem</vt:lpstr>
      <vt:lpstr>Data</vt:lpstr>
      <vt:lpstr>Data</vt:lpstr>
      <vt:lpstr>Data</vt:lpstr>
      <vt:lpstr>Evaluation of neighborhoods</vt:lpstr>
      <vt:lpstr>Evaluation of neighborhoods</vt:lpstr>
      <vt:lpstr>Results</vt:lpstr>
      <vt:lpstr>Results</vt:lpstr>
      <vt:lpstr>Results</vt:lpstr>
      <vt:lpstr>Conclusion and discussion</vt:lpstr>
      <vt:lpstr>Conclusion and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Columbus Neighborhoods and Houses Assessment </dc:title>
  <dc:creator>晟 郭</dc:creator>
  <cp:lastModifiedBy>晟 郭</cp:lastModifiedBy>
  <cp:revision>1</cp:revision>
  <dcterms:created xsi:type="dcterms:W3CDTF">2020-06-27T20:07:49Z</dcterms:created>
  <dcterms:modified xsi:type="dcterms:W3CDTF">2020-06-27T20:08:02Z</dcterms:modified>
</cp:coreProperties>
</file>