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70" r:id="rId3"/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7" name="Shape 12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7" name="Shape 137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5" name="Shape 145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Shape 1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Shape 15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64" name="Shape 164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0" name="Shape 180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idx="1" type="body"/>
          </p:nvPr>
        </p:nvSpPr>
        <p:spPr>
          <a:xfrm>
            <a:off x="685800" y="4400550"/>
            <a:ext cx="5486399" cy="3600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88" name="Shape 188"/>
          <p:cNvSpPr/>
          <p:nvPr>
            <p:ph idx="2" type="sldImg"/>
          </p:nvPr>
        </p:nvSpPr>
        <p:spPr>
          <a:xfrm>
            <a:off x="685800" y="1143000"/>
            <a:ext cx="5486399" cy="3086099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>
            <p:ph type="ctrTitle"/>
          </p:nvPr>
        </p:nvSpPr>
        <p:spPr>
          <a:xfrm>
            <a:off x="311708" y="744575"/>
            <a:ext cx="8520599" cy="20525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5200"/>
            </a:lvl1pPr>
            <a:lvl2pPr lvl="1" algn="ctr">
              <a:spcBef>
                <a:spcPts val="0"/>
              </a:spcBef>
              <a:buSzPct val="100000"/>
              <a:defRPr sz="5200"/>
            </a:lvl2pPr>
            <a:lvl3pPr lvl="2" algn="ctr">
              <a:spcBef>
                <a:spcPts val="0"/>
              </a:spcBef>
              <a:buSzPct val="100000"/>
              <a:defRPr sz="5200"/>
            </a:lvl3pPr>
            <a:lvl4pPr lvl="3" algn="ctr">
              <a:spcBef>
                <a:spcPts val="0"/>
              </a:spcBef>
              <a:buSzPct val="100000"/>
              <a:defRPr sz="5200"/>
            </a:lvl4pPr>
            <a:lvl5pPr lvl="4" algn="ctr">
              <a:spcBef>
                <a:spcPts val="0"/>
              </a:spcBef>
              <a:buSzPct val="100000"/>
              <a:defRPr sz="5200"/>
            </a:lvl5pPr>
            <a:lvl6pPr lvl="5" algn="ctr">
              <a:spcBef>
                <a:spcPts val="0"/>
              </a:spcBef>
              <a:buSzPct val="100000"/>
              <a:defRPr sz="5200"/>
            </a:lvl6pPr>
            <a:lvl7pPr lvl="6" algn="ctr">
              <a:spcBef>
                <a:spcPts val="0"/>
              </a:spcBef>
              <a:buSzPct val="100000"/>
              <a:defRPr sz="5200"/>
            </a:lvl7pPr>
            <a:lvl8pPr lvl="7" algn="ctr">
              <a:spcBef>
                <a:spcPts val="0"/>
              </a:spcBef>
              <a:buSzPct val="100000"/>
              <a:defRPr sz="5200"/>
            </a:lvl8pPr>
            <a:lvl9pPr lvl="8" algn="ctr">
              <a:spcBef>
                <a:spcPts val="0"/>
              </a:spcBef>
              <a:buSzPct val="100000"/>
              <a:defRPr sz="5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311700" y="2834125"/>
            <a:ext cx="8520599" cy="7926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800"/>
            </a:lvl9pPr>
          </a:lstStyle>
          <a:p/>
        </p:txBody>
      </p:sp>
      <p:sp>
        <p:nvSpPr>
          <p:cNvPr id="12" name="Shape 12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Big 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311700" y="1106125"/>
            <a:ext cx="8520599" cy="19635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12000"/>
            </a:lvl1pPr>
            <a:lvl2pPr lvl="1" algn="ctr">
              <a:spcBef>
                <a:spcPts val="0"/>
              </a:spcBef>
              <a:buSzPct val="100000"/>
              <a:defRPr sz="12000"/>
            </a:lvl2pPr>
            <a:lvl3pPr lvl="2" algn="ctr">
              <a:spcBef>
                <a:spcPts val="0"/>
              </a:spcBef>
              <a:buSzPct val="100000"/>
              <a:defRPr sz="12000"/>
            </a:lvl3pPr>
            <a:lvl4pPr lvl="3" algn="ctr">
              <a:spcBef>
                <a:spcPts val="0"/>
              </a:spcBef>
              <a:buSzPct val="100000"/>
              <a:defRPr sz="12000"/>
            </a:lvl4pPr>
            <a:lvl5pPr lvl="4" algn="ctr">
              <a:spcBef>
                <a:spcPts val="0"/>
              </a:spcBef>
              <a:buSzPct val="100000"/>
              <a:defRPr sz="12000"/>
            </a:lvl5pPr>
            <a:lvl6pPr lvl="5" algn="ctr">
              <a:spcBef>
                <a:spcPts val="0"/>
              </a:spcBef>
              <a:buSzPct val="100000"/>
              <a:defRPr sz="12000"/>
            </a:lvl6pPr>
            <a:lvl7pPr lvl="6" algn="ctr">
              <a:spcBef>
                <a:spcPts val="0"/>
              </a:spcBef>
              <a:buSzPct val="100000"/>
              <a:defRPr sz="12000"/>
            </a:lvl7pPr>
            <a:lvl8pPr lvl="7" algn="ctr">
              <a:spcBef>
                <a:spcPts val="0"/>
              </a:spcBef>
              <a:buSzPct val="100000"/>
              <a:defRPr sz="12000"/>
            </a:lvl8pPr>
            <a:lvl9pPr lvl="8" algn="ctr">
              <a:spcBef>
                <a:spcPts val="0"/>
              </a:spcBef>
              <a:buSzPct val="100000"/>
              <a:defRPr sz="12000"/>
            </a:lvl9pPr>
          </a:lstStyle>
          <a:p/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311700" y="3152225"/>
            <a:ext cx="8520599" cy="13008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spcBef>
                <a:spcPts val="0"/>
              </a:spcBef>
              <a:defRPr/>
            </a:lvl1pPr>
            <a:lvl2pPr lvl="1" algn="ctr">
              <a:spcBef>
                <a:spcPts val="0"/>
              </a:spcBef>
              <a:defRPr/>
            </a:lvl2pPr>
            <a:lvl3pPr lvl="2" algn="ctr">
              <a:spcBef>
                <a:spcPts val="0"/>
              </a:spcBef>
              <a:defRPr/>
            </a:lvl3pPr>
            <a:lvl4pPr lvl="3" algn="ctr">
              <a:spcBef>
                <a:spcPts val="0"/>
              </a:spcBef>
              <a:defRPr/>
            </a:lvl4pPr>
            <a:lvl5pPr lvl="4" algn="ctr">
              <a:spcBef>
                <a:spcPts val="0"/>
              </a:spcBef>
              <a:defRPr/>
            </a:lvl5pPr>
            <a:lvl6pPr lvl="5" algn="ctr">
              <a:spcBef>
                <a:spcPts val="0"/>
              </a:spcBef>
              <a:defRPr/>
            </a:lvl6pPr>
            <a:lvl7pPr lvl="6" algn="ctr">
              <a:spcBef>
                <a:spcPts val="0"/>
              </a:spcBef>
              <a:defRPr/>
            </a:lvl7pPr>
            <a:lvl8pPr lvl="7" algn="ctr">
              <a:spcBef>
                <a:spcPts val="0"/>
              </a:spcBef>
              <a:defRPr/>
            </a:lvl8pPr>
            <a:lvl9pPr lvl="8" algn="ctr">
              <a:spcBef>
                <a:spcPts val="0"/>
              </a:spcBef>
              <a:defRPr/>
            </a:lvl9pPr>
          </a:lstStyle>
          <a:p/>
        </p:txBody>
      </p:sp>
      <p:sp>
        <p:nvSpPr>
          <p:cNvPr id="47" name="Shape 4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/>
          <p:nvPr>
            <p:ph type="ctrTitle"/>
          </p:nvPr>
        </p:nvSpPr>
        <p:spPr>
          <a:xfrm>
            <a:off x="1143000" y="841772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58" name="Shape 58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ctr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Shape 59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Shape 60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Shape 61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">
  <p:cSld name="Title and Conten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64" name="Shape 64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Shape 65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Shape 66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Shape 67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/>
          <p:nvPr>
            <p:ph type="title"/>
          </p:nvPr>
        </p:nvSpPr>
        <p:spPr>
          <a:xfrm>
            <a:off x="623887" y="1282303"/>
            <a:ext cx="7886700" cy="2139552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4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0" name="Shape 70"/>
          <p:cNvSpPr txBox="1"/>
          <p:nvPr>
            <p:ph idx="1" type="body"/>
          </p:nvPr>
        </p:nvSpPr>
        <p:spPr>
          <a:xfrm>
            <a:off x="623887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rgbClr val="888888"/>
              </a:buClr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rgbClr val="888888"/>
              </a:buClr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Shape 71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Shape 72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Obj">
  <p:cSld name="Two Conten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286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Shape 77"/>
          <p:cNvSpPr txBox="1"/>
          <p:nvPr>
            <p:ph idx="2" type="body"/>
          </p:nvPr>
        </p:nvSpPr>
        <p:spPr>
          <a:xfrm>
            <a:off x="4629150" y="1369218"/>
            <a:ext cx="38862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Shape 78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Shape 79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TxTwoObj">
  <p:cSld name="Comparis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/>
          <p:nvPr>
            <p:ph type="title"/>
          </p:nvPr>
        </p:nvSpPr>
        <p:spPr>
          <a:xfrm>
            <a:off x="629841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Shape 84"/>
          <p:cNvSpPr txBox="1"/>
          <p:nvPr>
            <p:ph idx="2" type="body"/>
          </p:nvPr>
        </p:nvSpPr>
        <p:spPr>
          <a:xfrm>
            <a:off x="629841" y="1878806"/>
            <a:ext cx="386834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Shape 85"/>
          <p:cNvSpPr txBox="1"/>
          <p:nvPr>
            <p:ph idx="3" type="body"/>
          </p:nvPr>
        </p:nvSpPr>
        <p:spPr>
          <a:xfrm>
            <a:off x="4629150" y="1260872"/>
            <a:ext cx="388739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Shape 86"/>
          <p:cNvSpPr txBox="1"/>
          <p:nvPr>
            <p:ph idx="4" type="body"/>
          </p:nvPr>
        </p:nvSpPr>
        <p:spPr>
          <a:xfrm>
            <a:off x="4629150" y="1878806"/>
            <a:ext cx="3887390" cy="27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Shape 87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Shape 88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Shape 89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92" name="Shape 9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Shape 9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Shape 9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Shape 9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Shape 9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objTx">
  <p:cSld name="Content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254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635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762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762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762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762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762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762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Shape 102"/>
          <p:cNvSpPr txBox="1"/>
          <p:nvPr>
            <p:ph idx="2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Shape 10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Shape 10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Shape 10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secHead">
  <p:cSld name="Section 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/>
          <p:nvPr>
            <p:ph type="title"/>
          </p:nvPr>
        </p:nvSpPr>
        <p:spPr>
          <a:xfrm>
            <a:off x="311700" y="2150850"/>
            <a:ext cx="8520599" cy="841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0"/>
              </a:spcBef>
              <a:buSzPct val="100000"/>
              <a:defRPr sz="3600"/>
            </a:lvl1pPr>
            <a:lvl2pPr lvl="1" algn="ctr">
              <a:spcBef>
                <a:spcPts val="0"/>
              </a:spcBef>
              <a:buSzPct val="100000"/>
              <a:defRPr sz="3600"/>
            </a:lvl2pPr>
            <a:lvl3pPr lvl="2" algn="ctr">
              <a:spcBef>
                <a:spcPts val="0"/>
              </a:spcBef>
              <a:buSzPct val="100000"/>
              <a:defRPr sz="3600"/>
            </a:lvl3pPr>
            <a:lvl4pPr lvl="3" algn="ctr">
              <a:spcBef>
                <a:spcPts val="0"/>
              </a:spcBef>
              <a:buSzPct val="100000"/>
              <a:defRPr sz="3600"/>
            </a:lvl4pPr>
            <a:lvl5pPr lvl="4" algn="ctr">
              <a:spcBef>
                <a:spcPts val="0"/>
              </a:spcBef>
              <a:buSzPct val="100000"/>
              <a:defRPr sz="3600"/>
            </a:lvl5pPr>
            <a:lvl6pPr lvl="5" algn="ctr">
              <a:spcBef>
                <a:spcPts val="0"/>
              </a:spcBef>
              <a:buSzPct val="100000"/>
              <a:defRPr sz="3600"/>
            </a:lvl6pPr>
            <a:lvl7pPr lvl="6" algn="ctr">
              <a:spcBef>
                <a:spcPts val="0"/>
              </a:spcBef>
              <a:buSzPct val="100000"/>
              <a:defRPr sz="3600"/>
            </a:lvl7pPr>
            <a:lvl8pPr lvl="7" algn="ctr">
              <a:spcBef>
                <a:spcPts val="0"/>
              </a:spcBef>
              <a:buSzPct val="100000"/>
              <a:defRPr sz="3600"/>
            </a:lvl8pPr>
            <a:lvl9pPr lvl="8" algn="ctr">
              <a:spcBef>
                <a:spcPts val="0"/>
              </a:spcBef>
              <a:buSzPct val="100000"/>
              <a:defRPr sz="3600"/>
            </a:lvl9pPr>
          </a:lstStyle>
          <a:p/>
        </p:txBody>
      </p:sp>
      <p:sp>
        <p:nvSpPr>
          <p:cNvPr id="15" name="Shape 15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picTx">
  <p:cSld name="Picture with Caption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/>
          <p:nvPr>
            <p:ph type="title"/>
          </p:nvPr>
        </p:nvSpPr>
        <p:spPr>
          <a:xfrm>
            <a:off x="629841" y="342900"/>
            <a:ext cx="2949177" cy="1200149"/>
          </a:xfrm>
          <a:prstGeom prst="rect">
            <a:avLst/>
          </a:prstGeom>
          <a:noFill/>
          <a:ln>
            <a:noFill/>
          </a:ln>
        </p:spPr>
        <p:txBody>
          <a:bodyPr anchorCtr="0" anchor="b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08" name="Shape 108"/>
          <p:cNvSpPr/>
          <p:nvPr>
            <p:ph idx="2" type="pic"/>
          </p:nvPr>
        </p:nvSpPr>
        <p:spPr>
          <a:xfrm>
            <a:off x="3887391" y="740568"/>
            <a:ext cx="4629150" cy="3655218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45833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52380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61111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73333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29841" y="1543050"/>
            <a:ext cx="2949177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Shape 110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Shape 111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Shape 112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x">
  <p:cSld name="Title and Vertical 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15" name="Shape 115"/>
          <p:cNvSpPr txBox="1"/>
          <p:nvPr>
            <p:ph idx="1" type="body"/>
          </p:nvPr>
        </p:nvSpPr>
        <p:spPr>
          <a:xfrm rot="5400000">
            <a:off x="2940248" y="-942379"/>
            <a:ext cx="3263503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Shape 116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Shape 117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Shape 118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vertTitleAndTx">
  <p:cSld name="Vertical Title and 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 rot="5400000">
            <a:off x="5350073" y="1467445"/>
            <a:ext cx="435887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None/>
              <a:defRPr sz="1400"/>
            </a:lvl2pPr>
            <a:lvl3pPr indent="0" lvl="2">
              <a:spcBef>
                <a:spcPts val="0"/>
              </a:spcBef>
              <a:buNone/>
              <a:defRPr sz="1400"/>
            </a:lvl3pPr>
            <a:lvl4pPr indent="0" lvl="3">
              <a:spcBef>
                <a:spcPts val="0"/>
              </a:spcBef>
              <a:buNone/>
              <a:defRPr sz="1400"/>
            </a:lvl4pPr>
            <a:lvl5pPr indent="0" lvl="4">
              <a:spcBef>
                <a:spcPts val="0"/>
              </a:spcBef>
              <a:buNone/>
              <a:defRPr sz="1400"/>
            </a:lvl5pPr>
            <a:lvl6pPr indent="0" lvl="5">
              <a:spcBef>
                <a:spcPts val="0"/>
              </a:spcBef>
              <a:buNone/>
              <a:defRPr sz="1400"/>
            </a:lvl6pPr>
            <a:lvl7pPr indent="0" lvl="6">
              <a:spcBef>
                <a:spcPts val="0"/>
              </a:spcBef>
              <a:buNone/>
              <a:defRPr sz="1400"/>
            </a:lvl7pPr>
            <a:lvl8pPr indent="0" lvl="7">
              <a:spcBef>
                <a:spcPts val="0"/>
              </a:spcBef>
              <a:buNone/>
              <a:defRPr sz="1400"/>
            </a:lvl8pPr>
            <a:lvl9pPr indent="0" lvl="8">
              <a:spcBef>
                <a:spcPts val="0"/>
              </a:spcBef>
              <a:buNone/>
              <a:defRPr sz="1400"/>
            </a:lvl9pPr>
          </a:lstStyle>
          <a:p/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 rot="5400000">
            <a:off x="1349573" y="-447079"/>
            <a:ext cx="4358878" cy="5800724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Shape 122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Shape 123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Shape 124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en"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8" name="Shape 18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3" name="Shape 23"/>
          <p:cNvSpPr txBox="1"/>
          <p:nvPr>
            <p:ph idx="2" type="body"/>
          </p:nvPr>
        </p:nvSpPr>
        <p:spPr>
          <a:xfrm>
            <a:off x="4832400" y="1152475"/>
            <a:ext cx="3999899" cy="3416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24" name="Shape 2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7" name="Shape 27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One column 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/>
          <p:nvPr>
            <p:ph type="title"/>
          </p:nvPr>
        </p:nvSpPr>
        <p:spPr>
          <a:xfrm>
            <a:off x="311700" y="555600"/>
            <a:ext cx="2807999" cy="7556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SzPct val="100000"/>
              <a:defRPr sz="2400"/>
            </a:lvl1pPr>
            <a:lvl2pPr lvl="1">
              <a:spcBef>
                <a:spcPts val="0"/>
              </a:spcBef>
              <a:buSzPct val="100000"/>
              <a:defRPr sz="2400"/>
            </a:lvl2pPr>
            <a:lvl3pPr lvl="2">
              <a:spcBef>
                <a:spcPts val="0"/>
              </a:spcBef>
              <a:buSzPct val="100000"/>
              <a:defRPr sz="2400"/>
            </a:lvl3pPr>
            <a:lvl4pPr lvl="3">
              <a:spcBef>
                <a:spcPts val="0"/>
              </a:spcBef>
              <a:buSzPct val="100000"/>
              <a:defRPr sz="2400"/>
            </a:lvl4pPr>
            <a:lvl5pPr lvl="4">
              <a:spcBef>
                <a:spcPts val="0"/>
              </a:spcBef>
              <a:buSzPct val="100000"/>
              <a:defRPr sz="2400"/>
            </a:lvl5pPr>
            <a:lvl6pPr lvl="5">
              <a:spcBef>
                <a:spcPts val="0"/>
              </a:spcBef>
              <a:buSzPct val="100000"/>
              <a:defRPr sz="2400"/>
            </a:lvl6pPr>
            <a:lvl7pPr lvl="6">
              <a:spcBef>
                <a:spcPts val="0"/>
              </a:spcBef>
              <a:buSzPct val="100000"/>
              <a:defRPr sz="2400"/>
            </a:lvl7pPr>
            <a:lvl8pPr lvl="7">
              <a:spcBef>
                <a:spcPts val="0"/>
              </a:spcBef>
              <a:buSzPct val="100000"/>
              <a:defRPr sz="2400"/>
            </a:lvl8pPr>
            <a:lvl9pPr lvl="8">
              <a:spcBef>
                <a:spcPts val="0"/>
              </a:spcBef>
              <a:buSzPct val="100000"/>
              <a:defRPr sz="2400"/>
            </a:lvl9pPr>
          </a:lstStyle>
          <a:p/>
        </p:txBody>
      </p:sp>
      <p:sp>
        <p:nvSpPr>
          <p:cNvPr id="30" name="Shape 30"/>
          <p:cNvSpPr txBox="1"/>
          <p:nvPr>
            <p:ph idx="1" type="body"/>
          </p:nvPr>
        </p:nvSpPr>
        <p:spPr>
          <a:xfrm>
            <a:off x="311700" y="1389600"/>
            <a:ext cx="2807999" cy="31794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Main 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buSzPct val="100000"/>
              <a:defRPr sz="4800"/>
            </a:lvl1pPr>
            <a:lvl2pPr lvl="1">
              <a:spcBef>
                <a:spcPts val="0"/>
              </a:spcBef>
              <a:buSzPct val="100000"/>
              <a:defRPr sz="4800"/>
            </a:lvl2pPr>
            <a:lvl3pPr lvl="2">
              <a:spcBef>
                <a:spcPts val="0"/>
              </a:spcBef>
              <a:buSzPct val="100000"/>
              <a:defRPr sz="4800"/>
            </a:lvl3pPr>
            <a:lvl4pPr lvl="3">
              <a:spcBef>
                <a:spcPts val="0"/>
              </a:spcBef>
              <a:buSzPct val="100000"/>
              <a:defRPr sz="4800"/>
            </a:lvl4pPr>
            <a:lvl5pPr lvl="4">
              <a:spcBef>
                <a:spcPts val="0"/>
              </a:spcBef>
              <a:buSzPct val="100000"/>
              <a:defRPr sz="4800"/>
            </a:lvl5pPr>
            <a:lvl6pPr lvl="5">
              <a:spcBef>
                <a:spcPts val="0"/>
              </a:spcBef>
              <a:buSzPct val="100000"/>
              <a:defRPr sz="4800"/>
            </a:lvl6pPr>
            <a:lvl7pPr lvl="6">
              <a:spcBef>
                <a:spcPts val="0"/>
              </a:spcBef>
              <a:buSzPct val="100000"/>
              <a:defRPr sz="4800"/>
            </a:lvl7pPr>
            <a:lvl8pPr lvl="7">
              <a:spcBef>
                <a:spcPts val="0"/>
              </a:spcBef>
              <a:buSzPct val="100000"/>
              <a:defRPr sz="4800"/>
            </a:lvl8pPr>
            <a:lvl9pPr lvl="8">
              <a:spcBef>
                <a:spcPts val="0"/>
              </a:spcBef>
              <a:buSzPct val="100000"/>
              <a:defRPr sz="4800"/>
            </a:lvl9pPr>
          </a:lstStyle>
          <a:p/>
        </p:txBody>
      </p:sp>
      <p:sp>
        <p:nvSpPr>
          <p:cNvPr id="34" name="Shape 34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ection title and 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25"/>
            <a:ext cx="4572000" cy="514349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7" name="Shape 37"/>
          <p:cNvSpPr txBox="1"/>
          <p:nvPr>
            <p:ph type="title"/>
          </p:nvPr>
        </p:nvSpPr>
        <p:spPr>
          <a:xfrm>
            <a:off x="265500" y="1233175"/>
            <a:ext cx="4045199" cy="14823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ctr">
              <a:spcBef>
                <a:spcPts val="0"/>
              </a:spcBef>
              <a:buSzPct val="100000"/>
              <a:defRPr sz="4200"/>
            </a:lvl1pPr>
            <a:lvl2pPr lvl="1" algn="ctr">
              <a:spcBef>
                <a:spcPts val="0"/>
              </a:spcBef>
              <a:buSzPct val="100000"/>
              <a:defRPr sz="4200"/>
            </a:lvl2pPr>
            <a:lvl3pPr lvl="2" algn="ctr">
              <a:spcBef>
                <a:spcPts val="0"/>
              </a:spcBef>
              <a:buSzPct val="100000"/>
              <a:defRPr sz="4200"/>
            </a:lvl3pPr>
            <a:lvl4pPr lvl="3" algn="ctr">
              <a:spcBef>
                <a:spcPts val="0"/>
              </a:spcBef>
              <a:buSzPct val="100000"/>
              <a:defRPr sz="4200"/>
            </a:lvl4pPr>
            <a:lvl5pPr lvl="4" algn="ctr">
              <a:spcBef>
                <a:spcPts val="0"/>
              </a:spcBef>
              <a:buSzPct val="100000"/>
              <a:defRPr sz="4200"/>
            </a:lvl5pPr>
            <a:lvl6pPr lvl="5" algn="ctr">
              <a:spcBef>
                <a:spcPts val="0"/>
              </a:spcBef>
              <a:buSzPct val="100000"/>
              <a:defRPr sz="4200"/>
            </a:lvl6pPr>
            <a:lvl7pPr lvl="6" algn="ctr">
              <a:spcBef>
                <a:spcPts val="0"/>
              </a:spcBef>
              <a:buSzPct val="100000"/>
              <a:defRPr sz="4200"/>
            </a:lvl7pPr>
            <a:lvl8pPr lvl="7" algn="ctr">
              <a:spcBef>
                <a:spcPts val="0"/>
              </a:spcBef>
              <a:buSzPct val="100000"/>
              <a:defRPr sz="4200"/>
            </a:lvl8pPr>
            <a:lvl9pPr lvl="8" algn="ctr">
              <a:spcBef>
                <a:spcPts val="0"/>
              </a:spcBef>
              <a:buSzPct val="100000"/>
              <a:defRPr sz="4200"/>
            </a:lvl9pPr>
          </a:lstStyle>
          <a:p/>
        </p:txBody>
      </p:sp>
      <p:sp>
        <p:nvSpPr>
          <p:cNvPr id="38" name="Shape 38"/>
          <p:cNvSpPr txBox="1"/>
          <p:nvPr>
            <p:ph idx="1" type="subTitle"/>
          </p:nvPr>
        </p:nvSpPr>
        <p:spPr>
          <a:xfrm>
            <a:off x="265500" y="2803075"/>
            <a:ext cx="4045199" cy="1235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100"/>
            </a:lvl9pPr>
          </a:lstStyle>
          <a:p/>
        </p:txBody>
      </p:sp>
      <p:sp>
        <p:nvSpPr>
          <p:cNvPr id="39" name="Shape 39"/>
          <p:cNvSpPr txBox="1"/>
          <p:nvPr>
            <p:ph idx="2" type="body"/>
          </p:nvPr>
        </p:nvSpPr>
        <p:spPr>
          <a:xfrm>
            <a:off x="4939500" y="724075"/>
            <a:ext cx="3837000" cy="3695099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0" name="Shape 40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</a:lstStyle>
          <a:p/>
        </p:txBody>
      </p:sp>
      <p:sp>
        <p:nvSpPr>
          <p:cNvPr id="43" name="Shape 43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599" cy="572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72457" y="4663216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dk2"/>
                </a:solidFill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/>
          <p:nvPr>
            <p:ph type="title"/>
          </p:nvPr>
        </p:nvSpPr>
        <p:spPr>
          <a:xfrm>
            <a:off x="628650" y="273843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33333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>
              <a:spcBef>
                <a:spcPts val="0"/>
              </a:spcBef>
              <a:buSzPct val="78571"/>
              <a:buNone/>
              <a:defRPr sz="1400"/>
            </a:lvl2pPr>
            <a:lvl3pPr indent="0" lvl="2">
              <a:spcBef>
                <a:spcPts val="0"/>
              </a:spcBef>
              <a:buSzPct val="78571"/>
              <a:buNone/>
              <a:defRPr sz="1400"/>
            </a:lvl3pPr>
            <a:lvl4pPr indent="0" lvl="3">
              <a:spcBef>
                <a:spcPts val="0"/>
              </a:spcBef>
              <a:buSzPct val="78571"/>
              <a:buNone/>
              <a:defRPr sz="1400"/>
            </a:lvl4pPr>
            <a:lvl5pPr indent="0" lvl="4">
              <a:spcBef>
                <a:spcPts val="0"/>
              </a:spcBef>
              <a:buSzPct val="78571"/>
              <a:buNone/>
              <a:defRPr sz="1400"/>
            </a:lvl5pPr>
            <a:lvl6pPr indent="0" lvl="5">
              <a:spcBef>
                <a:spcPts val="0"/>
              </a:spcBef>
              <a:buSzPct val="78571"/>
              <a:buNone/>
              <a:defRPr sz="1400"/>
            </a:lvl6pPr>
            <a:lvl7pPr indent="0" lvl="6">
              <a:spcBef>
                <a:spcPts val="0"/>
              </a:spcBef>
              <a:buSzPct val="78571"/>
              <a:buNone/>
              <a:defRPr sz="1400"/>
            </a:lvl7pPr>
            <a:lvl8pPr indent="0" lvl="7">
              <a:spcBef>
                <a:spcPts val="0"/>
              </a:spcBef>
              <a:buSzPct val="78571"/>
              <a:buNone/>
              <a:defRPr sz="1400"/>
            </a:lvl8pPr>
            <a:lvl9pPr indent="0" lvl="8">
              <a:spcBef>
                <a:spcPts val="0"/>
              </a:spcBef>
              <a:buSzPct val="78571"/>
              <a:buNone/>
              <a:defRPr sz="1400"/>
            </a:lvl9pPr>
          </a:lstStyle>
          <a:p/>
        </p:txBody>
      </p:sp>
      <p:sp>
        <p:nvSpPr>
          <p:cNvPr id="52" name="Shape 52"/>
          <p:cNvSpPr txBox="1"/>
          <p:nvPr>
            <p:ph idx="1" type="body"/>
          </p:nvPr>
        </p:nvSpPr>
        <p:spPr>
          <a:xfrm>
            <a:off x="628650" y="1369218"/>
            <a:ext cx="7886700" cy="3263503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rIns="68575" tIns="68575"/>
          <a:lstStyle>
            <a:lvl1pPr indent="-38100" lvl="0" marL="177800" marR="0" rtl="0" algn="l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63500" lvl="1" marL="5207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76200" lvl="2" marL="8636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88900" lvl="3" marL="12065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88900" lvl="4" marL="15494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8900" lvl="5" marL="18923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8900" lvl="6" marL="22352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8900" lvl="7" marL="25781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8900" lvl="8" marL="2921000" marR="0" rtl="0" algn="l">
              <a:lnSpc>
                <a:spcPct val="90000"/>
              </a:lnSpc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Shape 53"/>
          <p:cNvSpPr txBox="1"/>
          <p:nvPr>
            <p:ph idx="10" type="dt"/>
          </p:nvPr>
        </p:nvSpPr>
        <p:spPr>
          <a:xfrm>
            <a:off x="6286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l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Shape 54"/>
          <p:cNvSpPr txBox="1"/>
          <p:nvPr>
            <p:ph idx="11" type="ftr"/>
          </p:nvPr>
        </p:nvSpPr>
        <p:spPr>
          <a:xfrm>
            <a:off x="3028950" y="4767262"/>
            <a:ext cx="30860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68575" lIns="68575" rIns="68575" tIns="68575"/>
          <a:lstStyle>
            <a:lvl1pPr indent="0" lvl="0" marL="0" marR="0" rtl="0" algn="ctr">
              <a:spcBef>
                <a:spcPts val="0"/>
              </a:spcBef>
              <a:buSzPct val="122222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429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6858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10287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13716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17145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20574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24003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2743200" marR="0" rtl="0" algn="l">
              <a:spcBef>
                <a:spcPts val="0"/>
              </a:spcBef>
              <a:buSzPct val="78571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Shape 55"/>
          <p:cNvSpPr txBox="1"/>
          <p:nvPr>
            <p:ph idx="12" type="sldNum"/>
          </p:nvPr>
        </p:nvSpPr>
        <p:spPr>
          <a:xfrm>
            <a:off x="6457950" y="4767262"/>
            <a:ext cx="2057399" cy="273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r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i="0" lang="en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01.png"/><Relationship Id="rId4" Type="http://schemas.openxmlformats.org/officeDocument/2006/relationships/image" Target="../media/image00.jpg"/><Relationship Id="rId5" Type="http://schemas.openxmlformats.org/officeDocument/2006/relationships/image" Target="../media/image0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0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1.png"/><Relationship Id="rId4" Type="http://schemas.openxmlformats.org/officeDocument/2006/relationships/image" Target="../media/image0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1.png"/><Relationship Id="rId4" Type="http://schemas.openxmlformats.org/officeDocument/2006/relationships/image" Target="../media/image08.png"/><Relationship Id="rId5" Type="http://schemas.openxmlformats.org/officeDocument/2006/relationships/image" Target="../media/image04.png"/><Relationship Id="rId6" Type="http://schemas.openxmlformats.org/officeDocument/2006/relationships/image" Target="../media/image03.png"/><Relationship Id="rId7" Type="http://schemas.openxmlformats.org/officeDocument/2006/relationships/image" Target="../media/image0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 txBox="1"/>
          <p:nvPr>
            <p:ph type="ctrTitle"/>
          </p:nvPr>
        </p:nvSpPr>
        <p:spPr>
          <a:xfrm>
            <a:off x="1143000" y="1196250"/>
            <a:ext cx="6858000" cy="1790699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Cornell MEng </a:t>
            </a:r>
            <a:b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Forecasting Project</a:t>
            </a:r>
            <a:b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" sz="2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Week 4</a:t>
            </a:r>
            <a:r>
              <a:rPr b="1" i="0" lang="en" sz="4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130" name="Shape 130"/>
          <p:cNvSpPr txBox="1"/>
          <p:nvPr>
            <p:ph idx="1" type="subTitle"/>
          </p:nvPr>
        </p:nvSpPr>
        <p:spPr>
          <a:xfrm>
            <a:off x="1143000" y="3186155"/>
            <a:ext cx="6944710" cy="1614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Team: 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Abhishek Dixit, Benjamin Elbaz, 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Anqi Huang, Shuang Wei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Advisor: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Kris Iyer</a:t>
            </a: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Jan 2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r>
              <a:rPr baseline="30000" lang="en">
                <a:latin typeface="Times New Roman"/>
                <a:ea typeface="Times New Roman"/>
                <a:cs typeface="Times New Roman"/>
                <a:sym typeface="Times New Roman"/>
              </a:rPr>
              <a:t>th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2016</a:t>
            </a:r>
          </a:p>
        </p:txBody>
      </p:sp>
      <p:sp>
        <p:nvSpPr>
          <p:cNvPr id="131" name="Shape 131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Shape 132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Shape 1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2554" y="407297"/>
            <a:ext cx="2407307" cy="7308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Shape 1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8176" y="0"/>
            <a:ext cx="1780400" cy="1424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Shape 140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Shape 141"/>
          <p:cNvSpPr txBox="1"/>
          <p:nvPr/>
        </p:nvSpPr>
        <p:spPr>
          <a:xfrm>
            <a:off x="1241534" y="393924"/>
            <a:ext cx="7095859" cy="9002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1" lang="e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</a:t>
            </a:r>
            <a:r>
              <a:rPr b="0" i="1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the data of Nobivac and Activyl 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Shape 142"/>
          <p:cNvSpPr txBox="1"/>
          <p:nvPr/>
        </p:nvSpPr>
        <p:spPr>
          <a:xfrm>
            <a:off x="226401" y="1582614"/>
            <a:ext cx="8691196" cy="22159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b="0" i="0" lang="e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Methodology:</a:t>
            </a:r>
            <a:br>
              <a:rPr b="0" i="0" lang="en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Separate the data into two subsets (Nobivac and Activyl)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Determine the number of SKUs for each product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Aggregate the quantity for each SKU by day , week and month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Plot the time series for each SKU</a:t>
            </a:r>
          </a:p>
          <a:p>
            <a:pPr indent="-254000" lvl="0" marL="2540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time series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Shape 148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Shape 149"/>
          <p:cNvSpPr txBox="1"/>
          <p:nvPr/>
        </p:nvSpPr>
        <p:spPr>
          <a:xfrm>
            <a:off x="1241534" y="393924"/>
            <a:ext cx="7095859" cy="9002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1"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 Statistics of the Data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Shape 150"/>
          <p:cNvSpPr txBox="1"/>
          <p:nvPr/>
        </p:nvSpPr>
        <p:spPr>
          <a:xfrm>
            <a:off x="2803050" y="1370374"/>
            <a:ext cx="4271099" cy="4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rIns="68575" tIns="34275">
            <a:noAutofit/>
          </a:bodyPr>
          <a:lstStyle/>
          <a:p>
            <a:pPr indent="-29845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 SKUs for Activyl and 37 SKUs for Nobivac</a:t>
            </a:r>
          </a:p>
          <a:p>
            <a:pPr indent="-298450" lvl="0" marL="342900" marR="0" rtl="0" algn="l">
              <a:spcBef>
                <a:spcPts val="0"/>
              </a:spcBef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period: Jan 2013 to Dec 2015</a:t>
            </a:r>
          </a:p>
        </p:txBody>
      </p:sp>
      <p:pic>
        <p:nvPicPr>
          <p:cNvPr id="151" name="Shape 1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1200" y="1796725"/>
            <a:ext cx="6201696" cy="3285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Shape 1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499"/>
            <a:ext cx="9144000" cy="4870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Shape 1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800"/>
            <a:ext cx="9144001" cy="491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/>
          <p:nvPr/>
        </p:nvSpPr>
        <p:spPr>
          <a:xfrm>
            <a:off x="0" y="0"/>
            <a:ext cx="9144000" cy="224658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7" name="Shape 167"/>
          <p:cNvPicPr preferRelativeResize="0"/>
          <p:nvPr/>
        </p:nvPicPr>
        <p:blipFill rotWithShape="1">
          <a:blip r:embed="rId3">
            <a:alphaModFix/>
          </a:blip>
          <a:srcRect b="0" l="0" r="70374" t="0"/>
          <a:stretch/>
        </p:blipFill>
        <p:spPr>
          <a:xfrm>
            <a:off x="224680" y="293714"/>
            <a:ext cx="1016853" cy="93140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Shape 168"/>
          <p:cNvSpPr txBox="1"/>
          <p:nvPr/>
        </p:nvSpPr>
        <p:spPr>
          <a:xfrm>
            <a:off x="1241534" y="393924"/>
            <a:ext cx="7095859" cy="900246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1"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Correlations between SKUs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Shape 169"/>
          <p:cNvPicPr preferRelativeResize="0"/>
          <p:nvPr/>
        </p:nvPicPr>
        <p:blipFill rotWithShape="1">
          <a:blip r:embed="rId4">
            <a:alphaModFix/>
          </a:blip>
          <a:srcRect b="14389" l="8167" r="209" t="7406"/>
          <a:stretch/>
        </p:blipFill>
        <p:spPr>
          <a:xfrm>
            <a:off x="1473542" y="1463438"/>
            <a:ext cx="6144397" cy="2980646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Shape 170"/>
          <p:cNvSpPr txBox="1"/>
          <p:nvPr/>
        </p:nvSpPr>
        <p:spPr>
          <a:xfrm>
            <a:off x="1946550" y="1294175"/>
            <a:ext cx="1778999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Activyl</a:t>
            </a:r>
          </a:p>
        </p:txBody>
      </p:sp>
      <p:sp>
        <p:nvSpPr>
          <p:cNvPr id="171" name="Shape 171"/>
          <p:cNvSpPr txBox="1"/>
          <p:nvPr/>
        </p:nvSpPr>
        <p:spPr>
          <a:xfrm>
            <a:off x="5515025" y="1294175"/>
            <a:ext cx="1778999" cy="2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Nobivac</a:t>
            </a:r>
          </a:p>
        </p:txBody>
      </p:sp>
      <p:pic>
        <p:nvPicPr>
          <p:cNvPr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2650" y="4498950"/>
            <a:ext cx="359724" cy="35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46550" y="4498950"/>
            <a:ext cx="359724" cy="359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Shape 174"/>
          <p:cNvPicPr preferRelativeResize="0"/>
          <p:nvPr/>
        </p:nvPicPr>
        <p:blipFill rotWithShape="1">
          <a:blip r:embed="rId7">
            <a:alphaModFix/>
          </a:blip>
          <a:srcRect b="5615" l="0" r="0" t="0"/>
          <a:stretch/>
        </p:blipFill>
        <p:spPr>
          <a:xfrm>
            <a:off x="3350450" y="4519125"/>
            <a:ext cx="359724" cy="3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Shape 175"/>
          <p:cNvSpPr txBox="1"/>
          <p:nvPr/>
        </p:nvSpPr>
        <p:spPr>
          <a:xfrm>
            <a:off x="992600" y="4519137"/>
            <a:ext cx="644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=0.9</a:t>
            </a:r>
          </a:p>
        </p:txBody>
      </p:sp>
      <p:sp>
        <p:nvSpPr>
          <p:cNvPr id="176" name="Shape 176"/>
          <p:cNvSpPr txBox="1"/>
          <p:nvPr/>
        </p:nvSpPr>
        <p:spPr>
          <a:xfrm>
            <a:off x="2506012" y="4519125"/>
            <a:ext cx="644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=0.5</a:t>
            </a:r>
          </a:p>
        </p:txBody>
      </p:sp>
      <p:sp>
        <p:nvSpPr>
          <p:cNvPr id="177" name="Shape 177"/>
          <p:cNvSpPr txBox="1"/>
          <p:nvPr/>
        </p:nvSpPr>
        <p:spPr>
          <a:xfrm>
            <a:off x="3909900" y="4498950"/>
            <a:ext cx="644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=0</a:t>
            </a:r>
          </a:p>
        </p:txBody>
      </p:sp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Shape 183"/>
          <p:cNvPicPr preferRelativeResize="0"/>
          <p:nvPr/>
        </p:nvPicPr>
        <p:blipFill rotWithShape="1">
          <a:blip r:embed="rId3">
            <a:alphaModFix/>
          </a:blip>
          <a:srcRect b="0" l="0" r="70373" t="0"/>
          <a:stretch/>
        </p:blipFill>
        <p:spPr>
          <a:xfrm>
            <a:off x="224680" y="293714"/>
            <a:ext cx="1016999" cy="9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Shape 184"/>
          <p:cNvSpPr txBox="1"/>
          <p:nvPr/>
        </p:nvSpPr>
        <p:spPr>
          <a:xfrm>
            <a:off x="910325" y="1540727"/>
            <a:ext cx="7758300" cy="329340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Why does quantity equal to 0, negative, and decimal? (Discount, return orders)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Sometimes quantity =1 but sales=0?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Different sales for the same product on the same date?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Should we sum sales or quantity for each sku on each day?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Missing values, NA=0? Is data complete? If the data is missing, how do we fill it?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What is the unit of the quantity in data? In package or dose? If it’s dose, how many does per package?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Define shipments?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What happened in Feb and March 2013? There is a high peak.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What would be a good ratio for data partition?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Should we do demand forecast or supply forecast?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What is the business layer of Merck? Merck, warehouse, vet..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Is the inventory data weekly or monthly?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What does sales stand for?</a:t>
            </a:r>
          </a:p>
          <a:p>
            <a:pPr indent="-304800" lvl="0" marL="457200" rt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AutoNum type="arabicPeriod"/>
            </a:pPr>
            <a:r>
              <a:rPr lang="en" sz="1200">
                <a:solidFill>
                  <a:schemeClr val="dk1"/>
                </a:solidFill>
              </a:rPr>
              <a:t>Inconsistency of the three data file?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2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Shape 185"/>
          <p:cNvSpPr txBox="1"/>
          <p:nvPr/>
        </p:nvSpPr>
        <p:spPr>
          <a:xfrm>
            <a:off x="1241534" y="393924"/>
            <a:ext cx="7095899" cy="9002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buSzPct val="25000"/>
              <a:buNone/>
            </a:pPr>
            <a:r>
              <a:rPr i="1"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Questions: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/>
        </p:nvSpPr>
        <p:spPr>
          <a:xfrm>
            <a:off x="0" y="0"/>
            <a:ext cx="9144000" cy="2247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anchorCtr="0" anchor="ctr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Shape 191"/>
          <p:cNvPicPr preferRelativeResize="0"/>
          <p:nvPr/>
        </p:nvPicPr>
        <p:blipFill rotWithShape="1">
          <a:blip r:embed="rId3">
            <a:alphaModFix/>
          </a:blip>
          <a:srcRect b="0" l="0" r="70373" t="0"/>
          <a:stretch/>
        </p:blipFill>
        <p:spPr>
          <a:xfrm>
            <a:off x="224680" y="293714"/>
            <a:ext cx="1016999" cy="93149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Shape 192"/>
          <p:cNvSpPr txBox="1"/>
          <p:nvPr/>
        </p:nvSpPr>
        <p:spPr>
          <a:xfrm>
            <a:off x="1149215" y="1514945"/>
            <a:ext cx="7095899" cy="2285099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t" bIns="34275" lIns="68575" rIns="68575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Steps:</a:t>
            </a: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</a:p>
          <a:p>
            <a:pPr indent="0" lvl="0" marL="0" marR="0" rtl="0" algn="l">
              <a:spcBef>
                <a:spcPts val="0"/>
              </a:spcBef>
              <a:buNone/>
            </a:pPr>
            <a:r>
              <a:t/>
            </a:r>
            <a:endParaRPr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i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seasonality of the two products</a:t>
            </a:r>
          </a:p>
          <a:p>
            <a:pPr indent="45720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Start making model for a single SKU. </a:t>
            </a:r>
          </a:p>
          <a:p>
            <a:pPr indent="0" lvl="0" marL="0" marR="0" rtl="0" algn="l">
              <a:spcBef>
                <a:spcPts val="0"/>
              </a:spcBef>
              <a:buSzPct val="25000"/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indent="0" lvl="0" marL="0" marR="0" rtl="0" algn="ctr">
              <a:spcBef>
                <a:spcPts val="0"/>
              </a:spcBef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simple-light-2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