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5950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MEng </a:t>
            </a:r>
            <a:b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Forecasting Project</a:t>
            </a:r>
            <a:b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3</a:t>
            </a:r>
            <a: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4248207"/>
            <a:ext cx="9259614" cy="215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Dixit, Benjamin Elbaz,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Anqi Huang, Shuang Wei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Kris Iyer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 15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739" y="543062"/>
            <a:ext cx="3209743" cy="9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4235" y="0"/>
            <a:ext cx="2373866" cy="189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655378" y="525233"/>
            <a:ext cx="9461146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the most benefi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ial product to forecast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01868" y="2110152"/>
            <a:ext cx="11588262" cy="3323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b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dollar value error for each SKUs </a:t>
            </a:r>
          </a:p>
          <a:p>
            <a:pPr indent="-342900" lvl="5" marL="2628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sum of absolute values of the difference between predicted  and actual sales revenues.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these values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corresponding product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top 15 products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655378" y="525233"/>
            <a:ext cx="9461146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Selected Products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1655378" y="2406568"/>
            <a:ext cx="9179168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Zuprevo				8. Revalor LA	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Canine Influenza H3N8		9. Resflor Gold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Bravecto chewable tablets	10. Regumate Porcine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Once / Onset 5 PMH		11. Panacur Powder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Innovax-ILT			12. Revalor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Circumvent PCV M G2		13. Estrumate/Cyclix Bovine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Nuflor Inj				14. Panacur Susp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15. Fertagyl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655378" y="525233"/>
            <a:ext cx="9461146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benefital  SKUs of the 15 selected products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977475" y="1859175"/>
            <a:ext cx="11050400" cy="470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Zuprevo 18% Cattle 1x250ml 240		7 - Nuflor 1x500ml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Zuprevo 18% Cattle 1x100ml 240	                      Nuflor 1x250ml 240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Nobivac CIV Flu H3N8 229 25x1 ds		8-Revalor-XS 10x10ds 240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Bravecto 1000mg 1x2tab 240	                                9 - Resflor Gold 1x500ml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500mg 1x2tab 240			10 - Matrix 1x1000ml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1000mg 1x1tab 240			11 - SAFEGUARD 20% PREMIX-MULTI SPECIES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112.5mg 1x2tab 240			12 -  Revalor 200 10x10ds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250mg 1x2tab 240			         Revalor IS 10x10ds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1400mg 1x2tab 240			13 -  Estrumate 1x100ml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250mg 1x1tab 240			14 - Safe Guard Suspension 10% 1x1gal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Bravecto 500mg 1x1tab 240			15 - Fertagyl 1x20ml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VISTA ONCE SQ 1x50D 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INNOVAX-ILT 1x2000ds  240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Circumvent PCV  M G2 1x500ml 240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532287" y="2019926"/>
            <a:ext cx="9461146" cy="30469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the data of each SKU for each product: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External market dataVet’s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-  Inventory status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-  3 year daily sales</a:t>
            </a:r>
          </a:p>
          <a:p>
            <a:pPr indent="0" lvl="3" marL="1371600" marR="0" rtl="0" algn="l">
              <a:spcBef>
                <a:spcPts val="0"/>
              </a:spcBef>
              <a:buSzPct val="250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Analyze 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- Start to model the forecast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