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4.jpg"/><Relationship Id="rId5" Type="http://schemas.openxmlformats.org/officeDocument/2006/relationships/image" Target="../media/image0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5950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-US" sz="5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Cornell MEng </a:t>
            </a:r>
            <a:br>
              <a:rPr b="1" i="0" lang="en-US" sz="5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5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Forecasting Project</a:t>
            </a:r>
            <a:br>
              <a:rPr b="1" i="0" lang="en-US" sz="5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7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4248207"/>
            <a:ext cx="9259614" cy="215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Abhishek Dixit, Benjamin Elbaz, 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Anqi Huang, Shuang Wei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Advisor: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Kris Iyer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Feb 17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2016</a:t>
            </a:r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12192000" cy="299544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70374" t="0"/>
          <a:stretch/>
        </p:blipFill>
        <p:spPr>
          <a:xfrm>
            <a:off x="299573" y="391618"/>
            <a:ext cx="1355804" cy="124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6739" y="543062"/>
            <a:ext cx="3209743" cy="97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44235" y="0"/>
            <a:ext cx="2373866" cy="1899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12192000" cy="299544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70374" t="0"/>
          <a:stretch/>
        </p:blipFill>
        <p:spPr>
          <a:xfrm>
            <a:off x="299573" y="391618"/>
            <a:ext cx="1355804" cy="124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1655378" y="525233"/>
            <a:ext cx="9461146" cy="120032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over the past week: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299573" y="1880910"/>
            <a:ext cx="11464533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on the inventory data:</a:t>
            </a:r>
          </a:p>
          <a:p>
            <a:pPr indent="-3048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weekly and monthly inventory level for each SKU and each Warehouse</a:t>
            </a:r>
          </a:p>
          <a:p>
            <a:pPr indent="-3048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by SKU</a:t>
            </a:r>
          </a:p>
          <a:p>
            <a:pPr indent="-3048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T by k matrix (T=number of weeks, k=number of sku) representing the sum of the inventory level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 the three set of data, for each SKU:</a:t>
            </a:r>
          </a:p>
          <a:p>
            <a:pPr indent="-3048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T by 3 matrix: T=number of weeks, Column 1: Sales in, Column 2: Sales Out, Column 3: Inventory level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simple forecasting model for Sales Out - Univariate ARIMA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on different theor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tical multivariate time series model:</a:t>
            </a:r>
          </a:p>
          <a:p>
            <a:pPr indent="-3048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VARIMA</a:t>
            </a:r>
          </a:p>
          <a:p>
            <a:pPr indent="-304800" lvl="1" marL="8001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ARIMAX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0" y="0"/>
            <a:ext cx="12192000" cy="299544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70374" t="0"/>
          <a:stretch/>
        </p:blipFill>
        <p:spPr>
          <a:xfrm>
            <a:off x="299573" y="391618"/>
            <a:ext cx="1355804" cy="124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1655378" y="525233"/>
            <a:ext cx="9461146" cy="120032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Inventory Data for Activyl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636300" y="1951225"/>
            <a:ext cx="10919400" cy="3785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200" y="1870550"/>
            <a:ext cx="6087924" cy="486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758400" y="2970637"/>
            <a:ext cx="3985800" cy="2662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High peak in 2013 due to Buy One Get One Promotion;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Decreasing trend afterwards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(Picture to the right shows the weekly inventory level of all 24 Skus of Activyl after eliminating the 2013 high peak corresponding to 40 weeks)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0" y="0"/>
            <a:ext cx="12192000" cy="299399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70373" t="0"/>
          <a:stretch/>
        </p:blipFill>
        <p:spPr>
          <a:xfrm>
            <a:off x="299573" y="391618"/>
            <a:ext cx="1355700" cy="12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768146" y="1951350"/>
            <a:ext cx="10655699" cy="3785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5200" y="387275"/>
            <a:ext cx="8416699" cy="60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613200" y="2581825"/>
            <a:ext cx="2275200" cy="154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Sales In, Sales Out, and Inventory Status of Activyl Sku 24682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0"/>
            <a:ext cx="12192000" cy="299399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70373" t="0"/>
          <a:stretch/>
        </p:blipFill>
        <p:spPr>
          <a:xfrm>
            <a:off x="299573" y="391618"/>
            <a:ext cx="1355700" cy="12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1655378" y="525233"/>
            <a:ext cx="9461100" cy="120029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forecasting Sales Out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5375" y="1951337"/>
            <a:ext cx="7277100" cy="44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9495700" y="2646050"/>
            <a:ext cx="2000999" cy="176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Weekly Sales Out Forecast for Activyl Sku - 24682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MA(1) with 1 order of differencing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0"/>
            <a:ext cx="12192000" cy="299544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70374" t="0"/>
          <a:stretch/>
        </p:blipFill>
        <p:spPr>
          <a:xfrm>
            <a:off x="299573" y="391618"/>
            <a:ext cx="1355804" cy="124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1365449" y="2056299"/>
            <a:ext cx="9591299" cy="234899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Steps:</a:t>
            </a:r>
            <a:r>
              <a:rPr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analysis on inventory data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 Complete and improve forecasting model for Sales Out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 Start building multivariate models  for Sales In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