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Relationship Id="rId4" Type="http://schemas.openxmlformats.org/officeDocument/2006/relationships/image" Target="../media/image0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119625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3186155"/>
            <a:ext cx="6944710" cy="161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Feb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26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554" y="407297"/>
            <a:ext cx="2407307" cy="73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8176" y="0"/>
            <a:ext cx="1780400" cy="142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41534" y="393924"/>
            <a:ext cx="7095859" cy="9002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over the past week: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24680" y="1410683"/>
            <a:ext cx="8598400" cy="477823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Interpolate sales-in data from monthly to weekly format </a:t>
            </a:r>
          </a:p>
          <a:p>
            <a:pPr indent="-254000" lvl="1" marL="596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a 99 x 3 matrix for each SKU containing weekly data</a:t>
            </a:r>
          </a:p>
          <a:p>
            <a:pPr indent="-228600" lvl="1" marL="5969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 data points from 1st week of January 2014 to last week of November 2015</a:t>
            </a:r>
          </a:p>
          <a:p>
            <a:pPr indent="-228600" lvl="1" marL="5969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columns correspond to sales-in, sales-out, and inventory data.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run of ARIMA model failed on sales-in and inventory 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DYNLM package(dynamic linear regression for time series) to model 2  SKUs</a:t>
            </a:r>
          </a:p>
          <a:p>
            <a:pPr indent="-228600" lvl="1" marL="5969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SKU 024682    ACTIVYL TICK PLUS X LG DOG 6 X 6 ML 240</a:t>
            </a:r>
          </a:p>
          <a:p>
            <a:pPr indent="-228600" lvl="1" marL="596900" rtl="0">
              <a:spcBef>
                <a:spcPts val="0"/>
              </a:spcBef>
              <a:buClr>
                <a:schemeClr val="dk1"/>
              </a:buClr>
              <a:buFont typeface="Arial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SKU 111632    ACTIVYL TICK PLUS TOY DOG 6 X 0.5 ML 240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2540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original time series with predictions</a:t>
            </a:r>
          </a:p>
          <a:p>
            <a:pPr indent="-114300" lvl="1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96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96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300"/>
            <a:ext cx="4411225" cy="44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814250" y="245837"/>
            <a:ext cx="551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Interpolation of Sales-in Data</a:t>
            </a:r>
          </a:p>
        </p:txBody>
      </p:sp>
      <p:sp>
        <p:nvSpPr>
          <p:cNvPr id="149" name="Shape 149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2575" y="786650"/>
            <a:ext cx="4511074" cy="43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/>
        </p:nvSpPr>
        <p:spPr>
          <a:xfrm>
            <a:off x="0" y="0"/>
            <a:ext cx="9144000" cy="2245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576110" y="1463513"/>
            <a:ext cx="7991774" cy="28392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939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85800" marR="0" rtl="0" algn="l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2" marL="9398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1" marL="59690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24" y="772350"/>
            <a:ext cx="8316149" cy="4017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996800" y="305700"/>
            <a:ext cx="6844799" cy="385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/>
              <a:t>Test Run of ARIMA Model for SKU 111632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22455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7225"/>
            <a:ext cx="9143999" cy="447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1814250" y="245837"/>
            <a:ext cx="551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Weekly Model for Sales In - Sku 24682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1814250" y="245837"/>
            <a:ext cx="551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Model Selection: Weekly Model for Sales In - Sku 24682 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37" y="548900"/>
            <a:ext cx="8692173" cy="44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1814250" y="245837"/>
            <a:ext cx="55155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/>
              <a:t>Model Selection: Monthly Model for Sales In - Sku 24682 </a:t>
            </a:r>
          </a:p>
        </p:txBody>
      </p:sp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87" y="603475"/>
            <a:ext cx="8776875" cy="454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1024087" y="1542224"/>
            <a:ext cx="7193475" cy="176174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Complete and improve forecasting model  for sales-in data of 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rest of Activyl SKUs(22).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-Expected to complete in 2 weeks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Construct a prediction function for all SKUs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 Complete building forecasting models for sales out and inventory data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  <a:p>
            <a:pPr lvl="0" marR="0" rtl="0" algn="l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