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90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64" r:id="rId14"/>
    <p:sldId id="263" r:id="rId15"/>
    <p:sldId id="274" r:id="rId16"/>
    <p:sldId id="265" r:id="rId17"/>
    <p:sldId id="289" r:id="rId18"/>
    <p:sldId id="266" r:id="rId19"/>
    <p:sldId id="267" r:id="rId20"/>
    <p:sldId id="268" r:id="rId21"/>
    <p:sldId id="269" r:id="rId22"/>
    <p:sldId id="270" r:id="rId23"/>
    <p:sldId id="29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挂单合约流程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2021-08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orders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orders </a:t>
            </a:r>
            <a:r>
              <a:rPr lang="zh-CN" altLang="en-US"/>
              <a:t>是</a:t>
            </a:r>
            <a:r>
              <a:rPr lang="en-US" altLang="zh-CN"/>
              <a:t>mapping</a:t>
            </a:r>
            <a:r>
              <a:rPr lang="zh-CN" altLang="en-US"/>
              <a:t>结构</a:t>
            </a:r>
            <a:r>
              <a:rPr lang="en-US" altLang="zh-CN"/>
              <a:t>, </a:t>
            </a:r>
            <a:r>
              <a:rPr lang="zh-CN" altLang="en-US"/>
              <a:t>保存所有用户的订单</a:t>
            </a:r>
            <a:endParaRPr lang="en-US" altLang="zh-CN"/>
          </a:p>
          <a:p>
            <a:r>
              <a:rPr lang="en-US" altLang="zh-CN"/>
              <a:t>key</a:t>
            </a:r>
            <a:r>
              <a:rPr lang="zh-CN" altLang="en-US"/>
              <a:t>为订单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value </a:t>
            </a:r>
            <a:r>
              <a:rPr lang="zh-CN" altLang="en-US"/>
              <a:t>为</a:t>
            </a:r>
            <a:r>
              <a:rPr lang="en-US" altLang="zh-CN"/>
              <a:t>OrderItem</a:t>
            </a:r>
            <a:r>
              <a:rPr lang="zh-CN" altLang="en-US"/>
              <a:t>结构体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orders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orders </a:t>
            </a:r>
            <a:r>
              <a:rPr lang="zh-CN" altLang="en-US"/>
              <a:t>是</a:t>
            </a:r>
            <a:r>
              <a:rPr lang="en-US" altLang="zh-CN"/>
              <a:t>mapping</a:t>
            </a:r>
            <a:r>
              <a:rPr lang="zh-CN" altLang="en-US"/>
              <a:t>结构</a:t>
            </a:r>
            <a:r>
              <a:rPr lang="en-US" altLang="zh-CN"/>
              <a:t>, </a:t>
            </a:r>
            <a:r>
              <a:rPr lang="zh-CN" altLang="en-US"/>
              <a:t>保存所有用户的订单</a:t>
            </a:r>
            <a:endParaRPr lang="en-US" altLang="zh-CN"/>
          </a:p>
          <a:p>
            <a:r>
              <a:rPr lang="en-US" altLang="zh-CN"/>
              <a:t>key</a:t>
            </a:r>
            <a:r>
              <a:rPr lang="zh-CN" altLang="en-US"/>
              <a:t>为订单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value </a:t>
            </a:r>
            <a:r>
              <a:rPr lang="zh-CN" altLang="en-US"/>
              <a:t>为</a:t>
            </a:r>
            <a:r>
              <a:rPr lang="en-US" altLang="zh-CN"/>
              <a:t>OrderItem</a:t>
            </a:r>
            <a:r>
              <a:rPr lang="zh-CN" altLang="en-US"/>
              <a:t>结构体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order.pairAddrIdx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每个订单的订单</a:t>
            </a:r>
            <a:r>
              <a:rPr lang="en-US" altLang="zh-CN"/>
              <a:t>id</a:t>
            </a:r>
            <a:r>
              <a:rPr lang="zh-CN" altLang="en-US"/>
              <a:t>会保存在两个数组中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pairOrders</a:t>
            </a:r>
            <a:endParaRPr lang="en-US" altLang="zh-CN"/>
          </a:p>
          <a:p>
            <a:pPr lvl="1"/>
            <a:r>
              <a:rPr lang="en-US" altLang="zh-CN"/>
              <a:t>addressOrders </a:t>
            </a:r>
            <a:r>
              <a:rPr lang="zh-CN" altLang="en-US"/>
              <a:t>或者</a:t>
            </a:r>
            <a:r>
              <a:rPr lang="en-US" altLang="zh-CN"/>
              <a:t> marginOrders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order.</a:t>
            </a:r>
            <a:r>
              <a:rPr lang="en-US" altLang="zh-CN">
                <a:sym typeface="+mn-ea"/>
              </a:rPr>
              <a:t>pairAddrIdx </a:t>
            </a:r>
            <a:r>
              <a:rPr lang="zh-CN" altLang="en-US">
                <a:sym typeface="+mn-ea"/>
              </a:rPr>
              <a:t>是两个数组的索引做</a:t>
            </a:r>
            <a:r>
              <a:rPr lang="en-US" altLang="zh-CN">
                <a:sym typeface="+mn-ea"/>
              </a:rPr>
              <a:t> | </a:t>
            </a:r>
            <a:r>
              <a:rPr lang="zh-CN" altLang="en-US">
                <a:sym typeface="+mn-ea"/>
              </a:rPr>
              <a:t>操作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当订单被移除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关闭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需要重新计算涉及到移动操作的订单的</a:t>
            </a:r>
            <a:r>
              <a:rPr lang="en-US" altLang="zh-CN">
                <a:sym typeface="+mn-ea"/>
              </a:rPr>
              <a:t>pairAddrIdx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marginOrders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marginOrders</a:t>
            </a:r>
            <a:r>
              <a:rPr lang="zh-CN" altLang="en-US"/>
              <a:t>保存杠杆用户的订单列表</a:t>
            </a:r>
            <a:endParaRPr lang="zh-CN" altLang="en-US"/>
          </a:p>
          <a:p>
            <a:r>
              <a:rPr lang="en-US" altLang="zh-CN"/>
              <a:t>key</a:t>
            </a:r>
            <a:r>
              <a:rPr lang="zh-CN" altLang="en-US"/>
              <a:t>：用户地址</a:t>
            </a:r>
            <a:endParaRPr lang="zh-CN" altLang="en-US"/>
          </a:p>
          <a:p>
            <a:r>
              <a:rPr lang="en-US" altLang="zh-CN"/>
              <a:t>value</a:t>
            </a:r>
            <a:r>
              <a:rPr lang="zh-CN" altLang="en-US"/>
              <a:t>：订单</a:t>
            </a:r>
            <a:r>
              <a:rPr lang="en-US" altLang="zh-CN"/>
              <a:t>id</a:t>
            </a:r>
            <a:r>
              <a:rPr lang="zh-CN" altLang="en-US"/>
              <a:t>数组</a:t>
            </a:r>
            <a:endParaRPr lang="zh-CN" altLang="en-US"/>
          </a:p>
          <a:p>
            <a:r>
              <a:rPr lang="zh-CN" altLang="en-US"/>
              <a:t>创建订单时，将用户订单</a:t>
            </a:r>
            <a:r>
              <a:rPr lang="en-US" altLang="zh-CN"/>
              <a:t>id</a:t>
            </a:r>
            <a:r>
              <a:rPr lang="zh-CN" altLang="en-US"/>
              <a:t>追加至数组末尾</a:t>
            </a:r>
            <a:endParaRPr lang="en-US" altLang="zh-CN"/>
          </a:p>
          <a:p>
            <a:r>
              <a:rPr lang="zh-CN" altLang="en-US"/>
              <a:t>当用户订单被取消或完成时</a:t>
            </a:r>
            <a:r>
              <a:rPr lang="en-US" altLang="zh-CN"/>
              <a:t>, </a:t>
            </a:r>
            <a:r>
              <a:rPr lang="zh-CN" altLang="en-US"/>
              <a:t>将订单</a:t>
            </a:r>
            <a:r>
              <a:rPr lang="en-US" altLang="zh-CN"/>
              <a:t>id</a:t>
            </a:r>
            <a:r>
              <a:rPr lang="zh-CN" altLang="en-US"/>
              <a:t>从数组中移除，移除的方式为将末尾的订单</a:t>
            </a:r>
            <a:r>
              <a:rPr lang="en-US" altLang="zh-CN"/>
              <a:t>id</a:t>
            </a:r>
            <a:r>
              <a:rPr lang="zh-CN" altLang="en-US"/>
              <a:t>移至该订单位置，然后数组</a:t>
            </a:r>
            <a:r>
              <a:rPr lang="en-US" altLang="zh-CN"/>
              <a:t>pop</a:t>
            </a:r>
            <a:endParaRPr lang="en-US" altLang="zh-CN"/>
          </a:p>
          <a:p>
            <a:r>
              <a:rPr lang="zh-CN" altLang="en-US"/>
              <a:t>因此，该数组并不是按照</a:t>
            </a:r>
            <a:r>
              <a:rPr lang="en-US" altLang="zh-CN"/>
              <a:t>order</a:t>
            </a:r>
            <a:r>
              <a:rPr lang="zh-CN" altLang="en-US"/>
              <a:t>的创建时间顺序排列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addressOrders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保存用户的订单列表，所有交易对。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>
                <a:sym typeface="+mn-ea"/>
              </a:rPr>
              <a:t>marginOrders</a:t>
            </a:r>
            <a:r>
              <a:rPr lang="zh-CN" altLang="en-US">
                <a:sym typeface="+mn-ea"/>
              </a:rPr>
              <a:t>类似，只不过这个</a:t>
            </a:r>
            <a:r>
              <a:rPr lang="en-US" altLang="zh-CN">
                <a:sym typeface="+mn-ea"/>
              </a:rPr>
              <a:t>mapping</a:t>
            </a:r>
            <a:r>
              <a:rPr lang="zh-CN" altLang="en-US">
                <a:sym typeface="+mn-ea"/>
              </a:rPr>
              <a:t>保存的订单都是非杠杆订单，而</a:t>
            </a:r>
            <a:r>
              <a:rPr lang="en-US" altLang="zh-CN">
                <a:sym typeface="+mn-ea"/>
              </a:rPr>
              <a:t>marginOrders</a:t>
            </a:r>
            <a:r>
              <a:rPr lang="zh-CN" altLang="en-US">
                <a:sym typeface="+mn-ea"/>
              </a:rPr>
              <a:t>保存的是杠杆订单</a:t>
            </a:r>
            <a:endParaRPr lang="zh-CN" altLang="en-US"/>
          </a:p>
          <a:p>
            <a:r>
              <a:rPr lang="en-US" altLang="zh-CN"/>
              <a:t>key: </a:t>
            </a:r>
            <a:r>
              <a:rPr lang="zh-CN" altLang="en-US"/>
              <a:t>用户地址</a:t>
            </a:r>
            <a:endParaRPr lang="zh-CN" altLang="en-US"/>
          </a:p>
          <a:p>
            <a:r>
              <a:rPr lang="en-US" altLang="zh-CN"/>
              <a:t>value</a:t>
            </a:r>
            <a:r>
              <a:rPr lang="zh-CN" altLang="en-US"/>
              <a:t>：订单</a:t>
            </a:r>
            <a:r>
              <a:rPr lang="en-US" altLang="zh-CN"/>
              <a:t>id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pairOrders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各个交易对的订单列表</a:t>
            </a:r>
            <a:endParaRPr lang="zh-CN" altLang="en-US"/>
          </a:p>
          <a:p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pair</a:t>
            </a:r>
            <a:r>
              <a:rPr lang="zh-CN" altLang="en-US"/>
              <a:t>地址</a:t>
            </a:r>
            <a:r>
              <a:rPr lang="en-US" altLang="zh-CN"/>
              <a:t>(pair</a:t>
            </a:r>
            <a:r>
              <a:rPr lang="zh-CN" altLang="en-US"/>
              <a:t>是一个</a:t>
            </a:r>
            <a:r>
              <a:rPr lang="en-US" altLang="zh-CN"/>
              <a:t>unit</a:t>
            </a:r>
            <a:r>
              <a:rPr lang="zh-CN" altLang="en-US"/>
              <a:t>，由</a:t>
            </a:r>
            <a:r>
              <a:rPr lang="en-US" altLang="zh-CN"/>
              <a:t>etokenA</a:t>
            </a:r>
            <a:r>
              <a:rPr lang="zh-CN" altLang="en-US"/>
              <a:t>和</a:t>
            </a:r>
            <a:r>
              <a:rPr lang="en-US" altLang="zh-CN"/>
              <a:t>etokenB</a:t>
            </a:r>
            <a:r>
              <a:rPr lang="zh-CN" altLang="en-US"/>
              <a:t>生成，区分方向，买</a:t>
            </a:r>
            <a:r>
              <a:rPr lang="en-US" altLang="zh-CN"/>
              <a:t>etokenA</a:t>
            </a:r>
            <a:r>
              <a:rPr lang="zh-CN" altLang="en-US"/>
              <a:t>卖</a:t>
            </a:r>
            <a:r>
              <a:rPr lang="en-US" altLang="zh-CN"/>
              <a:t>etokenB</a:t>
            </a:r>
            <a:r>
              <a:rPr lang="zh-CN" altLang="en-US"/>
              <a:t>和买</a:t>
            </a:r>
            <a:r>
              <a:rPr lang="en-US" altLang="zh-CN"/>
              <a:t>etokenB</a:t>
            </a:r>
            <a:r>
              <a:rPr lang="zh-CN" altLang="en-US"/>
              <a:t>卖</a:t>
            </a:r>
            <a:r>
              <a:rPr lang="en-US" altLang="zh-CN"/>
              <a:t>etokenA</a:t>
            </a:r>
            <a:r>
              <a:rPr lang="zh-CN" altLang="en-US"/>
              <a:t>是不同的</a:t>
            </a:r>
            <a:r>
              <a:rPr lang="en-US" altLang="zh-CN"/>
              <a:t>pair</a:t>
            </a:r>
            <a:r>
              <a:rPr lang="zh-CN" altLang="en-US"/>
              <a:t>地址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value</a:t>
            </a:r>
            <a:r>
              <a:rPr lang="zh-CN" altLang="en-US"/>
              <a:t>：订单</a:t>
            </a:r>
            <a:r>
              <a:rPr lang="en-US" altLang="zh-CN"/>
              <a:t>id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实现细节</a:t>
            </a:r>
            <a:r>
              <a:rPr lang="en-US" altLang="zh-CN"/>
              <a:t>: order.owner</a:t>
            </a:r>
            <a:r>
              <a:rPr lang="zh-CN" altLang="en-US"/>
              <a:t>与</a:t>
            </a:r>
            <a:r>
              <a:rPr lang="en-US" altLang="zh-CN"/>
              <a:t>order.to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owner:</a:t>
            </a:r>
            <a:endParaRPr lang="en-US" altLang="zh-CN"/>
          </a:p>
          <a:p>
            <a:pPr lvl="1"/>
            <a:r>
              <a:rPr lang="zh-CN" altLang="en-US" sz="2400"/>
              <a:t>订单的所有者</a:t>
            </a:r>
            <a:endParaRPr lang="zh-CN" altLang="en-US" sz="2400"/>
          </a:p>
          <a:p>
            <a:pPr lvl="1"/>
            <a:r>
              <a:rPr lang="zh-CN" altLang="en-US"/>
              <a:t>普通订单中，</a:t>
            </a:r>
            <a:r>
              <a:rPr lang="en-US" altLang="zh-CN"/>
              <a:t>owner</a:t>
            </a:r>
            <a:r>
              <a:rPr lang="zh-CN" altLang="en-US"/>
              <a:t>可以与</a:t>
            </a:r>
            <a:r>
              <a:rPr lang="en-US" altLang="zh-CN"/>
              <a:t>to</a:t>
            </a:r>
            <a:r>
              <a:rPr lang="zh-CN" altLang="en-US"/>
              <a:t>相同</a:t>
            </a:r>
            <a:endParaRPr lang="zh-CN" altLang="en-US"/>
          </a:p>
          <a:p>
            <a:pPr lvl="1"/>
            <a:r>
              <a:rPr lang="zh-CN" altLang="en-US"/>
              <a:t>杠杆订单中，</a:t>
            </a:r>
            <a:r>
              <a:rPr lang="en-US" altLang="zh-CN"/>
              <a:t>owner</a:t>
            </a:r>
            <a:r>
              <a:rPr lang="zh-CN" altLang="en-US"/>
              <a:t>是杠杆合约地址，</a:t>
            </a:r>
            <a:r>
              <a:rPr lang="en-US" altLang="zh-CN"/>
              <a:t>to</a:t>
            </a:r>
            <a:r>
              <a:rPr lang="zh-CN" altLang="en-US"/>
              <a:t>是杠杆用户地址</a:t>
            </a:r>
            <a:endParaRPr lang="zh-CN" altLang="en-US"/>
          </a:p>
          <a:p>
            <a:r>
              <a:rPr lang="en-US" altLang="zh-CN"/>
              <a:t>to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 sz="2400"/>
              <a:t>普通订单成交后，增加</a:t>
            </a:r>
            <a:r>
              <a:rPr lang="en-US" altLang="zh-CN" sz="2400"/>
              <a:t>to</a:t>
            </a:r>
            <a:r>
              <a:rPr lang="zh-CN" altLang="en-US" sz="2400"/>
              <a:t>的余额</a:t>
            </a:r>
            <a:endParaRPr lang="zh-CN" altLang="en-US" sz="2400"/>
          </a:p>
          <a:p>
            <a:pPr lvl="1"/>
            <a:r>
              <a:rPr lang="zh-CN" altLang="en-US" sz="2400"/>
              <a:t>杠杆订单成交后，得到的</a:t>
            </a:r>
            <a:r>
              <a:rPr lang="en-US" altLang="zh-CN" sz="2400"/>
              <a:t>token</a:t>
            </a:r>
            <a:r>
              <a:rPr lang="zh-CN" altLang="en-US" sz="2400"/>
              <a:t>转账给杠杆合约，并执行杠杆合约的回调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关键函数</a:t>
            </a:r>
            <a:r>
              <a:rPr lang="en-US" altLang="zh-CN"/>
              <a:t>: _putOrder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保存新建订单</a:t>
            </a:r>
            <a:endParaRPr lang="zh-CN" altLang="en-US"/>
          </a:p>
          <a:p>
            <a:r>
              <a:rPr lang="zh-CN" altLang="en-US"/>
              <a:t>追加到</a:t>
            </a:r>
            <a:r>
              <a:rPr lang="en-US" altLang="zh-CN"/>
              <a:t>pairOrders</a:t>
            </a:r>
            <a:r>
              <a:rPr lang="zh-CN" altLang="en-US"/>
              <a:t>列表中</a:t>
            </a:r>
            <a:endParaRPr lang="zh-CN" altLang="en-US"/>
          </a:p>
          <a:p>
            <a:r>
              <a:rPr lang="zh-CN" altLang="en-US"/>
              <a:t>追加到</a:t>
            </a:r>
            <a:r>
              <a:rPr lang="en-US" altLang="zh-CN"/>
              <a:t>addressOrders</a:t>
            </a:r>
            <a:r>
              <a:rPr lang="zh-CN" altLang="en-US"/>
              <a:t>或</a:t>
            </a:r>
            <a:r>
              <a:rPr lang="en-US" altLang="zh-CN"/>
              <a:t>marginOrders</a:t>
            </a:r>
            <a:r>
              <a:rPr lang="zh-CN" altLang="en-US"/>
              <a:t>列表中</a:t>
            </a:r>
            <a:endParaRPr lang="zh-CN" altLang="en-US"/>
          </a:p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在上面两个列表中的位置，生成</a:t>
            </a:r>
            <a:r>
              <a:rPr lang="en-US" altLang="zh-CN"/>
              <a:t>order</a:t>
            </a:r>
            <a:r>
              <a:rPr lang="zh-CN" altLang="en-US"/>
              <a:t>的</a:t>
            </a:r>
            <a:r>
              <a:rPr lang="en-US" altLang="zh-CN"/>
              <a:t>pairAddrIdx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关键函数</a:t>
            </a:r>
            <a:r>
              <a:rPr lang="en-US" altLang="zh-CN"/>
              <a:t>: _removeOrder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删除订单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更新</a:t>
            </a:r>
            <a:r>
              <a:rPr lang="en-US" altLang="zh-CN">
                <a:solidFill>
                  <a:srgbClr val="FF0000"/>
                </a:solidFill>
              </a:rPr>
              <a:t>pairOrders</a:t>
            </a:r>
            <a:r>
              <a:rPr lang="zh-CN" altLang="en-US">
                <a:solidFill>
                  <a:srgbClr val="FF0000"/>
                </a:solidFill>
              </a:rPr>
              <a:t>数组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更新</a:t>
            </a:r>
            <a:r>
              <a:rPr lang="en-US" altLang="zh-CN">
                <a:solidFill>
                  <a:srgbClr val="FF0000"/>
                </a:solidFill>
              </a:rPr>
              <a:t>marginOrders</a:t>
            </a:r>
            <a:r>
              <a:rPr lang="zh-CN" altLang="en-US">
                <a:solidFill>
                  <a:srgbClr val="FF0000"/>
                </a:solidFill>
              </a:rPr>
              <a:t>数组或</a:t>
            </a:r>
            <a:r>
              <a:rPr lang="en-US" altLang="zh-CN">
                <a:solidFill>
                  <a:srgbClr val="FF0000"/>
                </a:solidFill>
              </a:rPr>
              <a:t>addressOrders</a:t>
            </a:r>
            <a:r>
              <a:rPr lang="zh-CN" altLang="en-US">
                <a:solidFill>
                  <a:srgbClr val="FF0000"/>
                </a:solidFill>
              </a:rPr>
              <a:t>数组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关键函数</a:t>
            </a:r>
            <a:r>
              <a:rPr lang="en-US" altLang="zh-CN"/>
              <a:t>: _updateOrder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更新订单数据（主要是成交数量）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  <a:p>
            <a:r>
              <a:rPr lang="zh-CN" altLang="en-US"/>
              <a:t>合约结构</a:t>
            </a:r>
            <a:endParaRPr lang="zh-CN" altLang="en-US"/>
          </a:p>
          <a:p>
            <a:r>
              <a:rPr lang="zh-CN" altLang="en-US"/>
              <a:t>核心流程</a:t>
            </a:r>
            <a:endParaRPr lang="zh-CN" altLang="en-US"/>
          </a:p>
          <a:p>
            <a:r>
              <a:rPr lang="zh-CN" altLang="en-US"/>
              <a:t>实现细节</a:t>
            </a:r>
            <a:endParaRPr lang="zh-CN" altLang="en-US"/>
          </a:p>
          <a:p>
            <a:r>
              <a:rPr lang="zh-CN" altLang="en-US"/>
              <a:t>关键函数</a:t>
            </a:r>
            <a:endParaRPr lang="zh-CN" altLang="en-US"/>
          </a:p>
          <a:p>
            <a:r>
              <a:rPr lang="zh-CN" altLang="en-US"/>
              <a:t>管理接口</a:t>
            </a:r>
            <a:endParaRPr lang="zh-CN" altLang="en-US"/>
          </a:p>
          <a:p>
            <a:r>
              <a:rPr lang="zh-CN" altLang="en-US"/>
              <a:t>风险及安全问题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关键函数</a:t>
            </a:r>
            <a:r>
              <a:rPr lang="en-US" altLang="zh-CN"/>
              <a:t>: _redeemTransfer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etoken</a:t>
            </a:r>
            <a:r>
              <a:rPr lang="zh-CN" altLang="en-US"/>
              <a:t>从借贷池中赎回，并将赎回的</a:t>
            </a:r>
            <a:r>
              <a:rPr lang="en-US" altLang="zh-CN"/>
              <a:t>token</a:t>
            </a:r>
            <a:r>
              <a:rPr lang="zh-CN" altLang="en-US"/>
              <a:t>转账给用户</a:t>
            </a:r>
            <a:endParaRPr lang="en-US"/>
          </a:p>
          <a:p>
            <a:r>
              <a:rPr lang="en-US"/>
              <a:t>redeem</a:t>
            </a:r>
            <a:endParaRPr lang="en-US"/>
          </a:p>
          <a:p>
            <a:pPr lvl="1"/>
            <a:r>
              <a:rPr lang="zh-CN" altLang="en-US" sz="2400"/>
              <a:t>从借贷池中赎回</a:t>
            </a:r>
            <a:r>
              <a:rPr lang="en-US" altLang="zh-CN" sz="2400"/>
              <a:t>etoken</a:t>
            </a:r>
            <a:endParaRPr lang="en-US"/>
          </a:p>
          <a:p>
            <a:r>
              <a:rPr lang="en-US"/>
              <a:t>transfer</a:t>
            </a:r>
            <a:endParaRPr lang="en-US"/>
          </a:p>
          <a:p>
            <a:pPr lvl="1"/>
            <a:r>
              <a:rPr lang="zh-CN" altLang="en-US"/>
              <a:t>转账给用户</a:t>
            </a:r>
            <a:endParaRPr lang="zh-CN" altLang="en-US"/>
          </a:p>
          <a:p>
            <a:pPr lvl="0"/>
            <a:r>
              <a:rPr lang="zh-CN" altLang="en-US"/>
              <a:t>使用：</a:t>
            </a:r>
            <a:endParaRPr lang="zh-CN" altLang="en-US"/>
          </a:p>
          <a:p>
            <a:pPr lvl="1"/>
            <a:r>
              <a:rPr lang="en-US" altLang="zh-CN"/>
              <a:t>cancel</a:t>
            </a:r>
            <a:r>
              <a:rPr lang="zh-CN" altLang="en-US"/>
              <a:t>订单</a:t>
            </a:r>
            <a:endParaRPr lang="zh-CN" altLang="en-US"/>
          </a:p>
          <a:p>
            <a:pPr lvl="1"/>
            <a:r>
              <a:rPr lang="zh-CN" altLang="en-US"/>
              <a:t>成交订单，发送给</a:t>
            </a:r>
            <a:r>
              <a:rPr lang="en-US" altLang="zh-CN"/>
              <a:t>taker</a:t>
            </a:r>
            <a:endParaRPr lang="en-US" altLang="zh-CN"/>
          </a:p>
          <a:p>
            <a:pPr lvl="1"/>
            <a:r>
              <a:rPr lang="en-US" altLang="zh-CN"/>
              <a:t>withdraw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管理接口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关闭合约</a:t>
            </a:r>
            <a:r>
              <a:rPr lang="en-US" altLang="zh-CN"/>
              <a:t> </a:t>
            </a:r>
            <a:r>
              <a:rPr lang="en-US"/>
              <a:t>closeOrderBook</a:t>
            </a:r>
            <a:endParaRPr lang="en-US"/>
          </a:p>
          <a:p>
            <a:r>
              <a:rPr lang="zh-CN" altLang="en-US"/>
              <a:t>打开合约</a:t>
            </a:r>
            <a:r>
              <a:rPr lang="en-US" altLang="zh-CN"/>
              <a:t> </a:t>
            </a:r>
            <a:r>
              <a:rPr lang="en-US"/>
              <a:t>openOrderBook</a:t>
            </a:r>
            <a:endParaRPr lang="en-US"/>
          </a:p>
          <a:p>
            <a:r>
              <a:rPr lang="zh-CN" altLang="en-US"/>
              <a:t>设置</a:t>
            </a:r>
            <a:r>
              <a:rPr lang="en-US" altLang="zh-CN"/>
              <a:t>eToken</a:t>
            </a:r>
            <a:r>
              <a:rPr lang="zh-CN" altLang="en-US"/>
              <a:t>最低挂单数量</a:t>
            </a:r>
            <a:r>
              <a:rPr lang="en-US" altLang="zh-CN"/>
              <a:t> </a:t>
            </a:r>
            <a:r>
              <a:rPr lang="en-US"/>
              <a:t>setMinOrderAmount</a:t>
            </a:r>
            <a:endParaRPr lang="en-US"/>
          </a:p>
          <a:p>
            <a:r>
              <a:rPr lang="zh-CN" altLang="en-US"/>
              <a:t>设置手续费</a:t>
            </a:r>
            <a:r>
              <a:rPr lang="en-US" altLang="zh-CN"/>
              <a:t> </a:t>
            </a:r>
            <a:r>
              <a:rPr lang="en-US"/>
              <a:t>setFeeTo</a:t>
            </a:r>
            <a:endParaRPr lang="en-US"/>
          </a:p>
          <a:p>
            <a:r>
              <a:rPr lang="zh-CN" altLang="en-US"/>
              <a:t>设置交易对吃单费率</a:t>
            </a:r>
            <a:r>
              <a:rPr lang="en-US" altLang="zh-CN"/>
              <a:t> </a:t>
            </a:r>
            <a:r>
              <a:rPr lang="en-US"/>
              <a:t>setPairTakerFee</a:t>
            </a:r>
            <a:endParaRPr lang="en-US"/>
          </a:p>
          <a:p>
            <a:r>
              <a:rPr lang="zh-CN" altLang="en-US">
                <a:sym typeface="+mn-ea"/>
              </a:rPr>
              <a:t>设置交易对挂单费率</a:t>
            </a:r>
            <a:r>
              <a:rPr lang="en-US" altLang="zh-CN">
                <a:sym typeface="+mn-ea"/>
              </a:rPr>
              <a:t> </a:t>
            </a:r>
            <a:r>
              <a:rPr lang="en-US"/>
              <a:t>setPairMakerFee</a:t>
            </a:r>
            <a:endParaRPr lang="en-US"/>
          </a:p>
          <a:p>
            <a:r>
              <a:rPr lang="zh-CN" altLang="en-US"/>
              <a:t>设置杠杆最大挂单数量</a:t>
            </a:r>
            <a:r>
              <a:rPr lang="en-US" altLang="zh-CN"/>
              <a:t> </a:t>
            </a:r>
            <a:r>
              <a:rPr lang="en-US"/>
              <a:t>setMaxOrderCount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可升级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proxy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风险及安全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风险</a:t>
            </a:r>
            <a:endParaRPr lang="zh-CN" altLang="en-US"/>
          </a:p>
          <a:p>
            <a:r>
              <a:rPr lang="zh-CN" altLang="en-US"/>
              <a:t>安全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实现与中心化交易所类似的挂单</a:t>
            </a:r>
            <a:endParaRPr lang="zh-CN" altLang="en-US"/>
          </a:p>
          <a:p>
            <a:r>
              <a:rPr lang="zh-CN" altLang="en-US"/>
              <a:t>没有撮合，靠搬砖用户来吃单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合约结构</a:t>
            </a:r>
            <a:endParaRPr lang="zh-CN" alt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2541905" y="2593975"/>
            <a:ext cx="1468755" cy="6629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OBPriceLogic</a:t>
            </a:r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546725" y="4720590"/>
            <a:ext cx="2341880" cy="825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OrderBook</a:t>
            </a:r>
            <a:r>
              <a:rPr lang="zh-CN" altLang="en-US"/>
              <a:t>合约</a:t>
            </a:r>
            <a:endParaRPr lang="zh-CN" alt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264025" y="2593975"/>
            <a:ext cx="1529715" cy="6629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OBPairConfig</a:t>
            </a:r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015355" y="2593975"/>
            <a:ext cx="1336040" cy="6629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DataTypes</a:t>
            </a:r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8279765" y="2593975"/>
            <a:ext cx="1670685" cy="6629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OB</a:t>
            </a:r>
            <a:r>
              <a:rPr lang="en-US"/>
              <a:t>Storagev1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468495" y="20789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计算逻辑库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771890" y="20789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存储库</a:t>
            </a:r>
            <a:endParaRPr lang="zh-CN" altLang="en-US"/>
          </a:p>
        </p:txBody>
      </p:sp>
      <p:cxnSp>
        <p:nvCxnSpPr>
          <p:cNvPr id="13" name="Elbow Connector 12"/>
          <p:cNvCxnSpPr>
            <a:stCxn id="4" idx="2"/>
            <a:endCxn id="7" idx="1"/>
          </p:cNvCxnSpPr>
          <p:nvPr/>
        </p:nvCxnSpPr>
        <p:spPr>
          <a:xfrm rot="5400000" flipV="1">
            <a:off x="3473450" y="3059430"/>
            <a:ext cx="1876425" cy="2270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7" idx="0"/>
          </p:cNvCxnSpPr>
          <p:nvPr/>
        </p:nvCxnSpPr>
        <p:spPr>
          <a:xfrm rot="5400000" flipV="1">
            <a:off x="5141595" y="3143885"/>
            <a:ext cx="1463675" cy="1688465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</p:cNvCxnSpPr>
          <p:nvPr/>
        </p:nvCxnSpPr>
        <p:spPr>
          <a:xfrm rot="5400000" flipV="1">
            <a:off x="5979160" y="3961130"/>
            <a:ext cx="1440815" cy="31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7" idx="3"/>
          </p:cNvCxnSpPr>
          <p:nvPr/>
        </p:nvCxnSpPr>
        <p:spPr>
          <a:xfrm rot="5400000">
            <a:off x="7564120" y="3581400"/>
            <a:ext cx="1876425" cy="1226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核心流程</a:t>
            </a:r>
            <a:r>
              <a:rPr lang="en-US" altLang="zh-CN"/>
              <a:t>:</a:t>
            </a:r>
            <a:r>
              <a:rPr lang="zh-CN" altLang="en-US"/>
              <a:t>创建订单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3125" y="1678940"/>
            <a:ext cx="2715260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核心流程</a:t>
            </a:r>
            <a:r>
              <a:rPr lang="en-US" altLang="zh-CN">
                <a:sym typeface="+mn-ea"/>
              </a:rPr>
              <a:t>:</a:t>
            </a:r>
            <a:r>
              <a:rPr lang="zh-CN" altLang="en-US"/>
              <a:t>取消订单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5510" y="1691005"/>
            <a:ext cx="2866390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核心流程</a:t>
            </a:r>
            <a:r>
              <a:rPr lang="en-US" altLang="zh-CN">
                <a:sym typeface="+mn-ea"/>
              </a:rPr>
              <a:t>:</a:t>
            </a:r>
            <a:r>
              <a:rPr lang="zh-CN" altLang="en-US"/>
              <a:t>成交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3980" y="1670050"/>
            <a:ext cx="1844040" cy="466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核心流程</a:t>
            </a:r>
            <a:r>
              <a:rPr lang="en-US" altLang="zh-CN">
                <a:sym typeface="+mn-ea"/>
              </a:rPr>
              <a:t>:</a:t>
            </a:r>
            <a:r>
              <a:rPr lang="zh-CN" altLang="en-US"/>
              <a:t>提现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78810" y="1798955"/>
            <a:ext cx="2172970" cy="42164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910" y="1691005"/>
            <a:ext cx="2510155" cy="3759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核心流程</a:t>
            </a:r>
            <a:r>
              <a:rPr lang="en-US" altLang="zh-CN">
                <a:sym typeface="+mn-ea"/>
              </a:rPr>
              <a:t>:</a:t>
            </a:r>
            <a:r>
              <a:rPr lang="zh-CN" altLang="en-US"/>
              <a:t>取消用户所有杠杆订单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与取消订单类似，将用户在</a:t>
            </a:r>
            <a:r>
              <a:rPr lang="en-US" altLang="zh-CN"/>
              <a:t>etokenA-&gt;etokenB</a:t>
            </a:r>
            <a:r>
              <a:rPr lang="zh-CN" altLang="en-US"/>
              <a:t>和</a:t>
            </a:r>
            <a:r>
              <a:rPr lang="en-US" altLang="zh-CN"/>
              <a:t>etokenB-&gt;etokenA</a:t>
            </a:r>
            <a:r>
              <a:rPr lang="zh-CN" altLang="en-US"/>
              <a:t>两个交易对下的所有订单全部取消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Presentation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挂单合约流程</vt:lpstr>
      <vt:lpstr>简介</vt:lpstr>
      <vt:lpstr>简介</vt:lpstr>
      <vt:lpstr>合约结构</vt:lpstr>
      <vt:lpstr>核心流程:创建订单</vt:lpstr>
      <vt:lpstr>核心流程:取消订单</vt:lpstr>
      <vt:lpstr>核心流程:成交</vt:lpstr>
      <vt:lpstr>核心流程:提现</vt:lpstr>
      <vt:lpstr>核心流程:取消用户所有杠杆订单</vt:lpstr>
      <vt:lpstr>实现细节: orders</vt:lpstr>
      <vt:lpstr>实现细节: orders</vt:lpstr>
      <vt:lpstr>实现细节: order.pairAddrIdx</vt:lpstr>
      <vt:lpstr>实现细节: marginOrders</vt:lpstr>
      <vt:lpstr>实现细节: addressOrders</vt:lpstr>
      <vt:lpstr>实现细节: pairOrders</vt:lpstr>
      <vt:lpstr>实现细节: pairOrders</vt:lpstr>
      <vt:lpstr>关键函数: _putOrder</vt:lpstr>
      <vt:lpstr>关键函数: _removeOrder</vt:lpstr>
      <vt:lpstr>关键函数: _updateOrder</vt:lpstr>
      <vt:lpstr>关键函数: _redeemTransfer</vt:lpstr>
      <vt:lpstr>管理接口</vt:lpstr>
      <vt:lpstr>管理接口</vt:lpstr>
      <vt:lpstr>管理接口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挂单合约流程</dc:title>
  <dc:creator/>
  <cp:lastModifiedBy>guotie</cp:lastModifiedBy>
  <cp:revision>81</cp:revision>
  <dcterms:created xsi:type="dcterms:W3CDTF">2021-08-25T07:15:00Z</dcterms:created>
  <dcterms:modified xsi:type="dcterms:W3CDTF">2021-08-26T09:04:28Z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241112D8CA664F56963B90B60176931C</vt:lpwstr>
  </property>
  <property fmtid="{D5CDD505-2E9C-101B-9397-08002B2CF9AE}" pid="3" name="KSOProductBuildVer">
    <vt:lpwstr>1033-11.2.0.10258</vt:lpwstr>
  </property>
</Properties>
</file>