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pair</a:t>
            </a:r>
            <a:r>
              <a:rPr lang="zh-CN" altLang="en-US" dirty="0"/>
              <a:t>挖矿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2021-08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LP Pool</a:t>
            </a:r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LP</a:t>
            </a:r>
            <a:r>
              <a:rPr lang="zh-CN" altLang="en-US"/>
              <a:t>转到</a:t>
            </a:r>
            <a:r>
              <a:rPr lang="en-US" altLang="zh-CN"/>
              <a:t>LP</a:t>
            </a:r>
            <a:r>
              <a:rPr lang="zh-CN" altLang="en-US"/>
              <a:t>挖矿池中进行</a:t>
            </a:r>
            <a:r>
              <a:rPr lang="en-US" altLang="zh-CN"/>
              <a:t>LP Pool</a:t>
            </a:r>
            <a:r>
              <a:rPr lang="zh-CN" altLang="en-US"/>
              <a:t>挖矿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LP</a:t>
            </a:r>
            <a:r>
              <a:rPr lang="zh-CN" altLang="en-US"/>
              <a:t>流动性挖矿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有两种方式</a:t>
            </a:r>
            <a:endParaRPr lang="zh-CN" altLang="en-US"/>
          </a:p>
          <a:p>
            <a:pPr lvl="1"/>
            <a:r>
              <a:rPr lang="zh-CN" altLang="en-US" sz="2400"/>
              <a:t>类似于</a:t>
            </a:r>
            <a:r>
              <a:rPr lang="en-US" altLang="zh-CN" sz="2400"/>
              <a:t>uniswap</a:t>
            </a:r>
            <a:r>
              <a:rPr lang="zh-CN" altLang="en-US" sz="2400"/>
              <a:t>，</a:t>
            </a:r>
            <a:r>
              <a:rPr lang="en-US" altLang="zh-CN" sz="2400"/>
              <a:t>LP</a:t>
            </a:r>
            <a:r>
              <a:rPr lang="zh-CN" altLang="en-US" sz="2400"/>
              <a:t>获取交易手续费：</a:t>
            </a:r>
            <a:r>
              <a:rPr lang="en-US" altLang="zh-CN" sz="2400"/>
              <a:t>tokenA</a:t>
            </a:r>
            <a:r>
              <a:rPr lang="zh-CN" altLang="en-US" sz="2400"/>
              <a:t>和</a:t>
            </a:r>
            <a:r>
              <a:rPr lang="en-US" altLang="zh-CN" sz="2400"/>
              <a:t>tokenB</a:t>
            </a:r>
            <a:endParaRPr lang="en-US" altLang="zh-CN" sz="2400"/>
          </a:p>
          <a:p>
            <a:pPr lvl="1"/>
            <a:r>
              <a:rPr lang="zh-CN" altLang="en-US" sz="2400"/>
              <a:t>类似于</a:t>
            </a:r>
            <a:r>
              <a:rPr lang="en-US" altLang="zh-CN" sz="2400"/>
              <a:t>mdex</a:t>
            </a:r>
            <a:r>
              <a:rPr lang="zh-CN" altLang="en-US" sz="2400"/>
              <a:t>，</a:t>
            </a:r>
            <a:r>
              <a:rPr lang="en-US" altLang="zh-CN" sz="2400"/>
              <a:t>LP</a:t>
            </a:r>
            <a:r>
              <a:rPr lang="zh-CN" altLang="en-US" sz="2400"/>
              <a:t>获取平台代币</a:t>
            </a:r>
            <a:endParaRPr lang="zh-CN" altLang="en-US"/>
          </a:p>
          <a:p>
            <a:r>
              <a:rPr lang="zh-CN" altLang="en-US"/>
              <a:t>流动性挖矿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交易挖矿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mdex</a:t>
            </a:r>
            <a:r>
              <a:rPr lang="zh-CN" altLang="en-US"/>
              <a:t>类似，交易挖矿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mdex</a:t>
            </a:r>
            <a:r>
              <a:rPr lang="zh-CN" altLang="en-US"/>
              <a:t>不同，挖矿多少的依据是手续费，而不是交易量；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mdex</a:t>
            </a:r>
            <a:r>
              <a:rPr lang="zh-CN" altLang="en-US"/>
              <a:t>不同，任何交易对都可以挖矿，只要手续费能够转换为设置的</a:t>
            </a:r>
            <a:r>
              <a:rPr lang="en-US" altLang="zh-CN"/>
              <a:t>anchorToken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etoken</a:t>
            </a:r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swap</a:t>
            </a:r>
            <a:r>
              <a:rPr lang="zh-CN" altLang="en-US"/>
              <a:t>流动性池中的</a:t>
            </a:r>
            <a:r>
              <a:rPr lang="en-US" altLang="zh-CN"/>
              <a:t>etoken</a:t>
            </a:r>
            <a:r>
              <a:rPr lang="zh-CN" altLang="en-US"/>
              <a:t>有</a:t>
            </a:r>
            <a:r>
              <a:rPr lang="en-US" altLang="zh-CN"/>
              <a:t>compound</a:t>
            </a:r>
            <a:r>
              <a:rPr lang="zh-CN" altLang="en-US"/>
              <a:t>挖矿收益，这部分收益会在用户移除流动性时转给用户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安全及风险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Presentation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pair挖矿</vt:lpstr>
      <vt:lpstr>LP Pool挖矿</vt:lpstr>
      <vt:lpstr>LP流动性挖矿</vt:lpstr>
      <vt:lpstr>交易挖矿</vt:lpstr>
      <vt:lpstr>etoken挖矿</vt:lpstr>
      <vt:lpstr>注意事项</vt:lpstr>
      <vt:lpstr>安全及风险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pair挖矿</dc:title>
  <dc:creator/>
  <cp:lastModifiedBy>guotie</cp:lastModifiedBy>
  <cp:revision>13</cp:revision>
  <dcterms:created xsi:type="dcterms:W3CDTF">2021-08-27T03:17:00Z</dcterms:created>
  <dcterms:modified xsi:type="dcterms:W3CDTF">2021-08-27T08:21:19Z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E19098238EEE451B9C1B73E5F73322BF</vt:lpwstr>
  </property>
  <property fmtid="{D5CDD505-2E9C-101B-9397-08002B2CF9AE}" pid="3" name="KSOProductBuildVer">
    <vt:lpwstr>1033-11.2.0.10258</vt:lpwstr>
  </property>
</Properties>
</file>