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左敏" initials="ZM" lastIdx="2" clrIdx="0"/>
  <p:cmAuthor id="1" name="周胜" initials="周胜" lastIdx="1" clrIdx="0"/>
  <p:cmAuthor id="2" name="fafa" initials="" lastIdx="2" clrIdx="1"/>
  <p:cmAuthor id="31" name="Author" initials="A" lastIdx="0" clrIdx="30"/>
  <p:cmAuthor id="3" name="王习习" initials="" lastIdx="2" clrIdx="0"/>
  <p:cmAuthor id="32" name="Qlstc" initials="Q" lastIdx="1" clrIdx="31"/>
  <p:cmAuthor id="4" name="YongGe" initials="" lastIdx="1" clrIdx="0"/>
  <p:cmAuthor id="33" name="泾伦" initials="泾伦" lastIdx="1" clrIdx="32"/>
  <p:cmAuthor id="5" name="puchengzu" initials="p" lastIdx="1" clrIdx="4"/>
  <p:cmAuthor id="6" name="Tina W" initials="TW" lastIdx="4" clrIdx="5"/>
  <p:cmAuthor id="7" name="00070164" initials="0" lastIdx="2" clrIdx="6"/>
  <p:cmAuthor id="8" name="10087098" initials="1" lastIdx="1" clrIdx="7"/>
  <p:cmAuthor id="9" name="Administrator" initials="A" lastIdx="7" clrIdx="8"/>
  <p:cmAuthor id="10" name="10107538" initials="1" lastIdx="1" clrIdx="9"/>
  <p:cmAuthor id="11" name="bokite" initials="b" lastIdx="2" clrIdx="10"/>
  <p:cmAuthor id="12" name="zhouwd" initials="1" lastIdx="1" clrIdx="11"/>
  <p:cmAuthor id="13" name="马云飞10014438" initials="马" lastIdx="4" clrIdx="0"/>
  <p:cmAuthor id="14" name="John" initials="J" lastIdx="36" clrIdx="13"/>
  <p:cmAuthor id="15" name="10025093" initials="1" lastIdx="51" clrIdx="14"/>
  <p:cmAuthor id="16" name="10078380" initials="1" lastIdx="1" clrIdx="15"/>
  <p:cmAuthor id="17" name="00035181" initials="0" lastIdx="1" clrIdx="16"/>
  <p:cmAuthor id="19" name="Saku Uchikawa" initials="S" lastIdx="11" clrIdx="0"/>
  <p:cmAuthor id="21" name="10066351" initials="1" lastIdx="2" clrIdx="0"/>
  <p:cmAuthor id="24" name="cmcc" initials="c" lastIdx="2" clrIdx="23"/>
  <p:cmAuthor id="25" name="徐亮" initials="XL" lastIdx="1" clrIdx="24"/>
  <p:cmAuthor id="26" name="admin" initials="a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简单想法</a:t>
            </a:r>
            <a:r>
              <a:rPr lang="en-US" altLang="zh-CN"/>
              <a:t>1 - R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740" y="112014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/>
            </a:br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R</a:t>
            </a:r>
            <a:r>
              <a:rPr lang="zh-CN" altLang="en-US"/>
              <a:t>树，对省</a:t>
            </a:r>
            <a:r>
              <a:rPr lang="en-US" altLang="zh-CN"/>
              <a:t>/</a:t>
            </a:r>
            <a:r>
              <a:rPr lang="zh-CN" altLang="en-US"/>
              <a:t>市</a:t>
            </a:r>
            <a:r>
              <a:rPr lang="en-US" altLang="zh-CN"/>
              <a:t>/</a:t>
            </a:r>
            <a:r>
              <a:rPr lang="zh-CN" altLang="en-US"/>
              <a:t>区</a:t>
            </a:r>
            <a:r>
              <a:rPr lang="en-US" altLang="zh-CN"/>
              <a:t>/</a:t>
            </a:r>
            <a:r>
              <a:rPr lang="zh-CN" altLang="en-US"/>
              <a:t>镇一级行政单位的边界点构建</a:t>
            </a:r>
            <a:r>
              <a:rPr lang="en-US" altLang="zh-CN"/>
              <a:t>MBR</a:t>
            </a:r>
            <a:r>
              <a:rPr lang="zh-CN" altLang="en-US"/>
              <a:t>，建立</a:t>
            </a:r>
            <a:r>
              <a:rPr lang="en-US" altLang="zh-CN"/>
              <a:t>R</a:t>
            </a:r>
            <a:r>
              <a:rPr lang="zh-CN" altLang="en-US"/>
              <a:t>树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已知所有县级行政单位的边界信息（</a:t>
            </a:r>
            <a:r>
              <a:rPr lang="en-US" altLang="zh-CN"/>
              <a:t>WGS84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需要构建</a:t>
            </a:r>
            <a:r>
              <a:rPr lang="en-US" altLang="zh-CN"/>
              <a:t>23+293+977=1293</a:t>
            </a:r>
            <a:r>
              <a:rPr lang="zh-CN" altLang="en-US"/>
              <a:t>个</a:t>
            </a:r>
            <a:r>
              <a:rPr lang="en-US" altLang="zh-CN"/>
              <a:t>MBR</a:t>
            </a:r>
            <a:endParaRPr lang="en-US" altLang="zh-CN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https://blog.csdn.net/jinking01/article/details/116028569</a:t>
            </a:r>
            <a:br>
              <a:rPr lang="zh-CN" altLang="en-US"/>
            </a:br>
            <a:r>
              <a:rPr lang="en-US" altLang="zh-CN"/>
              <a:t>    </a:t>
            </a:r>
            <a:r>
              <a:rPr lang="zh-CN" altLang="en-US"/>
              <a:t>http://blog.csdn.net/v_JULY_v/article/details/6530142/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3864610"/>
            <a:ext cx="7820025" cy="238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20" y="3060700"/>
            <a:ext cx="3790950" cy="34480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简单想法</a:t>
            </a:r>
            <a:r>
              <a:rPr lang="en-US" altLang="zh-CN"/>
              <a:t>2.1 - </a:t>
            </a:r>
            <a:r>
              <a:rPr lang="zh-CN" altLang="en-US"/>
              <a:t>多边形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740" y="1120140"/>
            <a:ext cx="11374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/>
            </a:br>
            <a:r>
              <a:rPr lang="en-US" altLang="zh-CN"/>
              <a:t>2. </a:t>
            </a:r>
            <a:r>
              <a:rPr lang="zh-CN" altLang="en-US"/>
              <a:t>对于给定的一组多边形顶点集合，使用凸包算法（</a:t>
            </a:r>
            <a:r>
              <a:rPr lang="en-US" altLang="zh-CN"/>
              <a:t>python shapely</a:t>
            </a:r>
            <a:r>
              <a:rPr lang="zh-CN" altLang="en-US"/>
              <a:t>库）构建包含所有顶点的凸包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，【</a:t>
            </a:r>
            <a:r>
              <a:rPr lang="en-US" altLang="zh-CN">
                <a:sym typeface="+mn-ea"/>
              </a:rPr>
              <a:t>O(nlogn) /O(n^2)</a:t>
            </a:r>
            <a:r>
              <a:rPr lang="zh-CN" altLang="en-US" b="1">
                <a:solidFill>
                  <a:srgbClr val="FF0000"/>
                </a:solidFill>
              </a:rPr>
              <a:t>】</a:t>
            </a:r>
            <a:r>
              <a:rPr lang="zh-CN" altLang="en-US"/>
              <a:t>，计算该凸包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/>
              <a:t>的面积，如果超过最小省的面积，</a:t>
            </a:r>
            <a:r>
              <a:rPr lang="zh-CN" altLang="en-US"/>
              <a:t>则：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）利用射线法查询是否有省的</a:t>
            </a:r>
            <a:r>
              <a:rPr lang="en-US" altLang="zh-CN"/>
              <a:t>WGS84</a:t>
            </a:r>
            <a:r>
              <a:rPr lang="zh-CN" altLang="en-US"/>
              <a:t>坐标落在凸包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/>
              <a:t>中，如有，利用射线法和进一步看是否省的</a:t>
            </a:r>
            <a:r>
              <a:rPr lang="zh-CN" altLang="en-US">
                <a:sym typeface="+mn-ea"/>
              </a:rPr>
              <a:t>全部</a:t>
            </a:r>
            <a:r>
              <a:rPr lang="zh-CN" altLang="en-US"/>
              <a:t>边界顶点都在凸包中，并且省的边界顶点间任意连线</a:t>
            </a:r>
            <a:r>
              <a:rPr lang="en-US" altLang="zh-CN"/>
              <a:t> </a:t>
            </a:r>
            <a:r>
              <a:rPr lang="zh-CN" altLang="en-US"/>
              <a:t>与凸包边界无交点，</a:t>
            </a:r>
            <a:r>
              <a:rPr lang="en-US" altLang="zh-CN"/>
              <a:t> </a:t>
            </a:r>
            <a:r>
              <a:rPr lang="zh-CN" altLang="en-US"/>
              <a:t>即可判断省内所有区域是否都在凸包中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/>
              <a:t>O(nlogm)+O((n+m)log(n+m))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】</a:t>
            </a:r>
            <a:endParaRPr lang="en-US" altLang="zh-CN"/>
          </a:p>
          <a:p>
            <a:r>
              <a:rPr lang="zh-CN" altLang="en-US"/>
              <a:t>对于其他省如何排除？</a:t>
            </a:r>
            <a:r>
              <a:rPr lang="en-US" altLang="zh-CN"/>
              <a:t>-- </a:t>
            </a:r>
            <a:r>
              <a:rPr lang="zh-CN" altLang="en-US"/>
              <a:t>在</a:t>
            </a:r>
            <a:r>
              <a:rPr lang="en-US" altLang="zh-CN"/>
              <a:t>1</a:t>
            </a:r>
            <a:r>
              <a:rPr lang="zh-CN" altLang="en-US"/>
              <a:t>中构建</a:t>
            </a:r>
            <a:r>
              <a:rPr lang="en-US" altLang="zh-CN"/>
              <a:t>MBR</a:t>
            </a:r>
            <a:r>
              <a:rPr lang="zh-CN" altLang="en-US"/>
              <a:t>之后，判断简单矩形的四个顶点是否有落在凸包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/>
              <a:t>中，如果没有，</a:t>
            </a:r>
            <a:r>
              <a:rPr lang="en-US" altLang="zh-CN"/>
              <a:t> </a:t>
            </a:r>
            <a:r>
              <a:rPr lang="zh-CN" altLang="en-US"/>
              <a:t>则说明该省不在查询范围内，如果有则说明该省可能有一部份区域内的设备在凸包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/>
              <a:t>中</a:t>
            </a:r>
            <a:r>
              <a:rPr lang="en-US" altLang="zh-CN"/>
              <a:t>,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>
                <a:sym typeface="+mn-ea"/>
              </a:rPr>
              <a:t>O(</a:t>
            </a:r>
            <a:r>
              <a:rPr lang="en-US" altLang="zh-CN">
                <a:sym typeface="+mn-ea"/>
              </a:rPr>
              <a:t>nm)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】</a:t>
            </a:r>
            <a:endParaRPr lang="en-US" altLang="zh-CN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3505200"/>
            <a:ext cx="3962400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57170" y="6405245"/>
            <a:ext cx="8212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）的情况，浙江、上海、全省被包含在凸包里，</a:t>
            </a:r>
            <a:r>
              <a:rPr lang="en-US" altLang="zh-CN" sz="1400"/>
              <a:t> </a:t>
            </a:r>
            <a:r>
              <a:rPr lang="zh-CN" altLang="en-US" sz="1400"/>
              <a:t>江苏、安徽、湖北、福建、江西被部分</a:t>
            </a:r>
            <a:r>
              <a:rPr lang="zh-CN" altLang="en-US" sz="1400"/>
              <a:t>包含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969000" y="3938270"/>
            <a:ext cx="29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X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简单想法</a:t>
            </a:r>
            <a:r>
              <a:rPr lang="en-US" altLang="zh-CN"/>
              <a:t>2.2 </a:t>
            </a:r>
            <a:r>
              <a:rPr lang="zh-CN" altLang="en-US"/>
              <a:t>多边形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2044700"/>
            <a:ext cx="4465320" cy="4084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2420" y="1211580"/>
            <a:ext cx="10949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）：在（</a:t>
            </a:r>
            <a:r>
              <a:rPr lang="en-US" altLang="zh-CN"/>
              <a:t>1</a:t>
            </a:r>
            <a:r>
              <a:rPr lang="zh-CN" altLang="en-US"/>
              <a:t>）中已经查找了所有包含在凸包里的省之后，该省内全部设备可以利用</a:t>
            </a:r>
            <a:r>
              <a:rPr lang="en-US" altLang="zh-CN"/>
              <a:t>geocode</a:t>
            </a:r>
            <a:r>
              <a:rPr lang="zh-CN" altLang="en-US"/>
              <a:t>直接查询出来，</a:t>
            </a:r>
            <a:endParaRPr lang="zh-CN" altLang="en-US"/>
          </a:p>
          <a:p>
            <a:r>
              <a:rPr lang="zh-CN" altLang="en-US"/>
              <a:t>（？？？在这一部分设备查询出来之后，如何</a:t>
            </a:r>
            <a:r>
              <a:rPr lang="zh-CN" altLang="en-US"/>
              <a:t>去除）</a:t>
            </a:r>
            <a:endParaRPr lang="zh-CN" altLang="en-US"/>
          </a:p>
          <a:p>
            <a:r>
              <a:rPr lang="zh-CN" altLang="en-US"/>
              <a:t>同理市级行政单位可以用同样的方法查询</a:t>
            </a:r>
            <a:r>
              <a:rPr lang="zh-CN" altLang="en-US"/>
              <a:t>出来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简单想法</a:t>
            </a:r>
            <a:r>
              <a:rPr lang="en-US" altLang="zh-CN"/>
              <a:t>2.3 </a:t>
            </a:r>
            <a:r>
              <a:rPr lang="zh-CN" altLang="en-US"/>
              <a:t>多边形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2420" y="1211580"/>
            <a:ext cx="1094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）：在（</a:t>
            </a:r>
            <a:r>
              <a:rPr lang="en-US" altLang="zh-CN"/>
              <a:t>1</a:t>
            </a:r>
            <a:r>
              <a:rPr lang="zh-CN" altLang="en-US"/>
              <a:t>）中已经查找了所有包含在凸包里的市之后（提出（</a:t>
            </a:r>
            <a:r>
              <a:rPr lang="en-US" altLang="zh-CN"/>
              <a:t>1</a:t>
            </a:r>
            <a:r>
              <a:rPr lang="zh-CN" altLang="en-US"/>
              <a:t>）中的省，及包含的全部市），该市内全部设备可以利用</a:t>
            </a:r>
            <a:r>
              <a:rPr lang="en-US" altLang="zh-CN"/>
              <a:t>geocode</a:t>
            </a:r>
            <a:r>
              <a:rPr lang="zh-CN" altLang="en-US"/>
              <a:t>直接查询出来，</a:t>
            </a:r>
            <a:r>
              <a:rPr lang="en-US" altLang="zh-CN"/>
              <a:t> </a:t>
            </a:r>
            <a:r>
              <a:rPr lang="zh-CN" altLang="en-US"/>
              <a:t>同理可以查询</a:t>
            </a:r>
            <a:r>
              <a:rPr lang="zh-CN" altLang="en-US"/>
              <a:t>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3540" y="2150110"/>
            <a:ext cx="71494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难点如图，对于镇级行政单位，其边界仅有部分包含在凸包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>
                <a:sym typeface="+mn-ea"/>
              </a:rPr>
              <a:t>内部的情况，如何做出凸包边界和县级行政单位边界合成的新闭包，才能查询该闭包内部的设备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这样的话，如果设备是随机生成的，其实包含在这个闭包内的设备是很少的，查询时间近似为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【</a:t>
            </a:r>
            <a:r>
              <a:rPr lang="en-US" altLang="zh-CN" b="1">
                <a:sym typeface="+mn-ea"/>
              </a:rPr>
              <a:t>O(mk)</a:t>
            </a:r>
            <a:r>
              <a:rPr lang="zh-CN" altLang="en-US" b="1">
                <a:sym typeface="+mn-ea"/>
              </a:rPr>
              <a:t>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660" y="1949450"/>
            <a:ext cx="3361055" cy="40208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MGYzMzg0ZDUxYjYyYzZhOThkYWE1YWIwZjNhNmNmMz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简单想法1 - R树</vt:lpstr>
      <vt:lpstr>简单想法2.1 - 多边形处理</vt:lpstr>
      <vt:lpstr>简单想法2.2 多边形处理</vt:lpstr>
      <vt:lpstr>简单想法2.3 多边形处理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guotuluo</dc:creator>
  <cp:lastModifiedBy>罗国图</cp:lastModifiedBy>
  <cp:revision>3</cp:revision>
  <dcterms:created xsi:type="dcterms:W3CDTF">2023-08-09T12:44:00Z</dcterms:created>
  <dcterms:modified xsi:type="dcterms:W3CDTF">2024-07-18T08:05:26Z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