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00" d="100"/>
          <a:sy n="100" d="100"/>
        </p:scale>
        <p:origin x="9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709C-2287-3032-3EDE-BECA442E5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4AEE5-063C-25DF-080F-99012D77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3303-9DE7-8E09-8F8A-EF09031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4F61-C97E-11BF-FA0A-03C4F3CC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6983-73CA-04EB-EEC9-013B72F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5072-C490-30DA-262B-F06C838D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670C8-BD73-7BA2-063B-9B58FD396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EA02-B225-2497-F912-40EF03F3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0922-59B0-3F3E-5F72-D44FC776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BF0C-88ED-11E3-D1C3-DD6415B1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14DCF-F95A-501A-DF5F-2E2170EAE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6193A-24D5-F670-F890-4495FD82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B2EC-C9BB-D0FA-3CED-F5AC8F8E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F4DA-B4E5-8B60-8599-52F062A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3B57-0F57-4F09-5ACE-5F08A049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96EC-E11E-0EB2-CE1E-63E7A9AF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9753-1CCE-A32C-64DA-128E8815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96D8-435D-B704-118E-988C3DFF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B279-F026-6212-5890-770C433F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35D4-E19C-64CA-0EF1-A184AEE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48BF-4B20-CBA4-A683-8CB8129C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EDE4-608E-491C-35B9-BA1CD911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A25F-2AFF-3818-C1CB-523A2217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822A-8244-E261-059B-8173E6D1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75AA-6DE6-D56A-EB36-3CD719D5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271B-ED4D-64E1-903E-D8A17C02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6501-151F-F520-5F11-0EEA4FA1C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3F455-1F1F-34CC-9EC9-195E86CA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84336-918D-6B2A-DC19-9A1970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CD83-C1E3-4442-014D-045C3D4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3EDA-6077-E8C1-4613-F475784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909-89B3-8654-1AE0-DA78F2CE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25609-2ABB-4FD7-645F-B73349C2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0EAB2-0BBA-50BF-C802-FA47A522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F35A7-BDE5-BB9F-6C69-164F9FF3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4C61F-061D-51C7-D4AF-9561B492F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D4733-6597-4714-C2FE-5FB018D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3E7F6-7979-E982-F519-DD9C9134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96CB7-EF91-C66A-C95B-4124591C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53C-B672-1ADE-1826-D0F3D71C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71BFF-388C-C601-575C-86A57F09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1066-3DD1-CC67-F031-62E6068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0C33-AC1A-E758-605C-54D81A3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404AA-885F-65CE-47CC-0188BD6B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E4BB5-4AFB-6DC3-5374-EB096499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D274-7CCB-F908-E81C-3130770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C34E-894F-6D9D-C70D-7C29091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E6A0-0352-B4F1-4CC4-884BCED8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7FE1-5EAC-133C-76AF-7C4775DA6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09DC-A1E0-D1B8-4233-CD5EF8DF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EB68A-CC67-EC3B-9D6E-CA0C6A90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4518-751F-2A69-A33B-0928207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BE6-BADD-9627-D87F-9F8E47A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157EA-9524-78A7-3D8E-AD9D88EF6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A4CED-EFF4-6EF2-DB73-263C69AE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77F0-C557-34E6-996A-972A4EC6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BDF61-4C71-C0ED-CBCE-3EADB0E0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63AC-5139-81B8-099E-2C45E247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DF7BF-AA42-AAF3-4522-8515F8BE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2A3C-3815-D3AE-7663-30599293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AB7D-1706-440C-DB92-32248318D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535A0-1E28-4A4E-8EB0-E4C0E4294DD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8A4E-C228-9AFD-804F-5D9E9BFB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AAC3-B963-9743-A57A-CBA5711A4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DCA5-2807-FF44-9AF9-232C1745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6D53-8ED4-2178-36CD-F58EDCFB0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D05A-12C2-7C43-3DA2-48007274F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0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741C2-9F44-38E8-2D3C-674C63A9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4763"/>
              </p:ext>
            </p:extLst>
          </p:nvPr>
        </p:nvGraphicFramePr>
        <p:xfrm>
          <a:off x="1349828" y="708780"/>
          <a:ext cx="9666514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窗口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1100x800 pixels</a:t>
                      </a:r>
                    </a:p>
                    <a:p>
                      <a:pPr algn="ctr"/>
                      <a:r>
                        <a:rPr lang="en-US" dirty="0" err="1"/>
                        <a:t>自制背景图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文字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+mn-lt"/>
                        </a:rPr>
                        <a:t>字体</a:t>
                      </a:r>
                      <a:r>
                        <a:rPr lang="zh-CN" altLang="en-US" dirty="0">
                          <a:latin typeface="+mn-lt"/>
                        </a:rPr>
                        <a:t>：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GravitasOne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+mn-lt"/>
                        </a:rPr>
                        <a:t>颜色</a:t>
                      </a:r>
                      <a:r>
                        <a:rPr lang="zh-CN" altLang="en-US" dirty="0">
                          <a:latin typeface="+mn-lt"/>
                        </a:rPr>
                        <a:t>：</a:t>
                      </a:r>
                      <a:r>
                        <a:rPr lang="en-US" altLang="zh-CN" dirty="0">
                          <a:latin typeface="+mn-lt"/>
                        </a:rPr>
                        <a:t>RGB=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(129,115,92)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居中显示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玩家指令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输入ENTER键进入游戏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371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09F04-8DC0-5F81-7F2F-DD7559DA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79197"/>
              </p:ext>
            </p:extLst>
          </p:nvPr>
        </p:nvGraphicFramePr>
        <p:xfrm>
          <a:off x="1262743" y="3429000"/>
          <a:ext cx="9666514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3257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Window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1100x800 pixels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Font: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GravitasOne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lt"/>
                        </a:rPr>
                        <a:t>Color:</a:t>
                      </a:r>
                      <a:r>
                        <a:rPr lang="zh-CN" altLang="en-US" dirty="0">
                          <a:latin typeface="+mn-lt"/>
                        </a:rPr>
                        <a:t> </a:t>
                      </a:r>
                      <a:r>
                        <a:rPr lang="en-US" altLang="zh-CN" dirty="0">
                          <a:latin typeface="+mn-lt"/>
                        </a:rPr>
                        <a:t>RGB=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(129,115,92)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Centered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3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0ACD3D-45BF-F745-BE29-80BFA118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32125"/>
              </p:ext>
            </p:extLst>
          </p:nvPr>
        </p:nvGraphicFramePr>
        <p:xfrm>
          <a:off x="1164771" y="646612"/>
          <a:ext cx="9666514" cy="494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7260771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游戏框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600x600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pixels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6x6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个格子；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位于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右侧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210x620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pixels;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显示任务糖果以及剩余步骤；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位于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左侧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糖果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共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种，颜色红橙黄绿蓝紫，随机产生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游戏运行规则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err="1"/>
                        <a:t>移动糖果</a:t>
                      </a:r>
                      <a:r>
                        <a:rPr lang="zh-CN" altLang="en-US" dirty="0"/>
                        <a:t>；</a:t>
                      </a:r>
                      <a:endParaRPr lang="en-US" dirty="0"/>
                    </a:p>
                    <a:p>
                      <a:pPr marL="0" indent="0" algn="ctr">
                        <a:buNone/>
                      </a:pPr>
                      <a:r>
                        <a:rPr lang="en-US" dirty="0"/>
                        <a:t>若</a:t>
                      </a:r>
                      <a:r>
                        <a:rPr lang="en-US" altLang="zh-CN" dirty="0"/>
                        <a:t>3-5</a:t>
                      </a:r>
                      <a:r>
                        <a:rPr lang="zh-CN" altLang="en-US" dirty="0"/>
                        <a:t>个糖果排成一线后消除；</a:t>
                      </a:r>
                      <a:endParaRPr lang="en-US" altLang="zh-CN" dirty="0"/>
                    </a:p>
                    <a:p>
                      <a:pPr marL="0" indent="0" algn="ctr">
                        <a:buNone/>
                      </a:pPr>
                      <a:r>
                        <a:rPr lang="zh-CN" altLang="en-US" dirty="0"/>
                        <a:t>其上方糖果依次下落；</a:t>
                      </a:r>
                      <a:endParaRPr lang="en-US" altLang="zh-CN" dirty="0"/>
                    </a:p>
                    <a:p>
                      <a:pPr marL="0" indent="0" algn="ctr">
                        <a:buNone/>
                      </a:pPr>
                      <a:r>
                        <a:rPr lang="zh-CN" altLang="en-US" dirty="0"/>
                        <a:t>后随机生成新的糖果填满空缺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得分规则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每局游戏会随机生成两种任务糖果</a:t>
                      </a:r>
                      <a:r>
                        <a:rPr lang="zh-CN" altLang="en-US" dirty="0"/>
                        <a:t>；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每种糖果需要消除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个；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玩家最多可移动糖果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次；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若在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次之内完成任务，则胜利；若没有，则失败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53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7DBD-0DD4-B998-D2A1-587CA560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E1583-39FA-0FCB-317E-03DC3BA1F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7038"/>
              </p:ext>
            </p:extLst>
          </p:nvPr>
        </p:nvGraphicFramePr>
        <p:xfrm>
          <a:off x="1012371" y="185300"/>
          <a:ext cx="9666514" cy="549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7260771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600x600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pixels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6x6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cells;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210x620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pixels;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candies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steps;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Candy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types;</a:t>
                      </a:r>
                    </a:p>
                    <a:p>
                      <a:pPr algn="ctr"/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red,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orange,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yellow,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green,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blue,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purple;</a:t>
                      </a:r>
                    </a:p>
                    <a:p>
                      <a:pPr algn="ctr"/>
                      <a:r>
                        <a:rPr lang="en-US" altLang="zh-CN" dirty="0"/>
                        <a:t>Generated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randomly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3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Move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candies;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over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aligned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column;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above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order;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randomly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generated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empty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spaces.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each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round,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randomly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selected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candies;</a:t>
                      </a:r>
                    </a:p>
                    <a:p>
                      <a:pPr algn="ctr"/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needs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eliminate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each;</a:t>
                      </a:r>
                    </a:p>
                    <a:p>
                      <a:pPr algn="ctr"/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candies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times;</a:t>
                      </a:r>
                    </a:p>
                    <a:p>
                      <a:pPr algn="ctr"/>
                      <a:r>
                        <a:rPr lang="en-US" altLang="zh-CN" dirty="0"/>
                        <a:t>If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completed,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it’s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otherwise,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it’s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loss.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53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5FCE-4488-0698-317C-919E44E48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D5DC9F-2C4E-147A-0495-748C84C0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87229"/>
              </p:ext>
            </p:extLst>
          </p:nvPr>
        </p:nvGraphicFramePr>
        <p:xfrm>
          <a:off x="1050471" y="4173100"/>
          <a:ext cx="966651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7260771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 complete: YOU WIN! 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 not complete: YOU LOSE!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Play Again button can start game again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3620A-8D66-9DAF-04D6-DBC14A115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3871"/>
              </p:ext>
            </p:extLst>
          </p:nvPr>
        </p:nvGraphicFramePr>
        <p:xfrm>
          <a:off x="1050471" y="833000"/>
          <a:ext cx="966651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5743">
                  <a:extLst>
                    <a:ext uri="{9D8B030D-6E8A-4147-A177-3AD203B41FA5}">
                      <a16:colId xmlns:a16="http://schemas.microsoft.com/office/drawing/2014/main" val="4243177440"/>
                    </a:ext>
                  </a:extLst>
                </a:gridCol>
                <a:gridCol w="7260771">
                  <a:extLst>
                    <a:ext uri="{9D8B030D-6E8A-4147-A177-3AD203B41FA5}">
                      <a16:colId xmlns:a16="http://schemas.microsoft.com/office/drawing/2014/main" val="408372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分数板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若完成任务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，显示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若任务失败，显示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玩家指令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用鼠标点击Play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Again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键可重新开始游戏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339</Words>
  <Application>Microsoft Macintosh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Weier Guo</dc:creator>
  <cp:lastModifiedBy>Weier Guo</cp:lastModifiedBy>
  <cp:revision>1</cp:revision>
  <dcterms:created xsi:type="dcterms:W3CDTF">2025-05-26T22:46:03Z</dcterms:created>
  <dcterms:modified xsi:type="dcterms:W3CDTF">2025-05-26T23:54:14Z</dcterms:modified>
</cp:coreProperties>
</file>