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23"/>
    <p:restoredTop sz="94748"/>
  </p:normalViewPr>
  <p:slideViewPr>
    <p:cSldViewPr snapToGrid="0">
      <p:cViewPr varScale="1">
        <p:scale>
          <a:sx n="114" d="100"/>
          <a:sy n="114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E1E1-9817-D432-D8B4-065942B84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D9FC3-07A1-8A08-CB5E-EB72815B3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8D181-07FD-8073-7305-26DC55E1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4D9E-4A9F-5D42-A5D5-C5F8A69AE796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2FE00-12E3-3D4B-E86A-B09A47EED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2E2BB-4864-37CA-DCE1-92BF5D92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BB4B-1F70-D349-9B7B-837BADEA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13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6275F-4365-4857-F401-60FF8E12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818E5-0FF4-78EF-76E4-EEAC10AF7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1605A-B4FD-D4C1-2C6B-74E5A6F2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4D9E-4A9F-5D42-A5D5-C5F8A69AE796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F96A-8648-F77B-CF3F-1992BBC2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EDCA5-183C-0F4C-5CD3-4CE8CE2D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BB4B-1F70-D349-9B7B-837BADEA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4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58ADCA-F00A-AD3D-021E-729E42285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1DD9A-602F-8193-5DF3-19B20EE1E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C7BEB-22CC-5BAD-A6C1-3C0EFE24C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4D9E-4A9F-5D42-A5D5-C5F8A69AE796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B8C55-5C75-BBA6-B743-14861488F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6DF3D-D67C-1D9B-CD1E-CA50F906F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BB4B-1F70-D349-9B7B-837BADEA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10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F41A-C2DC-AF0B-1FD2-F00AC89A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484B3-F59D-407F-CB26-DE66967EB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62456-78A4-45F5-F8D8-A5124D2F7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4D9E-4A9F-5D42-A5D5-C5F8A69AE796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7C821-E8C1-CA34-E614-85D0742D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791C-4C1D-6F24-901C-B3F772A43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BB4B-1F70-D349-9B7B-837BADEA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8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060B-756F-D7D2-D1BD-E5CD181D4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601BB-284F-8FA5-7C45-CBFDD1D2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4DF37-85B0-36ED-B613-8213A57A0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4D9E-4A9F-5D42-A5D5-C5F8A69AE796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68090-B7E9-83BF-6FAD-9891F50A8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A04B9-DB04-B037-167F-9B1D58EF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BB4B-1F70-D349-9B7B-837BADEA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D0AAE-7326-0C5F-0027-09498800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41AF9-7A55-14E1-C06E-D06568FFA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B5C85D-35F8-C9CC-C999-54D42F3FE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D4209-78A0-3EA0-0DC4-3D2FAAFDA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4D9E-4A9F-5D42-A5D5-C5F8A69AE796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D80F6-CD29-F98B-9116-03929A463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61D36-72EC-02C0-7C20-1B0F4FA8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BB4B-1F70-D349-9B7B-837BADEA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5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4A59A-596E-B245-FF17-926FE05FB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6BB5F-5723-8BF9-5130-3B06024D5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EB99D0-0097-F3F5-F03F-A3AB668AF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8D942-5BCD-5F7A-6432-C232E9456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EE84F1-8F9E-83B0-331E-6E264606E6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4CC280-603B-D9F4-3868-2D0734CB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4D9E-4A9F-5D42-A5D5-C5F8A69AE796}" type="datetimeFigureOut">
              <a:rPr lang="en-US" smtClean="0"/>
              <a:t>4/28/25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9F41BF-D66F-A4CF-02DD-6B489C0FD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0439C1-080D-B1A0-BE1D-2A927FE86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BB4B-1F70-D349-9B7B-837BADEA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7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7805A-6C45-BCEC-B478-244A95BF5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3AA4C6-958D-BEE0-DE3B-67D8AE48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4D9E-4A9F-5D42-A5D5-C5F8A69AE796}" type="datetimeFigureOut">
              <a:rPr lang="en-US" smtClean="0"/>
              <a:t>4/28/25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9240E-5579-DB8B-2602-B8D03FFC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F30208-22C4-F2A8-4AC9-DC4078A32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BB4B-1F70-D349-9B7B-837BADEA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35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6908B6-403C-A67F-469A-D104DDC6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4D9E-4A9F-5D42-A5D5-C5F8A69AE796}" type="datetimeFigureOut">
              <a:rPr lang="en-US" smtClean="0"/>
              <a:t>4/28/25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48EF9-16E3-7ACA-CA41-A62FD4C1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C951B-E1C6-47AD-2D21-DD2DBEE43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BB4B-1F70-D349-9B7B-837BADEA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3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7EBA-F48E-13EB-3DA2-B99BBD0A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F164B-3C60-C405-5AEE-6FC7AE7B6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33F405-B020-8B87-895D-253AB9317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FB8CF-05F0-1B34-7131-6CA6C5D9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4D9E-4A9F-5D42-A5D5-C5F8A69AE796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85B61-1FB0-B57E-D114-E1774C14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55647-8076-3E57-A76A-718435AC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BB4B-1F70-D349-9B7B-837BADEA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9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5695-C717-B60E-84F3-935B3696B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C14A6-FCD2-5976-23A4-95797B0A6C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7B728-B68E-C811-A4CE-B0911CE448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E4BDA-8D72-BE80-52D8-1A50ACDE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F4D9E-4A9F-5D42-A5D5-C5F8A69AE796}" type="datetimeFigureOut">
              <a:rPr lang="en-US" smtClean="0"/>
              <a:t>4/28/25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10F22-078C-1A18-49A4-400C68A75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0D6EC-C3A5-C014-BD08-03710B66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CBB4B-1F70-D349-9B7B-837BADEA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90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0E4A54-C0AF-DF03-22BA-3EF470AD5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D1375B-78A7-2AF1-EC40-4710D3766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5FE9D-9258-A615-B0BE-0D41A7385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0F4D9E-4A9F-5D42-A5D5-C5F8A69AE796}" type="datetimeFigureOut">
              <a:rPr lang="en-US" smtClean="0"/>
              <a:t>4/28/25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1469F-0DE9-72A3-77A8-FFB7009310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AFBF4-17ED-CD36-2716-D39DC07D81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9CBB4B-1F70-D349-9B7B-837BADEA9B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37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388C8E-7436-9BF8-F299-2DB6CDE8A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515020"/>
              </p:ext>
            </p:extLst>
          </p:nvPr>
        </p:nvGraphicFramePr>
        <p:xfrm>
          <a:off x="1738086" y="730552"/>
          <a:ext cx="8128000" cy="229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316806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19718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内容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属性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76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窗口大小及颜色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660x660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pixels</a:t>
                      </a:r>
                    </a:p>
                    <a:p>
                      <a:pPr algn="ctr"/>
                      <a:r>
                        <a:rPr lang="en-US" altLang="zh-CN" dirty="0"/>
                        <a:t>RGB=(57,57,57)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19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文字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字体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 err="1"/>
                        <a:t>Squarea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dirty="0" err="1"/>
                        <a:t>颜色</a:t>
                      </a:r>
                      <a:r>
                        <a:rPr lang="zh-CN" altLang="en-US" dirty="0"/>
                        <a:t>：白色</a:t>
                      </a:r>
                      <a:endParaRPr lang="en-US" altLang="zh-CN" dirty="0"/>
                    </a:p>
                    <a:p>
                      <a:pPr algn="ctr"/>
                      <a:r>
                        <a:rPr lang="zh-CN" altLang="en-US" dirty="0"/>
                        <a:t>居中显示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49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玩家指令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输入ENTER键进入游戏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7824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943EB2E-F76C-C9D5-DDB4-7640D28EC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766828"/>
              </p:ext>
            </p:extLst>
          </p:nvPr>
        </p:nvGraphicFramePr>
        <p:xfrm>
          <a:off x="1738086" y="3748816"/>
          <a:ext cx="8128000" cy="229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9316806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19718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Content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Property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76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Window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size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color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660x660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pixels</a:t>
                      </a:r>
                    </a:p>
                    <a:p>
                      <a:pPr algn="ctr"/>
                      <a:r>
                        <a:rPr lang="en-US" altLang="zh-CN" dirty="0"/>
                        <a:t>RGB=(57,57,57)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19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Text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Font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 err="1"/>
                        <a:t>Squarea</a:t>
                      </a:r>
                      <a:endParaRPr lang="en-US" altLang="zh-CN" dirty="0"/>
                    </a:p>
                    <a:p>
                      <a:pPr algn="ctr"/>
                      <a:r>
                        <a:rPr lang="en-US" altLang="zh-CN" dirty="0"/>
                        <a:t>Color</a:t>
                      </a:r>
                      <a:r>
                        <a:rPr lang="zh-CN" altLang="en-US" dirty="0"/>
                        <a:t>：</a:t>
                      </a:r>
                      <a:r>
                        <a:rPr lang="en-US" altLang="zh-CN" dirty="0"/>
                        <a:t>White</a:t>
                      </a:r>
                    </a:p>
                    <a:p>
                      <a:pPr algn="ctr"/>
                      <a:r>
                        <a:rPr lang="en-US" altLang="zh-CN" dirty="0"/>
                        <a:t>Centered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49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Press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ENTER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key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start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782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3686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13CC2-B762-216C-D355-1EB0C28BA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464B85-7D19-E8E6-BA31-FDB8FE6533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8575065"/>
              </p:ext>
            </p:extLst>
          </p:nvPr>
        </p:nvGraphicFramePr>
        <p:xfrm>
          <a:off x="892628" y="153610"/>
          <a:ext cx="10406743" cy="3388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418115">
                  <a:extLst>
                    <a:ext uri="{9D8B030D-6E8A-4147-A177-3AD203B41FA5}">
                      <a16:colId xmlns:a16="http://schemas.microsoft.com/office/drawing/2014/main" val="931680661"/>
                    </a:ext>
                  </a:extLst>
                </a:gridCol>
                <a:gridCol w="6988628">
                  <a:extLst>
                    <a:ext uri="{9D8B030D-6E8A-4147-A177-3AD203B41FA5}">
                      <a16:colId xmlns:a16="http://schemas.microsoft.com/office/drawing/2014/main" val="2019718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内容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属性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76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游戏界面分配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zh-CN" altLang="en-US" dirty="0"/>
                        <a:t>游戏运行框：位于</a:t>
                      </a:r>
                      <a:r>
                        <a:rPr lang="en-US" altLang="zh-CN" dirty="0"/>
                        <a:t>window</a:t>
                      </a:r>
                      <a:r>
                        <a:rPr lang="zh-CN" altLang="en-US" dirty="0"/>
                        <a:t>左侧</a:t>
                      </a:r>
                      <a:endParaRPr lang="en-US" altLang="zh-CN" dirty="0"/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zh-CN" altLang="en-US" dirty="0"/>
                        <a:t>预览框：显示下一个掉落块，位于</a:t>
                      </a:r>
                      <a:r>
                        <a:rPr lang="en-US" altLang="zh-CN" dirty="0"/>
                        <a:t>window</a:t>
                      </a:r>
                      <a:r>
                        <a:rPr lang="zh-CN" altLang="en-US" dirty="0"/>
                        <a:t>右上角</a:t>
                      </a:r>
                      <a:endParaRPr lang="en-US" altLang="zh-CN" dirty="0"/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zh-CN" altLang="en-US" dirty="0"/>
                        <a:t>分数框：实时显示当前分数和最高分，位于</a:t>
                      </a:r>
                      <a:r>
                        <a:rPr lang="en-US" altLang="zh-CN" dirty="0"/>
                        <a:t>window</a:t>
                      </a:r>
                      <a:r>
                        <a:rPr lang="zh-CN" altLang="en-US" dirty="0"/>
                        <a:t>右侧</a:t>
                      </a:r>
                      <a:endParaRPr lang="en-US" altLang="zh-CN" dirty="0"/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zh-CN" altLang="en-US" dirty="0"/>
                        <a:t>游戏</a:t>
                      </a:r>
                      <a:r>
                        <a:rPr lang="en-US" altLang="zh-CN" dirty="0"/>
                        <a:t>logo</a:t>
                      </a:r>
                      <a:r>
                        <a:rPr lang="zh-CN" altLang="en-US" dirty="0"/>
                        <a:t>：位于</a:t>
                      </a:r>
                      <a:r>
                        <a:rPr lang="en-US" altLang="zh-CN" dirty="0"/>
                        <a:t>window</a:t>
                      </a:r>
                      <a:r>
                        <a:rPr lang="zh-CN" altLang="en-US" dirty="0"/>
                        <a:t>右下角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19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掉落块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zh-CN" altLang="en-US" dirty="0"/>
                        <a:t>共</a:t>
                      </a: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种，随机选择</a:t>
                      </a:r>
                      <a:endParaRPr lang="en-US" altLang="zh-CN" dirty="0"/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zh-CN" altLang="en-US" dirty="0"/>
                        <a:t>持续下落，按左右键可左右移动</a:t>
                      </a:r>
                      <a:endParaRPr lang="en-US" altLang="zh-CN" dirty="0"/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zh-CN" altLang="en-US" dirty="0"/>
                        <a:t>按向下键可加速下落</a:t>
                      </a:r>
                      <a:endParaRPr lang="en-US" altLang="zh-CN" dirty="0"/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zh-CN" altLang="en-US" dirty="0"/>
                        <a:t>按</a:t>
                      </a:r>
                      <a:r>
                        <a:rPr lang="en-US" altLang="zh-CN" dirty="0"/>
                        <a:t>R</a:t>
                      </a:r>
                      <a:r>
                        <a:rPr lang="zh-CN" altLang="en-US" dirty="0"/>
                        <a:t>键可旋转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49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游戏运行规则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zh-CN" altLang="en-US" dirty="0"/>
                        <a:t>当一整行被占满时，得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分</a:t>
                      </a:r>
                      <a:endParaRPr lang="en-US" altLang="zh-CN" dirty="0"/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zh-CN" altLang="en-US" dirty="0"/>
                        <a:t>当掉落块堆叠超过上方边框时，游戏结束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7824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803A47-AA9E-E49C-6D81-AF372BEF0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508141"/>
              </p:ext>
            </p:extLst>
          </p:nvPr>
        </p:nvGraphicFramePr>
        <p:xfrm>
          <a:off x="892627" y="3738880"/>
          <a:ext cx="10406744" cy="3388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45230">
                  <a:extLst>
                    <a:ext uri="{9D8B030D-6E8A-4147-A177-3AD203B41FA5}">
                      <a16:colId xmlns:a16="http://schemas.microsoft.com/office/drawing/2014/main" val="931680661"/>
                    </a:ext>
                  </a:extLst>
                </a:gridCol>
                <a:gridCol w="7761514">
                  <a:extLst>
                    <a:ext uri="{9D8B030D-6E8A-4147-A177-3AD203B41FA5}">
                      <a16:colId xmlns:a16="http://schemas.microsoft.com/office/drawing/2014/main" val="2019718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Content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Property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76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Boards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window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en-US" altLang="zh-CN" dirty="0"/>
                        <a:t>Gameboard: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window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left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n-US" altLang="zh-CN" dirty="0"/>
                        <a:t>Preview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board: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next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tetromino</a:t>
                      </a:r>
                      <a:r>
                        <a:rPr lang="en-US" altLang="zh-CN" dirty="0"/>
                        <a:t>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window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right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corner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n-US" altLang="zh-CN" dirty="0"/>
                        <a:t>Scoreboard: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Display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current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score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and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score,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window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right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n-US" altLang="zh-CN" dirty="0"/>
                        <a:t>Game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logo: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window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right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bottom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corner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19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Tetromino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en-US" altLang="zh-CN" dirty="0"/>
                        <a:t>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total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7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types,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randomly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choose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every time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n-US" altLang="zh-CN" dirty="0"/>
                        <a:t>Continuously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falling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down,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move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left/right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when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press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LEFT/RIGHT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key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n-US" altLang="zh-CN" dirty="0"/>
                        <a:t>Accelerate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falling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speed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when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press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DOWN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arrow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key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n-US" altLang="zh-CN" dirty="0"/>
                        <a:t>Rotate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when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press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key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9494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Game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rules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342900" indent="-342900" algn="ctr">
                        <a:buAutoNum type="arabicPeriod"/>
                      </a:pPr>
                      <a:r>
                        <a:rPr lang="en-US" altLang="zh-CN" dirty="0"/>
                        <a:t>When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row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full,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get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point</a:t>
                      </a:r>
                    </a:p>
                    <a:p>
                      <a:pPr marL="342900" indent="-342900" algn="ctr">
                        <a:buAutoNum type="arabicPeriod"/>
                      </a:pPr>
                      <a:r>
                        <a:rPr lang="en-US" altLang="zh-CN" dirty="0"/>
                        <a:t>When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tetrominoes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stack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exceeding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top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border,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game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over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782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960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2F2E6-7A05-4CB6-36C1-7FF99687D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E9A5390-25D4-D0B4-281B-A0275B598F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091057"/>
              </p:ext>
            </p:extLst>
          </p:nvPr>
        </p:nvGraphicFramePr>
        <p:xfrm>
          <a:off x="1738086" y="730552"/>
          <a:ext cx="8128000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06057">
                  <a:extLst>
                    <a:ext uri="{9D8B030D-6E8A-4147-A177-3AD203B41FA5}">
                      <a16:colId xmlns:a16="http://schemas.microsoft.com/office/drawing/2014/main" val="931680661"/>
                    </a:ext>
                  </a:extLst>
                </a:gridCol>
                <a:gridCol w="5021943">
                  <a:extLst>
                    <a:ext uri="{9D8B030D-6E8A-4147-A177-3AD203B41FA5}">
                      <a16:colId xmlns:a16="http://schemas.microsoft.com/office/drawing/2014/main" val="2019718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内容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属性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76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分数板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260x260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pixels</a:t>
                      </a:r>
                    </a:p>
                    <a:p>
                      <a:pPr algn="ctr"/>
                      <a:r>
                        <a:rPr lang="zh-CN" altLang="en-US" dirty="0"/>
                        <a:t>位于游戏框中间</a:t>
                      </a: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19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玩家指令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用鼠标点击Play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Again</a:t>
                      </a:r>
                      <a:r>
                        <a:rPr lang="zh-CN" altLang="en-US" dirty="0"/>
                        <a:t>按键可重新开始游戏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7824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13A0F6E-0ED9-A8C7-5345-71A4E957CC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81370"/>
              </p:ext>
            </p:extLst>
          </p:nvPr>
        </p:nvGraphicFramePr>
        <p:xfrm>
          <a:off x="1738086" y="3748816"/>
          <a:ext cx="8128000" cy="1381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112694">
                  <a:extLst>
                    <a:ext uri="{9D8B030D-6E8A-4147-A177-3AD203B41FA5}">
                      <a16:colId xmlns:a16="http://schemas.microsoft.com/office/drawing/2014/main" val="931680661"/>
                    </a:ext>
                  </a:extLst>
                </a:gridCol>
                <a:gridCol w="5015306">
                  <a:extLst>
                    <a:ext uri="{9D8B030D-6E8A-4147-A177-3AD203B41FA5}">
                      <a16:colId xmlns:a16="http://schemas.microsoft.com/office/drawing/2014/main" val="20197181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Content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Property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76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Scoreboard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260x260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pixels</a:t>
                      </a:r>
                    </a:p>
                    <a:p>
                      <a:pPr algn="ctr"/>
                      <a:r>
                        <a:rPr lang="en-US" altLang="zh-CN" dirty="0"/>
                        <a:t>Centered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the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gameboard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0196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Reaction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Click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Play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Again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button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can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start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game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again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8782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5727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277</Words>
  <Application>Microsoft Macintosh PowerPoint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Weier Guo</dc:creator>
  <cp:lastModifiedBy>Weier Guo</cp:lastModifiedBy>
  <cp:revision>10</cp:revision>
  <dcterms:created xsi:type="dcterms:W3CDTF">2025-04-28T14:08:24Z</dcterms:created>
  <dcterms:modified xsi:type="dcterms:W3CDTF">2025-04-29T15:08:08Z</dcterms:modified>
</cp:coreProperties>
</file>