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8" r:id="rId3"/>
    <p:sldId id="373" r:id="rId4"/>
    <p:sldId id="294" r:id="rId5"/>
    <p:sldId id="289" r:id="rId6"/>
    <p:sldId id="295" r:id="rId7"/>
    <p:sldId id="369" r:id="rId8"/>
    <p:sldId id="370" r:id="rId9"/>
    <p:sldId id="371" r:id="rId10"/>
    <p:sldId id="3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27"/>
  </p:normalViewPr>
  <p:slideViewPr>
    <p:cSldViewPr snapToGrid="0">
      <p:cViewPr>
        <p:scale>
          <a:sx n="102" d="100"/>
          <a:sy n="102" d="100"/>
        </p:scale>
        <p:origin x="41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D36CC-5A0A-A44F-B40C-18A2827D9FA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0971-E1CC-F142-B698-3591F5EB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Step by step show how to quantify dosage variation</a:t>
            </a:r>
          </a:p>
          <a:p>
            <a:r>
              <a:rPr lang="en-US" dirty="0"/>
              <a:t>A common map for three datasets: physical map for </a:t>
            </a:r>
            <a:r>
              <a:rPr lang="en-US" dirty="0" err="1"/>
              <a:t>P.d</a:t>
            </a:r>
            <a:r>
              <a:rPr lang="en-US" dirty="0"/>
              <a:t> and </a:t>
            </a:r>
            <a:r>
              <a:rPr lang="en-US" dirty="0" err="1"/>
              <a:t>P.n</a:t>
            </a:r>
            <a:r>
              <a:rPr lang="en-US" dirty="0"/>
              <a:t> + </a:t>
            </a:r>
            <a:r>
              <a:rPr lang="en-US" dirty="0" err="1"/>
              <a:t>dosage_gt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B988-B18F-A741-A07A-52C9E5A40A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7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35BE-5444-35D1-0D4D-72B71B121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5EFD1-474F-93BE-FA7A-5E2C7F3C2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945D5-F51D-F6C4-815E-6D59BAE3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58A48-2C56-6A38-A1DE-42A4C663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0C66-A759-376E-447E-0DAC8E25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2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C1D9-70BC-A7FE-2DA3-2AE7E97B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E42C7-EBD5-9AC5-2A36-5F307DF4A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FDDC5-806D-CFC8-E8DB-AD34D416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92C94-60C4-5691-F1E6-BFDE0D0B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20F50-F9D7-C67C-8192-8E8D22A0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B7C8F-7B9E-4528-201C-EBFCB947F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572C3-BF9E-7483-2DC4-DFB6C442E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C144-CB1F-79EA-E0C0-0562A4F6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DF5A-956B-0562-333A-B101A20F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4B12-75CC-1B7C-5B7A-F1E23139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9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35E8-F269-B2B6-70C2-D27EE33B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5C8A-A244-DD18-D2D5-1BFC5A9A8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4B00-6093-E0FD-D1DC-1128AFE1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F363-B1DB-7149-F6B7-098D266E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AA60-2579-1457-DCD1-4DC538AA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4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7938-7E93-E3E5-39AA-222725D3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AE88-8C46-545C-BAF1-D970D0E9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6F5C-39BC-14DD-DF86-D4633F10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8347-4B85-01CF-2E53-87CFEB9F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BC85-8A0F-9141-F469-6A99FB60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1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6009-D473-F866-5BCF-19122CFC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5A7F-36D4-4203-4FAD-4EB134841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AD476-0DC7-23DF-DEA8-EC558A294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8EA30-2551-CBF5-4DD5-F2B72A29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A7692-4B91-7E77-6A94-C0208B36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955E1-C370-2694-7D99-B0C2D73E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5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0824-F881-0A8E-EC4B-E8C37357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8438A-7E46-4807-3E4C-DD30096E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D98C5-CDC4-5C4E-0A6F-57552C5AE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4C3CC-4706-3532-2F3E-6323BF309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6261F-D735-0DB9-BE4D-E7E40EA8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02CA6-C29E-7F7E-5AB4-E6C13822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9B30A-3406-6EFF-955F-4DFFA317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25651-9A57-46C1-A275-981B4D2F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D2C3-30D9-DA2A-5478-2A2E3EDA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67564-CB76-8F99-0127-D736F727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1F0FF-ADA6-E004-102C-FC795DEB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9AD86-5E51-7D5B-9B7C-F5CB7442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6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48F11-122D-748E-CD8D-9869C614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5AE69-82C1-109B-1E82-C5E5265C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8EA22-BB23-1B0F-54DC-8844E93F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21BC-56EF-4772-FBD2-5222AED5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243C-7F07-2D75-28E0-D5D5AF9FC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B0C4C-7792-F1D3-79C0-5BD016DA3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8D054-5520-8AE3-55A9-F0B3F22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15D10-9F43-75C5-48FB-938EE849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252AD-F623-92C9-2609-30F7AF44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6758-C66A-32B2-4280-2B2B8969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D6B7B-B59C-600E-D703-310020028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69B45-DE37-8E8B-3278-CC28437FE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A8850-7383-32F2-B909-FB6D2F1E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F3697-492F-7066-9839-146C5A5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7A247-2E1E-CE68-8CA7-4F9A022C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2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0A016-7336-D19A-E052-74EC5F67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A397A-E8F8-924C-F4AA-EAAF53EB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EEE3-DE01-39D9-B150-5AB24F912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811D6-E4C9-AC69-F9C8-0255F59FB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413A-237E-AEC8-FA79-BC477D09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D8C2-C8CC-6E66-F6BC-94F85A65A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90850-CE5B-D915-064E-E80F15D62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8CC253-C217-85D0-D95B-80243103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054100"/>
            <a:ext cx="76581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147521-DC87-3344-813F-480AF707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21564"/>
              </p:ext>
            </p:extLst>
          </p:nvPr>
        </p:nvGraphicFramePr>
        <p:xfrm>
          <a:off x="740232" y="270068"/>
          <a:ext cx="10241292" cy="634658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66169">
                  <a:extLst>
                    <a:ext uri="{9D8B030D-6E8A-4147-A177-3AD203B41FA5}">
                      <a16:colId xmlns:a16="http://schemas.microsoft.com/office/drawing/2014/main" val="3127167702"/>
                    </a:ext>
                  </a:extLst>
                </a:gridCol>
                <a:gridCol w="776613">
                  <a:extLst>
                    <a:ext uri="{9D8B030D-6E8A-4147-A177-3AD203B41FA5}">
                      <a16:colId xmlns:a16="http://schemas.microsoft.com/office/drawing/2014/main" val="713806740"/>
                    </a:ext>
                  </a:extLst>
                </a:gridCol>
                <a:gridCol w="739036">
                  <a:extLst>
                    <a:ext uri="{9D8B030D-6E8A-4147-A177-3AD203B41FA5}">
                      <a16:colId xmlns:a16="http://schemas.microsoft.com/office/drawing/2014/main" val="2517608013"/>
                    </a:ext>
                  </a:extLst>
                </a:gridCol>
                <a:gridCol w="751562">
                  <a:extLst>
                    <a:ext uri="{9D8B030D-6E8A-4147-A177-3AD203B41FA5}">
                      <a16:colId xmlns:a16="http://schemas.microsoft.com/office/drawing/2014/main" val="2476257917"/>
                    </a:ext>
                  </a:extLst>
                </a:gridCol>
                <a:gridCol w="739035">
                  <a:extLst>
                    <a:ext uri="{9D8B030D-6E8A-4147-A177-3AD203B41FA5}">
                      <a16:colId xmlns:a16="http://schemas.microsoft.com/office/drawing/2014/main" val="3866822831"/>
                    </a:ext>
                  </a:extLst>
                </a:gridCol>
                <a:gridCol w="5468877">
                  <a:extLst>
                    <a:ext uri="{9D8B030D-6E8A-4147-A177-3AD203B41FA5}">
                      <a16:colId xmlns:a16="http://schemas.microsoft.com/office/drawing/2014/main" val="436138247"/>
                    </a:ext>
                  </a:extLst>
                </a:gridCol>
              </a:tblGrid>
              <a:tr h="2951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effectLst/>
                        </a:rPr>
                        <a:t>P. </a:t>
                      </a:r>
                      <a:r>
                        <a:rPr lang="en-US" sz="1800" b="1" i="1" u="none" strike="noStrike" dirty="0" err="1">
                          <a:effectLst/>
                        </a:rPr>
                        <a:t>deltoides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effectLst/>
                        </a:rPr>
                        <a:t>P. nigra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F1 genotypes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413099"/>
                  </a:ext>
                </a:extLst>
              </a:tr>
              <a:tr h="295127">
                <a:tc v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N1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N2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8557"/>
                  </a:ext>
                </a:extLst>
              </a:tr>
              <a:tr h="3098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deltoides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-hom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</a:t>
                      </a:r>
                    </a:p>
                    <a:p>
                      <a:pPr algn="ctr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116865"/>
                  </a:ext>
                </a:extLst>
              </a:tr>
              <a:tr h="6012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52002"/>
                  </a:ext>
                </a:extLst>
              </a:tr>
              <a:tr h="3098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deltoides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-hom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</a:t>
                      </a:r>
                    </a:p>
                    <a:p>
                      <a:pPr algn="ctr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-het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AG, AC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780626"/>
                  </a:ext>
                </a:extLst>
              </a:tr>
              <a:tr h="667152"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25618"/>
                  </a:ext>
                </a:extLst>
              </a:tr>
              <a:tr h="3098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deltoides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-het;</a:t>
                      </a:r>
                    </a:p>
                    <a:p>
                      <a:pPr algn="ctr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AA, GA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9781770"/>
                  </a:ext>
                </a:extLst>
              </a:tr>
              <a:tr h="631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559532"/>
                  </a:ext>
                </a:extLst>
              </a:tr>
              <a:tr h="29512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deltoides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-het;</a:t>
                      </a:r>
                    </a:p>
                    <a:p>
                      <a:pPr algn="ctr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-het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AA, AG, GG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973666"/>
                  </a:ext>
                </a:extLst>
              </a:tr>
              <a:tr h="692186"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5121150"/>
                  </a:ext>
                </a:extLst>
              </a:tr>
              <a:tr h="295127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deltoides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-het;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nigra-het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AA, AC, GA, GC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756087"/>
                  </a:ext>
                </a:extLst>
              </a:tr>
              <a:tr h="674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9232"/>
                  </a:ext>
                </a:extLst>
              </a:tr>
              <a:tr h="295127"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AT, AC, GT, GC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403847"/>
                  </a:ext>
                </a:extLst>
              </a:tr>
              <a:tr h="674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646889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D2812228-E98C-1480-22A2-BF01CDA7696D}"/>
              </a:ext>
            </a:extLst>
          </p:cNvPr>
          <p:cNvGrpSpPr/>
          <p:nvPr/>
        </p:nvGrpSpPr>
        <p:grpSpPr>
          <a:xfrm>
            <a:off x="6693168" y="3069291"/>
            <a:ext cx="1331447" cy="658812"/>
            <a:chOff x="4629660" y="2312142"/>
            <a:chExt cx="1331447" cy="65881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696DB6-77C7-ED10-6AA1-0D7BC43BE05C}"/>
                </a:ext>
              </a:extLst>
            </p:cNvPr>
            <p:cNvSpPr txBox="1"/>
            <p:nvPr/>
          </p:nvSpPr>
          <p:spPr>
            <a:xfrm>
              <a:off x="4903986" y="2312142"/>
              <a:ext cx="66236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68CB38-A289-EF2A-F188-AA7F54CF16BD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C90CF1-72C3-3633-A5C4-5FE2A9E40247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F131A6C-151E-964E-96FE-9852F14D1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5B1FCF-C8E7-940F-1A33-B42A69BA6D54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75BD146-A071-FA87-4D62-44F3682F2B31}"/>
              </a:ext>
            </a:extLst>
          </p:cNvPr>
          <p:cNvGrpSpPr/>
          <p:nvPr/>
        </p:nvGrpSpPr>
        <p:grpSpPr>
          <a:xfrm>
            <a:off x="8506960" y="3071824"/>
            <a:ext cx="1331447" cy="658812"/>
            <a:chOff x="4629660" y="2312142"/>
            <a:chExt cx="1331447" cy="65881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51B3FD0-EFE1-DFB5-8F6C-64B787CB4507}"/>
                </a:ext>
              </a:extLst>
            </p:cNvPr>
            <p:cNvSpPr txBox="1"/>
            <p:nvPr/>
          </p:nvSpPr>
          <p:spPr>
            <a:xfrm>
              <a:off x="4903986" y="2312142"/>
              <a:ext cx="67518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A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F242012-62C7-7F35-2309-4EE17FABA41A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50A4EDE-F25B-D61F-FCB8-21D93B33C4EF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8310E0C-8003-6175-F0D6-59CB81D49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9C20840-832C-F2F5-564B-52C509240DE2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0E8E2B0-006C-6F8B-A7EA-686AA696DB58}"/>
              </a:ext>
            </a:extLst>
          </p:cNvPr>
          <p:cNvGrpSpPr/>
          <p:nvPr/>
        </p:nvGrpSpPr>
        <p:grpSpPr>
          <a:xfrm>
            <a:off x="5691972" y="5025149"/>
            <a:ext cx="1331447" cy="658812"/>
            <a:chOff x="4629660" y="2312142"/>
            <a:chExt cx="1331447" cy="65881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EE37F0-144E-60AB-F3A6-DC0FD4C6AA51}"/>
                </a:ext>
              </a:extLst>
            </p:cNvPr>
            <p:cNvSpPr txBox="1"/>
            <p:nvPr/>
          </p:nvSpPr>
          <p:spPr>
            <a:xfrm>
              <a:off x="4903986" y="2312142"/>
              <a:ext cx="66236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A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E2B1AAF-DEFB-CCB4-3096-B92B166B1EF2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CABD9CC-EE36-817E-B066-1D4E5205BAD5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234B894-CA34-E149-532A-F6450ED8AE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671ABC3-AA67-EC7F-3885-C03359875A51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3A6189-7F4D-A1D1-BCA5-F40D5F348951}"/>
              </a:ext>
            </a:extLst>
          </p:cNvPr>
          <p:cNvGrpSpPr/>
          <p:nvPr/>
        </p:nvGrpSpPr>
        <p:grpSpPr>
          <a:xfrm>
            <a:off x="7023384" y="5022100"/>
            <a:ext cx="1331447" cy="658812"/>
            <a:chOff x="4629660" y="2312142"/>
            <a:chExt cx="1331447" cy="65881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1A43E1-966B-54CA-D407-D488DA979035}"/>
                </a:ext>
              </a:extLst>
            </p:cNvPr>
            <p:cNvSpPr txBox="1"/>
            <p:nvPr/>
          </p:nvSpPr>
          <p:spPr>
            <a:xfrm>
              <a:off x="4903986" y="2312142"/>
              <a:ext cx="65274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C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B2CB7F0-B5B8-586F-BE85-3A74A8FB6CA9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2D16AFF-B662-98E2-9490-38144730565D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AD4FBEF-026D-65AB-4CC7-DC11128729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6EEC655-4137-4A19-7087-30763ED24009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5A50D7F-2B8B-7683-9AED-A311FD4B53AF}"/>
              </a:ext>
            </a:extLst>
          </p:cNvPr>
          <p:cNvGrpSpPr/>
          <p:nvPr/>
        </p:nvGrpSpPr>
        <p:grpSpPr>
          <a:xfrm>
            <a:off x="8354831" y="5022100"/>
            <a:ext cx="1331447" cy="658812"/>
            <a:chOff x="4629660" y="2312142"/>
            <a:chExt cx="1331447" cy="65881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FB4D112-FC53-75C9-8CC5-216F34D552B7}"/>
                </a:ext>
              </a:extLst>
            </p:cNvPr>
            <p:cNvSpPr txBox="1"/>
            <p:nvPr/>
          </p:nvSpPr>
          <p:spPr>
            <a:xfrm>
              <a:off x="4903986" y="2312142"/>
              <a:ext cx="67518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A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8863452-A19E-203D-EC54-6865BFCC492E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322AF7-6C9F-973C-857E-8242A81CE6D1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869AC22-6275-D385-6C81-F0709E90C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FA62F7-A78F-05E6-2BF8-E84141D2595E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F4D20AF-8805-6AA0-2CF0-2B7412F70404}"/>
              </a:ext>
            </a:extLst>
          </p:cNvPr>
          <p:cNvGrpSpPr/>
          <p:nvPr/>
        </p:nvGrpSpPr>
        <p:grpSpPr>
          <a:xfrm>
            <a:off x="9616874" y="5025222"/>
            <a:ext cx="1331447" cy="658812"/>
            <a:chOff x="4629660" y="2312142"/>
            <a:chExt cx="1331447" cy="65881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3D40CD0-B82D-5757-BCF9-468D91C98D49}"/>
                </a:ext>
              </a:extLst>
            </p:cNvPr>
            <p:cNvSpPr txBox="1"/>
            <p:nvPr/>
          </p:nvSpPr>
          <p:spPr>
            <a:xfrm>
              <a:off x="4903986" y="2312142"/>
              <a:ext cx="66556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C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04BE7EC-B285-E2EF-A8C1-FF7BC6D01397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BE60F13-9C8F-87C6-D90A-9C6B28F8A8EB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4C2142A-AC09-9086-98FB-105DB77BB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B9CF439-6BFA-5476-FF4C-A7F2AEE82B28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F1B66B-74C8-6AEC-5FE7-C6B258B7A4A5}"/>
              </a:ext>
            </a:extLst>
          </p:cNvPr>
          <p:cNvGrpSpPr/>
          <p:nvPr/>
        </p:nvGrpSpPr>
        <p:grpSpPr>
          <a:xfrm>
            <a:off x="5590632" y="5979224"/>
            <a:ext cx="1331447" cy="658812"/>
            <a:chOff x="4629660" y="2312142"/>
            <a:chExt cx="1331447" cy="65881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47A8402-47FF-136B-52BD-B2817F3931C5}"/>
                </a:ext>
              </a:extLst>
            </p:cNvPr>
            <p:cNvSpPr txBox="1"/>
            <p:nvPr/>
          </p:nvSpPr>
          <p:spPr>
            <a:xfrm>
              <a:off x="4903986" y="2312142"/>
              <a:ext cx="64152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EB943E0-64E2-3ED9-164B-DD1BB2AD8262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CA48D1C-26EB-6C15-1488-8A70BEB34FE9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3E75889-A80D-AE8F-B670-754765099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D507063-E6DF-B59B-1EFC-C1C741A1D03E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2791AB9-E50A-91DF-9AB5-39BFF9D9CC4F}"/>
              </a:ext>
            </a:extLst>
          </p:cNvPr>
          <p:cNvGrpSpPr/>
          <p:nvPr/>
        </p:nvGrpSpPr>
        <p:grpSpPr>
          <a:xfrm>
            <a:off x="6934043" y="5978361"/>
            <a:ext cx="1331447" cy="658812"/>
            <a:chOff x="4629660" y="2312142"/>
            <a:chExt cx="1331447" cy="658812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F55AED0-4094-0117-1F01-9D16D3A77B2A}"/>
                </a:ext>
              </a:extLst>
            </p:cNvPr>
            <p:cNvSpPr txBox="1"/>
            <p:nvPr/>
          </p:nvSpPr>
          <p:spPr>
            <a:xfrm>
              <a:off x="4903986" y="2312142"/>
              <a:ext cx="65274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C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5A1A0EF-06E5-3F27-522D-63368593B587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A8005F3-5BC7-C65F-7F60-FC3D82AB9170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8DBF70C-3899-1AC8-267E-C41F44FE8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D1373E6-4267-8428-C7BB-F76DA4853106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BE551CE-B522-6CCD-91EC-BB6A375AB200}"/>
              </a:ext>
            </a:extLst>
          </p:cNvPr>
          <p:cNvGrpSpPr/>
          <p:nvPr/>
        </p:nvGrpSpPr>
        <p:grpSpPr>
          <a:xfrm>
            <a:off x="8285427" y="5975828"/>
            <a:ext cx="1331447" cy="658812"/>
            <a:chOff x="4629660" y="2312142"/>
            <a:chExt cx="1331447" cy="65881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0E9BDF4-F709-32D8-2EF1-3EC49D6C2EFF}"/>
                </a:ext>
              </a:extLst>
            </p:cNvPr>
            <p:cNvSpPr txBox="1"/>
            <p:nvPr/>
          </p:nvSpPr>
          <p:spPr>
            <a:xfrm>
              <a:off x="4903986" y="2312142"/>
              <a:ext cx="65434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623299A-3D4F-EA61-E7B6-869BCE80E359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C94E1CD-178A-E189-FDB0-DA55A2C8C87C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C841D25-E018-5992-89B9-485FF1BDC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5ECC6-1C39-6D79-F0C2-974655EB25AC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92842E-05F0-8CFC-E4A5-DF3B970C64D1}"/>
              </a:ext>
            </a:extLst>
          </p:cNvPr>
          <p:cNvGrpSpPr/>
          <p:nvPr/>
        </p:nvGrpSpPr>
        <p:grpSpPr>
          <a:xfrm>
            <a:off x="9549550" y="5978361"/>
            <a:ext cx="1331447" cy="658812"/>
            <a:chOff x="4629660" y="2312142"/>
            <a:chExt cx="1331447" cy="65881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4476753-EBC5-4ED1-06DA-B0C22DA034AA}"/>
                </a:ext>
              </a:extLst>
            </p:cNvPr>
            <p:cNvSpPr txBox="1"/>
            <p:nvPr/>
          </p:nvSpPr>
          <p:spPr>
            <a:xfrm>
              <a:off x="4903986" y="2312142"/>
              <a:ext cx="66556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C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B012E74-E81A-2558-71B0-63EA731C7034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D2F5955-DE89-5046-BDBE-0207A7076054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67C64D77-AD49-FAE3-4CC7-DCCC0B8C7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E7A89310-9922-4959-5200-29062D65267C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EB358F-68C8-F47E-A0EB-F25E548F7B8A}"/>
              </a:ext>
            </a:extLst>
          </p:cNvPr>
          <p:cNvGrpSpPr/>
          <p:nvPr/>
        </p:nvGrpSpPr>
        <p:grpSpPr>
          <a:xfrm>
            <a:off x="7516142" y="1109214"/>
            <a:ext cx="1470314" cy="669619"/>
            <a:chOff x="4490793" y="2312142"/>
            <a:chExt cx="1470314" cy="6696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6E52E1-3F9B-3D92-B101-767F28A56697}"/>
                </a:ext>
              </a:extLst>
            </p:cNvPr>
            <p:cNvSpPr txBox="1"/>
            <p:nvPr/>
          </p:nvSpPr>
          <p:spPr>
            <a:xfrm>
              <a:off x="4903986" y="2312142"/>
              <a:ext cx="67518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DC049D-4D40-6311-174D-291213D9FC93}"/>
                </a:ext>
              </a:extLst>
            </p:cNvPr>
            <p:cNvSpPr txBox="1"/>
            <p:nvPr/>
          </p:nvSpPr>
          <p:spPr>
            <a:xfrm>
              <a:off x="4490793" y="2704762"/>
              <a:ext cx="803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 or D2?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F786BC-E3F0-B1CF-4A26-D2311C366458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12637AC-2ACC-19DA-8CB1-795E4D127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04ABAC7-F78D-A573-3DFC-FF3961ED29F7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BC5F7D-1220-DDF9-750E-DC5A61B23338}"/>
              </a:ext>
            </a:extLst>
          </p:cNvPr>
          <p:cNvGrpSpPr/>
          <p:nvPr/>
        </p:nvGrpSpPr>
        <p:grpSpPr>
          <a:xfrm>
            <a:off x="6076181" y="4038562"/>
            <a:ext cx="1345874" cy="658812"/>
            <a:chOff x="4629660" y="2312142"/>
            <a:chExt cx="1345874" cy="6588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29C772-7517-EDA4-6675-024E0371F211}"/>
                </a:ext>
              </a:extLst>
            </p:cNvPr>
            <p:cNvSpPr txBox="1"/>
            <p:nvPr/>
          </p:nvSpPr>
          <p:spPr>
            <a:xfrm>
              <a:off x="4903986" y="2312142"/>
              <a:ext cx="67839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E14835-C5F3-21A1-A814-0642554A6514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CE5D23-943A-5823-04E2-EEF19A1BA93D}"/>
                </a:ext>
              </a:extLst>
            </p:cNvPr>
            <p:cNvSpPr txBox="1"/>
            <p:nvPr/>
          </p:nvSpPr>
          <p:spPr>
            <a:xfrm>
              <a:off x="5452634" y="2693955"/>
              <a:ext cx="522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572B0A7-86F9-415D-F88A-5680ECB1C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285AB91-CD82-4226-E46F-C18BCB188867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B36B19-47FE-C27E-D67F-0A69E372FF34}"/>
              </a:ext>
            </a:extLst>
          </p:cNvPr>
          <p:cNvGrpSpPr/>
          <p:nvPr/>
        </p:nvGrpSpPr>
        <p:grpSpPr>
          <a:xfrm>
            <a:off x="7544122" y="4047298"/>
            <a:ext cx="1628562" cy="658811"/>
            <a:chOff x="4491375" y="2312142"/>
            <a:chExt cx="1628562" cy="65881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DEB0B8-35E9-69EC-82A5-D95C6CCF8767}"/>
                </a:ext>
              </a:extLst>
            </p:cNvPr>
            <p:cNvSpPr txBox="1"/>
            <p:nvPr/>
          </p:nvSpPr>
          <p:spPr>
            <a:xfrm>
              <a:off x="4903986" y="2312142"/>
              <a:ext cx="68640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866340-4B4D-A1B2-C1C5-99E9C7125CD4}"/>
                </a:ext>
              </a:extLst>
            </p:cNvPr>
            <p:cNvSpPr txBox="1"/>
            <p:nvPr/>
          </p:nvSpPr>
          <p:spPr>
            <a:xfrm>
              <a:off x="4491375" y="2693954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 or N1?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543BF8-2A26-238C-61E8-6673BA6D57B9}"/>
                </a:ext>
              </a:extLst>
            </p:cNvPr>
            <p:cNvSpPr txBox="1"/>
            <p:nvPr/>
          </p:nvSpPr>
          <p:spPr>
            <a:xfrm>
              <a:off x="5302084" y="2693953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 or N2?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E1C9CF-CF54-3F97-BE1B-7CCDA9C13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64DF929-2C99-A297-5902-A3E40354CD39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49679-61F7-2728-0251-29D8A007AA03}"/>
              </a:ext>
            </a:extLst>
          </p:cNvPr>
          <p:cNvGrpSpPr/>
          <p:nvPr/>
        </p:nvGrpSpPr>
        <p:grpSpPr>
          <a:xfrm>
            <a:off x="9213538" y="4057044"/>
            <a:ext cx="1345874" cy="658812"/>
            <a:chOff x="4629660" y="2312142"/>
            <a:chExt cx="1345874" cy="65881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1AFAA0-8840-3C7B-C3DF-724F7BC316B6}"/>
                </a:ext>
              </a:extLst>
            </p:cNvPr>
            <p:cNvSpPr txBox="1"/>
            <p:nvPr/>
          </p:nvSpPr>
          <p:spPr>
            <a:xfrm>
              <a:off x="4903986" y="2312142"/>
              <a:ext cx="69442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F159D9-0946-3146-1C38-ACF57A4BA9F0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059844-411E-98BA-5841-3A8395DE318A}"/>
                </a:ext>
              </a:extLst>
            </p:cNvPr>
            <p:cNvSpPr txBox="1"/>
            <p:nvPr/>
          </p:nvSpPr>
          <p:spPr>
            <a:xfrm>
              <a:off x="5452634" y="2693955"/>
              <a:ext cx="522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6E788C5-C263-1760-A75B-A7B76EDFB7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0214EED-81AA-986F-03D8-FE2DBE6B495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A9F17A-B563-1650-AC93-A3FE0F7ABDAD}"/>
              </a:ext>
            </a:extLst>
          </p:cNvPr>
          <p:cNvGrpSpPr/>
          <p:nvPr/>
        </p:nvGrpSpPr>
        <p:grpSpPr>
          <a:xfrm>
            <a:off x="6530935" y="2086873"/>
            <a:ext cx="1505218" cy="684397"/>
            <a:chOff x="4455889" y="2312142"/>
            <a:chExt cx="1505218" cy="6843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B7F82E-FCA2-5594-3C51-F330457A189B}"/>
                </a:ext>
              </a:extLst>
            </p:cNvPr>
            <p:cNvSpPr txBox="1"/>
            <p:nvPr/>
          </p:nvSpPr>
          <p:spPr>
            <a:xfrm>
              <a:off x="4903986" y="2312142"/>
              <a:ext cx="67518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C750FB-DD3B-33D2-4C5C-A1B428CE95F3}"/>
                </a:ext>
              </a:extLst>
            </p:cNvPr>
            <p:cNvSpPr txBox="1"/>
            <p:nvPr/>
          </p:nvSpPr>
          <p:spPr>
            <a:xfrm>
              <a:off x="4455889" y="2719540"/>
              <a:ext cx="803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 or D2?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8B6316-27D7-DD53-8914-274FB4EA1E80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F7149EA-6F1B-A6A7-13A1-E09129D0B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47B9EB4-DC4B-426D-AEFA-FDE57ABC2D19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AC921F-3A21-9727-CAD5-0F2864852BAC}"/>
              </a:ext>
            </a:extLst>
          </p:cNvPr>
          <p:cNvGrpSpPr/>
          <p:nvPr/>
        </p:nvGrpSpPr>
        <p:grpSpPr>
          <a:xfrm>
            <a:off x="8391111" y="2089406"/>
            <a:ext cx="1458834" cy="658812"/>
            <a:chOff x="4502273" y="2312142"/>
            <a:chExt cx="1458834" cy="65881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270118-C822-8946-1647-2FDFDA2C7038}"/>
                </a:ext>
              </a:extLst>
            </p:cNvPr>
            <p:cNvSpPr txBox="1"/>
            <p:nvPr/>
          </p:nvSpPr>
          <p:spPr>
            <a:xfrm>
              <a:off x="4903986" y="2312142"/>
              <a:ext cx="65274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73E0F5-1B1E-D7C4-377E-EB24FF5F996E}"/>
                </a:ext>
              </a:extLst>
            </p:cNvPr>
            <p:cNvSpPr txBox="1"/>
            <p:nvPr/>
          </p:nvSpPr>
          <p:spPr>
            <a:xfrm>
              <a:off x="4502273" y="2693955"/>
              <a:ext cx="803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 or D2?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B0D974-ABBC-1F15-45E3-E7A50880EF4F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A1FCEA7-B76A-7DD1-88BC-9A3BB019A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7801F75-D6A0-384B-006B-90D604F89E9D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21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C6408392-2478-1213-76F4-F516F8635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82133"/>
            <a:ext cx="7772400" cy="48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9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37FC32-82D7-DD0E-48F6-C365C0522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15924"/>
            <a:ext cx="7772400" cy="34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798EF3-A261-1849-B54F-9E29822372F9}"/>
              </a:ext>
            </a:extLst>
          </p:cNvPr>
          <p:cNvGraphicFramePr>
            <a:graphicFrameLocks noGrp="1"/>
          </p:cNvGraphicFramePr>
          <p:nvPr/>
        </p:nvGraphicFramePr>
        <p:xfrm>
          <a:off x="985743" y="1155700"/>
          <a:ext cx="8323357" cy="147452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89051">
                  <a:extLst>
                    <a:ext uri="{9D8B030D-6E8A-4147-A177-3AD203B41FA5}">
                      <a16:colId xmlns:a16="http://schemas.microsoft.com/office/drawing/2014/main" val="1801467270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4171347454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907268417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3594659164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3596090118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3745796757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2122065908"/>
                    </a:ext>
                  </a:extLst>
                </a:gridCol>
              </a:tblGrid>
              <a:tr h="368632">
                <a:tc rowSpan="2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effectLst/>
                        </a:rPr>
                        <a:t>P. </a:t>
                      </a:r>
                      <a:r>
                        <a:rPr lang="en-US" sz="1800" b="1" i="1" u="none" strike="noStrike" dirty="0" err="1">
                          <a:effectLst/>
                        </a:rPr>
                        <a:t>deltoides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Sample1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Sample2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Sample3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Sample4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182556"/>
                  </a:ext>
                </a:extLst>
              </a:tr>
              <a:tr h="36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52053"/>
                  </a:ext>
                </a:extLst>
              </a:tr>
              <a:tr h="368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SNP1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78772"/>
                  </a:ext>
                </a:extLst>
              </a:tr>
              <a:tr h="368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SNP2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9540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2DA81B-757F-A541-A2C4-37C89525B76F}"/>
              </a:ext>
            </a:extLst>
          </p:cNvPr>
          <p:cNvSpPr txBox="1"/>
          <p:nvPr/>
        </p:nvSpPr>
        <p:spPr>
          <a:xfrm>
            <a:off x="1075289" y="3028890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Haplotype 1</a:t>
            </a: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4C8F5-B457-9C36-9C07-8886CEABB3D4}"/>
              </a:ext>
            </a:extLst>
          </p:cNvPr>
          <p:cNvSpPr txBox="1"/>
          <p:nvPr/>
        </p:nvSpPr>
        <p:spPr>
          <a:xfrm>
            <a:off x="1075289" y="4239447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Haplotype 2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05542-CAE5-E482-355C-DE895B52A8AD}"/>
              </a:ext>
            </a:extLst>
          </p:cNvPr>
          <p:cNvSpPr txBox="1"/>
          <p:nvPr/>
        </p:nvSpPr>
        <p:spPr>
          <a:xfrm>
            <a:off x="2848666" y="2813446"/>
            <a:ext cx="370614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A163E-1CDB-02E8-A13B-54C9E7CCB614}"/>
              </a:ext>
            </a:extLst>
          </p:cNvPr>
          <p:cNvSpPr txBox="1"/>
          <p:nvPr/>
        </p:nvSpPr>
        <p:spPr>
          <a:xfrm>
            <a:off x="3278385" y="2813446"/>
            <a:ext cx="348172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15B27-0AE7-CFE8-B8E3-E0C0FB2C7B42}"/>
              </a:ext>
            </a:extLst>
          </p:cNvPr>
          <p:cNvSpPr txBox="1"/>
          <p:nvPr/>
        </p:nvSpPr>
        <p:spPr>
          <a:xfrm>
            <a:off x="3834908" y="3044278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Sample1, Sample3, Sample4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B20C6-AEA1-71BE-9762-461590A657D2}"/>
              </a:ext>
            </a:extLst>
          </p:cNvPr>
          <p:cNvSpPr txBox="1"/>
          <p:nvPr/>
        </p:nvSpPr>
        <p:spPr>
          <a:xfrm>
            <a:off x="2848666" y="4039393"/>
            <a:ext cx="370614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D7397-03DA-CDF4-53DB-1BAB7D067293}"/>
              </a:ext>
            </a:extLst>
          </p:cNvPr>
          <p:cNvSpPr txBox="1"/>
          <p:nvPr/>
        </p:nvSpPr>
        <p:spPr>
          <a:xfrm>
            <a:off x="3278385" y="4039393"/>
            <a:ext cx="348172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53576-36B4-20FC-8BBE-30809C19AD0C}"/>
              </a:ext>
            </a:extLst>
          </p:cNvPr>
          <p:cNvSpPr txBox="1"/>
          <p:nvPr/>
        </p:nvSpPr>
        <p:spPr>
          <a:xfrm>
            <a:off x="3017840" y="367006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54C68-EB4D-2AD2-F3AF-9F5AB7F9ADFC}"/>
              </a:ext>
            </a:extLst>
          </p:cNvPr>
          <p:cNvSpPr txBox="1"/>
          <p:nvPr/>
        </p:nvSpPr>
        <p:spPr>
          <a:xfrm>
            <a:off x="3835130" y="427022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074D7-4B18-2DA6-34CF-08DC0B7CC520}"/>
              </a:ext>
            </a:extLst>
          </p:cNvPr>
          <p:cNvSpPr txBox="1"/>
          <p:nvPr/>
        </p:nvSpPr>
        <p:spPr>
          <a:xfrm>
            <a:off x="7175500" y="29057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B5E2F-082C-F34D-3EEF-2AFA3AEBC1BF}"/>
              </a:ext>
            </a:extLst>
          </p:cNvPr>
          <p:cNvSpPr txBox="1"/>
          <p:nvPr/>
        </p:nvSpPr>
        <p:spPr>
          <a:xfrm>
            <a:off x="7175500" y="41102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25CC22-053C-0B5A-BF16-EACB9E4DEA2F}"/>
              </a:ext>
            </a:extLst>
          </p:cNvPr>
          <p:cNvSpPr txBox="1"/>
          <p:nvPr/>
        </p:nvSpPr>
        <p:spPr>
          <a:xfrm>
            <a:off x="8369300" y="30475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89573-3D6D-970E-F78B-398B85C3858E}"/>
              </a:ext>
            </a:extLst>
          </p:cNvPr>
          <p:cNvSpPr txBox="1"/>
          <p:nvPr/>
        </p:nvSpPr>
        <p:spPr>
          <a:xfrm>
            <a:off x="8369300" y="42519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0196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145DEA4-54B1-2B27-FB5F-91AEEE1C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24904"/>
            <a:ext cx="7772400" cy="36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8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5F0B5F05-4DF6-63EB-F0C0-95E988E46268}"/>
              </a:ext>
            </a:extLst>
          </p:cNvPr>
          <p:cNvSpPr/>
          <p:nvPr/>
        </p:nvSpPr>
        <p:spPr>
          <a:xfrm>
            <a:off x="3074357" y="2589533"/>
            <a:ext cx="6288909" cy="270063"/>
          </a:xfrm>
          <a:prstGeom prst="rect">
            <a:avLst/>
          </a:prstGeom>
          <a:solidFill>
            <a:srgbClr val="C992E9">
              <a:alpha val="181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ADE623F-F0A1-0228-2BAA-0843AA58B271}"/>
              </a:ext>
            </a:extLst>
          </p:cNvPr>
          <p:cNvSpPr/>
          <p:nvPr/>
        </p:nvSpPr>
        <p:spPr>
          <a:xfrm>
            <a:off x="5068156" y="1522677"/>
            <a:ext cx="6864387" cy="5607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5DC4E-D91C-5F01-AB71-F4EC589F51E8}"/>
              </a:ext>
            </a:extLst>
          </p:cNvPr>
          <p:cNvGrpSpPr/>
          <p:nvPr/>
        </p:nvGrpSpPr>
        <p:grpSpPr>
          <a:xfrm>
            <a:off x="257704" y="3428581"/>
            <a:ext cx="8944198" cy="307777"/>
            <a:chOff x="257704" y="3839443"/>
            <a:chExt cx="8944198" cy="30777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69C686F-4A74-07B9-B396-52DBE1DED05E}"/>
                </a:ext>
              </a:extLst>
            </p:cNvPr>
            <p:cNvSpPr/>
            <p:nvPr/>
          </p:nvSpPr>
          <p:spPr>
            <a:xfrm>
              <a:off x="257704" y="3861789"/>
              <a:ext cx="8944198" cy="251540"/>
            </a:xfrm>
            <a:prstGeom prst="rect">
              <a:avLst/>
            </a:prstGeom>
            <a:solidFill>
              <a:schemeClr val="accent4">
                <a:alpha val="181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AE6786A-003E-E32C-CC13-7382F60C2512}"/>
                </a:ext>
              </a:extLst>
            </p:cNvPr>
            <p:cNvSpPr txBox="1"/>
            <p:nvPr/>
          </p:nvSpPr>
          <p:spPr>
            <a:xfrm>
              <a:off x="303987" y="3839443"/>
              <a:ext cx="1354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4">
                      <a:lumMod val="50000"/>
                    </a:schemeClr>
                  </a:solidFill>
                </a:rPr>
                <a:t>P. </a:t>
              </a:r>
              <a:r>
                <a:rPr lang="en-US" sz="1400" b="1" i="1" dirty="0" err="1">
                  <a:solidFill>
                    <a:schemeClr val="accent4">
                      <a:lumMod val="50000"/>
                    </a:schemeClr>
                  </a:solidFill>
                </a:rPr>
                <a:t>deltoides</a:t>
              </a:r>
              <a:r>
                <a:rPr lang="en-US" sz="1400" b="1" i="1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QTL</a:t>
              </a: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1EA8BE-53AB-87A2-76CF-E75E9DDD8F68}"/>
              </a:ext>
            </a:extLst>
          </p:cNvPr>
          <p:cNvSpPr/>
          <p:nvPr/>
        </p:nvSpPr>
        <p:spPr>
          <a:xfrm>
            <a:off x="8927620" y="1375566"/>
            <a:ext cx="152400" cy="844269"/>
          </a:xfrm>
          <a:prstGeom prst="roundRect">
            <a:avLst/>
          </a:prstGeom>
          <a:noFill/>
          <a:ln w="6350">
            <a:solidFill>
              <a:srgbClr val="C992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079A76E-C1E0-073D-8FA8-B5F1561B410F}"/>
              </a:ext>
            </a:extLst>
          </p:cNvPr>
          <p:cNvSpPr/>
          <p:nvPr/>
        </p:nvSpPr>
        <p:spPr>
          <a:xfrm>
            <a:off x="8110913" y="2185196"/>
            <a:ext cx="152400" cy="15240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6C45C7-17C8-F7ED-F7D8-75C4880A6426}"/>
              </a:ext>
            </a:extLst>
          </p:cNvPr>
          <p:cNvSpPr/>
          <p:nvPr/>
        </p:nvSpPr>
        <p:spPr>
          <a:xfrm>
            <a:off x="6200045" y="2430145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CAEFF2-4EC2-FC18-4554-468056D07795}"/>
              </a:ext>
            </a:extLst>
          </p:cNvPr>
          <p:cNvSpPr/>
          <p:nvPr/>
        </p:nvSpPr>
        <p:spPr>
          <a:xfrm>
            <a:off x="6200045" y="705731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67216B-7F67-4980-54D2-E86BE988527C}"/>
              </a:ext>
            </a:extLst>
          </p:cNvPr>
          <p:cNvSpPr/>
          <p:nvPr/>
        </p:nvSpPr>
        <p:spPr>
          <a:xfrm>
            <a:off x="6002369" y="2439410"/>
            <a:ext cx="152400" cy="1630680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15E85D-516C-77BC-9C64-16347F9BE96F}"/>
              </a:ext>
            </a:extLst>
          </p:cNvPr>
          <p:cNvSpPr/>
          <p:nvPr/>
        </p:nvSpPr>
        <p:spPr>
          <a:xfrm>
            <a:off x="6002369" y="714996"/>
            <a:ext cx="152400" cy="1630680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ACC865-B9D3-0321-810D-60DE13B3274F}"/>
              </a:ext>
            </a:extLst>
          </p:cNvPr>
          <p:cNvSpPr/>
          <p:nvPr/>
        </p:nvSpPr>
        <p:spPr>
          <a:xfrm>
            <a:off x="6002369" y="231634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1764131-5348-5A81-2350-37175B76B51D}"/>
              </a:ext>
            </a:extLst>
          </p:cNvPr>
          <p:cNvSpPr/>
          <p:nvPr/>
        </p:nvSpPr>
        <p:spPr>
          <a:xfrm>
            <a:off x="6404981" y="1323446"/>
            <a:ext cx="152400" cy="758825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1476045-ACEC-157C-7EAA-DF0196E9D5F0}"/>
              </a:ext>
            </a:extLst>
          </p:cNvPr>
          <p:cNvSpPr/>
          <p:nvPr/>
        </p:nvSpPr>
        <p:spPr>
          <a:xfrm>
            <a:off x="7118964" y="2430145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F3BDBA-6296-82AE-E2B2-D745EB119B0A}"/>
              </a:ext>
            </a:extLst>
          </p:cNvPr>
          <p:cNvSpPr/>
          <p:nvPr/>
        </p:nvSpPr>
        <p:spPr>
          <a:xfrm>
            <a:off x="7118964" y="705731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20D93A-C9BC-E8C1-597B-44C38AFCEA25}"/>
              </a:ext>
            </a:extLst>
          </p:cNvPr>
          <p:cNvSpPr/>
          <p:nvPr/>
        </p:nvSpPr>
        <p:spPr>
          <a:xfrm>
            <a:off x="7118964" y="230707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476330-C5F7-B803-CF0E-E7E8789E59BC}"/>
              </a:ext>
            </a:extLst>
          </p:cNvPr>
          <p:cNvSpPr/>
          <p:nvPr/>
        </p:nvSpPr>
        <p:spPr>
          <a:xfrm>
            <a:off x="6921108" y="2439006"/>
            <a:ext cx="152400" cy="1630680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618C79-E307-CD6F-D02B-2872518A7BC1}"/>
              </a:ext>
            </a:extLst>
          </p:cNvPr>
          <p:cNvSpPr/>
          <p:nvPr/>
        </p:nvSpPr>
        <p:spPr>
          <a:xfrm>
            <a:off x="6921108" y="714592"/>
            <a:ext cx="152400" cy="1630680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9DB2CF-CE03-AF09-E1F8-961684FDCD30}"/>
              </a:ext>
            </a:extLst>
          </p:cNvPr>
          <p:cNvSpPr/>
          <p:nvPr/>
        </p:nvSpPr>
        <p:spPr>
          <a:xfrm>
            <a:off x="6921108" y="231593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671D902-2AA8-3065-B5BC-090315AFE938}"/>
              </a:ext>
            </a:extLst>
          </p:cNvPr>
          <p:cNvSpPr/>
          <p:nvPr/>
        </p:nvSpPr>
        <p:spPr>
          <a:xfrm>
            <a:off x="7314897" y="1512319"/>
            <a:ext cx="152400" cy="568957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6D72478-B476-B7E0-FD6A-DEE4FC2C99D2}"/>
              </a:ext>
            </a:extLst>
          </p:cNvPr>
          <p:cNvSpPr/>
          <p:nvPr/>
        </p:nvSpPr>
        <p:spPr>
          <a:xfrm>
            <a:off x="5224782" y="2430145"/>
            <a:ext cx="152400" cy="1630680"/>
          </a:xfrm>
          <a:prstGeom prst="roundRect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41B6EFE-36DE-6BBB-E386-0C9F90E133D1}"/>
              </a:ext>
            </a:extLst>
          </p:cNvPr>
          <p:cNvSpPr/>
          <p:nvPr/>
        </p:nvSpPr>
        <p:spPr>
          <a:xfrm>
            <a:off x="5224782" y="705731"/>
            <a:ext cx="152400" cy="1630680"/>
          </a:xfrm>
          <a:prstGeom prst="roundRect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E5CE30-CDD7-E49A-4E70-E4D3262A9F32}"/>
              </a:ext>
            </a:extLst>
          </p:cNvPr>
          <p:cNvSpPr/>
          <p:nvPr/>
        </p:nvSpPr>
        <p:spPr>
          <a:xfrm>
            <a:off x="5224782" y="230707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C1F69D-A5CB-D27C-D28D-3C4ABE108338}"/>
              </a:ext>
            </a:extLst>
          </p:cNvPr>
          <p:cNvSpPr/>
          <p:nvPr/>
        </p:nvSpPr>
        <p:spPr>
          <a:xfrm>
            <a:off x="5462243" y="2430145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815F4A0-CAD2-9997-31E3-F59BFDB11594}"/>
              </a:ext>
            </a:extLst>
          </p:cNvPr>
          <p:cNvSpPr/>
          <p:nvPr/>
        </p:nvSpPr>
        <p:spPr>
          <a:xfrm>
            <a:off x="5462243" y="705731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181F16-FA83-7920-05DD-5FFDE35AC9B5}"/>
              </a:ext>
            </a:extLst>
          </p:cNvPr>
          <p:cNvSpPr/>
          <p:nvPr/>
        </p:nvSpPr>
        <p:spPr>
          <a:xfrm>
            <a:off x="5462243" y="230707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FBE7111-1F80-FD2A-FEF1-A9455C29025A}"/>
              </a:ext>
            </a:extLst>
          </p:cNvPr>
          <p:cNvSpPr/>
          <p:nvPr/>
        </p:nvSpPr>
        <p:spPr>
          <a:xfrm>
            <a:off x="8115746" y="2431330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1DC61AC-AFD7-4CD8-F2B5-58756BFFD650}"/>
              </a:ext>
            </a:extLst>
          </p:cNvPr>
          <p:cNvSpPr/>
          <p:nvPr/>
        </p:nvSpPr>
        <p:spPr>
          <a:xfrm>
            <a:off x="8107795" y="706916"/>
            <a:ext cx="152400" cy="15240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828F7B-785E-21F0-7BA6-418C750E5C7E}"/>
              </a:ext>
            </a:extLst>
          </p:cNvPr>
          <p:cNvSpPr/>
          <p:nvPr/>
        </p:nvSpPr>
        <p:spPr>
          <a:xfrm>
            <a:off x="8115746" y="230826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4A2F9A1-E097-3AAB-4498-4ED43AD4BD38}"/>
              </a:ext>
            </a:extLst>
          </p:cNvPr>
          <p:cNvSpPr/>
          <p:nvPr/>
        </p:nvSpPr>
        <p:spPr>
          <a:xfrm>
            <a:off x="7898609" y="2439006"/>
            <a:ext cx="152400" cy="1630680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0E758CD-EC77-904E-A608-6B0D4B5E4D72}"/>
              </a:ext>
            </a:extLst>
          </p:cNvPr>
          <p:cNvSpPr/>
          <p:nvPr/>
        </p:nvSpPr>
        <p:spPr>
          <a:xfrm>
            <a:off x="7898609" y="714592"/>
            <a:ext cx="152400" cy="1630680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428D75-ECD4-AF22-C721-D34619B1EFA2}"/>
              </a:ext>
            </a:extLst>
          </p:cNvPr>
          <p:cNvSpPr/>
          <p:nvPr/>
        </p:nvSpPr>
        <p:spPr>
          <a:xfrm>
            <a:off x="7898609" y="231593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D89EE13-66DF-DDC5-3EA9-A15C61D473CF}"/>
              </a:ext>
            </a:extLst>
          </p:cNvPr>
          <p:cNvSpPr/>
          <p:nvPr/>
        </p:nvSpPr>
        <p:spPr>
          <a:xfrm>
            <a:off x="8110913" y="799877"/>
            <a:ext cx="144449" cy="1414652"/>
          </a:xfrm>
          <a:prstGeom prst="roundRect">
            <a:avLst/>
          </a:prstGeom>
          <a:noFill/>
          <a:ln w="6350">
            <a:solidFill>
              <a:srgbClr val="C992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069FB8-8E84-AA67-F701-290D91B440D9}"/>
              </a:ext>
            </a:extLst>
          </p:cNvPr>
          <p:cNvSpPr/>
          <p:nvPr/>
        </p:nvSpPr>
        <p:spPr>
          <a:xfrm>
            <a:off x="8928847" y="1898308"/>
            <a:ext cx="152400" cy="444595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6A32CAA-C1E9-B917-7ED6-ADBD988C0E37}"/>
              </a:ext>
            </a:extLst>
          </p:cNvPr>
          <p:cNvSpPr/>
          <p:nvPr/>
        </p:nvSpPr>
        <p:spPr>
          <a:xfrm>
            <a:off x="8933680" y="2436637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2D103CF-5E55-1419-7DB8-DFC6C2A16F9D}"/>
              </a:ext>
            </a:extLst>
          </p:cNvPr>
          <p:cNvSpPr/>
          <p:nvPr/>
        </p:nvSpPr>
        <p:spPr>
          <a:xfrm>
            <a:off x="8928847" y="712222"/>
            <a:ext cx="152400" cy="1063019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873699-8136-D256-6741-E3C67ED475F5}"/>
              </a:ext>
            </a:extLst>
          </p:cNvPr>
          <p:cNvSpPr/>
          <p:nvPr/>
        </p:nvSpPr>
        <p:spPr>
          <a:xfrm>
            <a:off x="8933680" y="231357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CEC2558-44E8-8BE5-8320-89CBAA390D7D}"/>
              </a:ext>
            </a:extLst>
          </p:cNvPr>
          <p:cNvSpPr/>
          <p:nvPr/>
        </p:nvSpPr>
        <p:spPr>
          <a:xfrm>
            <a:off x="8716384" y="2440480"/>
            <a:ext cx="152400" cy="1630680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9D7E5D3-7915-2158-DD82-C4A95C083619}"/>
              </a:ext>
            </a:extLst>
          </p:cNvPr>
          <p:cNvSpPr/>
          <p:nvPr/>
        </p:nvSpPr>
        <p:spPr>
          <a:xfrm>
            <a:off x="8716384" y="716066"/>
            <a:ext cx="152400" cy="1630680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9A96BD-C500-1209-C108-98AE2EC6D65E}"/>
              </a:ext>
            </a:extLst>
          </p:cNvPr>
          <p:cNvSpPr/>
          <p:nvPr/>
        </p:nvSpPr>
        <p:spPr>
          <a:xfrm>
            <a:off x="8716384" y="231741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BA454A-0DA2-1740-0A65-2BA4AA0E0ACD}"/>
              </a:ext>
            </a:extLst>
          </p:cNvPr>
          <p:cNvSpPr txBox="1"/>
          <p:nvPr/>
        </p:nvSpPr>
        <p:spPr>
          <a:xfrm>
            <a:off x="5320803" y="389871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35870A-301F-1141-4615-497499E63CA6}"/>
              </a:ext>
            </a:extLst>
          </p:cNvPr>
          <p:cNvSpPr txBox="1"/>
          <p:nvPr/>
        </p:nvSpPr>
        <p:spPr>
          <a:xfrm>
            <a:off x="6276245" y="3702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96185A-C80B-0308-3A3B-BD93CBB85131}"/>
              </a:ext>
            </a:extLst>
          </p:cNvPr>
          <p:cNvSpPr txBox="1"/>
          <p:nvPr/>
        </p:nvSpPr>
        <p:spPr>
          <a:xfrm>
            <a:off x="7195164" y="3749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722A7A-5242-2B2F-92D5-96D1C27A0071}"/>
              </a:ext>
            </a:extLst>
          </p:cNvPr>
          <p:cNvSpPr txBox="1"/>
          <p:nvPr/>
        </p:nvSpPr>
        <p:spPr>
          <a:xfrm>
            <a:off x="8018177" y="3794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A8A74B-5DC8-7E0C-FC84-8043BBF95ECC}"/>
              </a:ext>
            </a:extLst>
          </p:cNvPr>
          <p:cNvSpPr txBox="1"/>
          <p:nvPr/>
        </p:nvSpPr>
        <p:spPr>
          <a:xfrm>
            <a:off x="8801512" y="3656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2018153-FFD2-0F78-5EB5-3396C81E5E7D}"/>
              </a:ext>
            </a:extLst>
          </p:cNvPr>
          <p:cNvSpPr/>
          <p:nvPr/>
        </p:nvSpPr>
        <p:spPr>
          <a:xfrm>
            <a:off x="6200751" y="1094934"/>
            <a:ext cx="154140" cy="1254755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4533F1E-11EB-C8A5-0DA9-3D67FE1F7664}"/>
              </a:ext>
            </a:extLst>
          </p:cNvPr>
          <p:cNvSpPr/>
          <p:nvPr/>
        </p:nvSpPr>
        <p:spPr>
          <a:xfrm>
            <a:off x="6200018" y="2416823"/>
            <a:ext cx="150177" cy="1451055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DEFB54-5ADA-63D2-7FBB-2461AEFD0AC0}"/>
              </a:ext>
            </a:extLst>
          </p:cNvPr>
          <p:cNvSpPr/>
          <p:nvPr/>
        </p:nvSpPr>
        <p:spPr>
          <a:xfrm>
            <a:off x="6200045" y="230707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A3BEB1-8C20-0B56-2519-509E79A0A8DD}"/>
              </a:ext>
            </a:extLst>
          </p:cNvPr>
          <p:cNvSpPr/>
          <p:nvPr/>
        </p:nvSpPr>
        <p:spPr>
          <a:xfrm>
            <a:off x="7119518" y="3083438"/>
            <a:ext cx="146123" cy="978573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E77CBE1-E7FA-9C67-EE09-51160095A2DB}"/>
              </a:ext>
            </a:extLst>
          </p:cNvPr>
          <p:cNvSpPr/>
          <p:nvPr/>
        </p:nvSpPr>
        <p:spPr>
          <a:xfrm>
            <a:off x="8934898" y="3224243"/>
            <a:ext cx="151182" cy="844259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2C0AF93-25F7-699E-B1CA-AE9DA3E05052}"/>
              </a:ext>
            </a:extLst>
          </p:cNvPr>
          <p:cNvSpPr/>
          <p:nvPr/>
        </p:nvSpPr>
        <p:spPr>
          <a:xfrm>
            <a:off x="6005427" y="3264268"/>
            <a:ext cx="151970" cy="804123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29BB5B7-33D2-A74D-A365-73477ADF61E1}"/>
              </a:ext>
            </a:extLst>
          </p:cNvPr>
          <p:cNvSpPr/>
          <p:nvPr/>
        </p:nvSpPr>
        <p:spPr>
          <a:xfrm>
            <a:off x="6921109" y="720442"/>
            <a:ext cx="155718" cy="753918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060E1B-DBBD-FE85-D0D4-9E8FDB51B3D4}"/>
              </a:ext>
            </a:extLst>
          </p:cNvPr>
          <p:cNvSpPr/>
          <p:nvPr/>
        </p:nvSpPr>
        <p:spPr>
          <a:xfrm>
            <a:off x="6930569" y="2651449"/>
            <a:ext cx="146123" cy="1412792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C3BBA2C-C14B-6973-D09C-9BF07DD0B6C5}"/>
              </a:ext>
            </a:extLst>
          </p:cNvPr>
          <p:cNvSpPr/>
          <p:nvPr/>
        </p:nvSpPr>
        <p:spPr>
          <a:xfrm>
            <a:off x="7897828" y="2723055"/>
            <a:ext cx="153173" cy="545842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8461BA0-524A-C7D9-7E83-214219E9B294}"/>
              </a:ext>
            </a:extLst>
          </p:cNvPr>
          <p:cNvSpPr/>
          <p:nvPr/>
        </p:nvSpPr>
        <p:spPr>
          <a:xfrm>
            <a:off x="8710659" y="1013632"/>
            <a:ext cx="158661" cy="970404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EB88CF9-2CD6-5397-8CD7-1F2F786824B1}"/>
              </a:ext>
            </a:extLst>
          </p:cNvPr>
          <p:cNvGrpSpPr/>
          <p:nvPr/>
        </p:nvGrpSpPr>
        <p:grpSpPr>
          <a:xfrm>
            <a:off x="-7010" y="1898244"/>
            <a:ext cx="1554085" cy="1513363"/>
            <a:chOff x="9665679" y="2758307"/>
            <a:chExt cx="1632298" cy="1589527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2AEBBE4-580F-9B43-82C6-5B6BF04CF746}"/>
                </a:ext>
              </a:extLst>
            </p:cNvPr>
            <p:cNvSpPr/>
            <p:nvPr/>
          </p:nvSpPr>
          <p:spPr>
            <a:xfrm>
              <a:off x="9971801" y="2758307"/>
              <a:ext cx="1326176" cy="1296166"/>
            </a:xfrm>
            <a:prstGeom prst="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CD793D0-AAC6-07AE-50E6-ED23DDADC253}"/>
                </a:ext>
              </a:extLst>
            </p:cNvPr>
            <p:cNvSpPr txBox="1"/>
            <p:nvPr/>
          </p:nvSpPr>
          <p:spPr>
            <a:xfrm>
              <a:off x="10153071" y="4086224"/>
              <a:ext cx="3433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D1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F856B60-5347-099C-C9FA-B7B4FFAEAAA9}"/>
                </a:ext>
              </a:extLst>
            </p:cNvPr>
            <p:cNvSpPr txBox="1"/>
            <p:nvPr/>
          </p:nvSpPr>
          <p:spPr>
            <a:xfrm>
              <a:off x="10777157" y="4086224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D2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8E00E1C8-8173-D165-FDA8-FE9585C2E903}"/>
                </a:ext>
              </a:extLst>
            </p:cNvPr>
            <p:cNvSpPr txBox="1"/>
            <p:nvPr/>
          </p:nvSpPr>
          <p:spPr>
            <a:xfrm rot="16200000">
              <a:off x="9363994" y="3310706"/>
              <a:ext cx="88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phenotype</a:t>
              </a:r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D383332E-D499-9E1C-AF7D-CF2D5B29895A}"/>
                </a:ext>
              </a:extLst>
            </p:cNvPr>
            <p:cNvGrpSpPr/>
            <p:nvPr/>
          </p:nvGrpSpPr>
          <p:grpSpPr>
            <a:xfrm>
              <a:off x="10101530" y="3447719"/>
              <a:ext cx="406540" cy="331536"/>
              <a:chOff x="10101530" y="3447719"/>
              <a:chExt cx="406540" cy="331536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B0F26D0-706D-E94C-1D0D-4901F5264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4800" y="3447719"/>
                <a:ext cx="0" cy="331536"/>
              </a:xfrm>
              <a:prstGeom prst="line">
                <a:avLst/>
              </a:prstGeom>
              <a:ln w="158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E03DF5F0-AB51-E500-695C-76E048AA047F}"/>
                  </a:ext>
                </a:extLst>
              </p:cNvPr>
              <p:cNvSpPr/>
              <p:nvPr/>
            </p:nvSpPr>
            <p:spPr>
              <a:xfrm>
                <a:off x="10101530" y="3508495"/>
                <a:ext cx="406540" cy="209984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06B35174-9E3C-2072-3D14-B40253B5DCD7}"/>
                  </a:ext>
                </a:extLst>
              </p:cNvPr>
              <p:cNvCxnSpPr>
                <a:cxnSpLocks/>
                <a:stCxn id="209" idx="1"/>
                <a:endCxn id="209" idx="3"/>
              </p:cNvCxnSpPr>
              <p:nvPr/>
            </p:nvCxnSpPr>
            <p:spPr>
              <a:xfrm>
                <a:off x="10101530" y="3613487"/>
                <a:ext cx="406540" cy="0"/>
              </a:xfrm>
              <a:prstGeom prst="line">
                <a:avLst/>
              </a:prstGeom>
              <a:ln w="158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373C16A5-CDB5-04B9-6346-7974A8337BD8}"/>
                </a:ext>
              </a:extLst>
            </p:cNvPr>
            <p:cNvGrpSpPr/>
            <p:nvPr/>
          </p:nvGrpSpPr>
          <p:grpSpPr>
            <a:xfrm>
              <a:off x="10752217" y="2953090"/>
              <a:ext cx="406540" cy="385921"/>
              <a:chOff x="9967525" y="2441534"/>
              <a:chExt cx="406540" cy="385921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D330A8E4-D75D-F40B-4C14-34A0A7F88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70795" y="2441534"/>
                <a:ext cx="0" cy="385921"/>
              </a:xfrm>
              <a:prstGeom prst="line">
                <a:avLst/>
              </a:prstGeom>
              <a:ln w="158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28098B6-46E8-25A2-0235-65F46C9A9283}"/>
                  </a:ext>
                </a:extLst>
              </p:cNvPr>
              <p:cNvSpPr/>
              <p:nvPr/>
            </p:nvSpPr>
            <p:spPr>
              <a:xfrm>
                <a:off x="9967525" y="2509518"/>
                <a:ext cx="406540" cy="24921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7A013EC6-B24A-7DC1-DE7F-B67DC6663688}"/>
                  </a:ext>
                </a:extLst>
              </p:cNvPr>
              <p:cNvCxnSpPr>
                <a:cxnSpLocks/>
                <a:stCxn id="219" idx="1"/>
                <a:endCxn id="219" idx="3"/>
              </p:cNvCxnSpPr>
              <p:nvPr/>
            </p:nvCxnSpPr>
            <p:spPr>
              <a:xfrm>
                <a:off x="9967525" y="2634123"/>
                <a:ext cx="406540" cy="0"/>
              </a:xfrm>
              <a:prstGeom prst="line">
                <a:avLst/>
              </a:prstGeom>
              <a:ln w="158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D751B5D8-65E5-974E-5DAE-56A414C27211}"/>
              </a:ext>
            </a:extLst>
          </p:cNvPr>
          <p:cNvGrpSpPr/>
          <p:nvPr/>
        </p:nvGrpSpPr>
        <p:grpSpPr>
          <a:xfrm>
            <a:off x="124853" y="6053356"/>
            <a:ext cx="2751529" cy="738664"/>
            <a:chOff x="804123" y="5882694"/>
            <a:chExt cx="2751529" cy="738664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7F875CFC-BB54-D72F-CF02-D286F0060C62}"/>
                </a:ext>
              </a:extLst>
            </p:cNvPr>
            <p:cNvGrpSpPr/>
            <p:nvPr/>
          </p:nvGrpSpPr>
          <p:grpSpPr>
            <a:xfrm>
              <a:off x="808521" y="5882694"/>
              <a:ext cx="2738066" cy="386648"/>
              <a:chOff x="808521" y="5882694"/>
              <a:chExt cx="2738066" cy="386648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35B668C-6139-9D7B-EDE1-5B96F663F647}"/>
                  </a:ext>
                </a:extLst>
              </p:cNvPr>
              <p:cNvSpPr/>
              <p:nvPr/>
            </p:nvSpPr>
            <p:spPr>
              <a:xfrm>
                <a:off x="808521" y="5970056"/>
                <a:ext cx="214997" cy="214997"/>
              </a:xfrm>
              <a:prstGeom prst="roundRect">
                <a:avLst/>
              </a:prstGeom>
              <a:pattFill prst="dkUpDiag">
                <a:fgClr>
                  <a:schemeClr val="accent4"/>
                </a:fgClr>
                <a:bgClr>
                  <a:schemeClr val="bg1"/>
                </a:bgClr>
              </a:pattFill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1CB77E1-FF37-4B5C-3BFC-8CFAC3CD3FFE}"/>
                  </a:ext>
                </a:extLst>
              </p:cNvPr>
              <p:cNvSpPr txBox="1"/>
              <p:nvPr/>
            </p:nvSpPr>
            <p:spPr>
              <a:xfrm>
                <a:off x="1060173" y="5882694"/>
                <a:ext cx="1201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/>
                  <a:t>deltoides</a:t>
                </a:r>
                <a:r>
                  <a:rPr lang="en-US" i="1" dirty="0"/>
                  <a:t> 1</a:t>
                </a:r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635220A0-D855-836F-5EA7-31B02270A13C}"/>
                  </a:ext>
                </a:extLst>
              </p:cNvPr>
              <p:cNvSpPr/>
              <p:nvPr/>
            </p:nvSpPr>
            <p:spPr>
              <a:xfrm>
                <a:off x="2480628" y="5977178"/>
                <a:ext cx="214997" cy="214997"/>
              </a:xfrm>
              <a:prstGeom prst="roundRect">
                <a:avLst/>
              </a:prstGeom>
              <a:pattFill prst="dkUpDiag">
                <a:fgClr>
                  <a:srgbClr val="C992E9"/>
                </a:fgClr>
                <a:bgClr>
                  <a:schemeClr val="bg1"/>
                </a:bgClr>
              </a:pattFill>
              <a:ln w="6350">
                <a:solidFill>
                  <a:srgbClr val="C992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6FF90E-8752-6069-A09D-17D4EA1C5F16}"/>
                  </a:ext>
                </a:extLst>
              </p:cNvPr>
              <p:cNvSpPr txBox="1"/>
              <p:nvPr/>
            </p:nvSpPr>
            <p:spPr>
              <a:xfrm>
                <a:off x="2704690" y="5900010"/>
                <a:ext cx="84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nigra 1</a:t>
                </a:r>
              </a:p>
            </p:txBody>
          </p:sp>
        </p:grpSp>
        <p:sp>
          <p:nvSpPr>
            <p:cNvPr id="247" name="Rounded Rectangle 246">
              <a:extLst>
                <a:ext uri="{FF2B5EF4-FFF2-40B4-BE49-F238E27FC236}">
                  <a16:creationId xmlns:a16="http://schemas.microsoft.com/office/drawing/2014/main" id="{8F565415-60AD-16A9-8605-0545A8D1E723}"/>
                </a:ext>
              </a:extLst>
            </p:cNvPr>
            <p:cNvSpPr/>
            <p:nvPr/>
          </p:nvSpPr>
          <p:spPr>
            <a:xfrm>
              <a:off x="804123" y="6307709"/>
              <a:ext cx="214997" cy="214997"/>
            </a:xfrm>
            <a:prstGeom prst="roundRect">
              <a:avLst/>
            </a:prstGeom>
            <a:pattFill prst="pct75">
              <a:fgClr>
                <a:schemeClr val="accent4"/>
              </a:fgClr>
              <a:bgClr>
                <a:schemeClr val="bg1"/>
              </a:bgClr>
            </a:patt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0242FA06-0B5A-EE01-44C5-FA2EC19588A0}"/>
                </a:ext>
              </a:extLst>
            </p:cNvPr>
            <p:cNvSpPr txBox="1"/>
            <p:nvPr/>
          </p:nvSpPr>
          <p:spPr>
            <a:xfrm>
              <a:off x="1065870" y="6218962"/>
              <a:ext cx="1201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deltoides</a:t>
              </a:r>
              <a:r>
                <a:rPr lang="en-US" i="1" dirty="0"/>
                <a:t> 2</a:t>
              </a:r>
            </a:p>
          </p:txBody>
        </p:sp>
        <p:sp>
          <p:nvSpPr>
            <p:cNvPr id="249" name="Rounded Rectangle 248">
              <a:extLst>
                <a:ext uri="{FF2B5EF4-FFF2-40B4-BE49-F238E27FC236}">
                  <a16:creationId xmlns:a16="http://schemas.microsoft.com/office/drawing/2014/main" id="{BFFFAD6A-DC8A-4DB9-3EC4-4223189AD034}"/>
                </a:ext>
              </a:extLst>
            </p:cNvPr>
            <p:cNvSpPr/>
            <p:nvPr/>
          </p:nvSpPr>
          <p:spPr>
            <a:xfrm>
              <a:off x="2489693" y="6329194"/>
              <a:ext cx="214997" cy="214997"/>
            </a:xfrm>
            <a:prstGeom prst="roundRect">
              <a:avLst/>
            </a:prstGeom>
            <a:pattFill prst="pct75">
              <a:fgClr>
                <a:srgbClr val="C992E9"/>
              </a:fgClr>
              <a:bgClr>
                <a:schemeClr val="bg1"/>
              </a:bgClr>
            </a:pattFill>
            <a:ln w="6350">
              <a:solidFill>
                <a:srgbClr val="C99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E6AB9D1-3B7A-1F1B-AE2C-06FC0C170622}"/>
                </a:ext>
              </a:extLst>
            </p:cNvPr>
            <p:cNvSpPr txBox="1"/>
            <p:nvPr/>
          </p:nvSpPr>
          <p:spPr>
            <a:xfrm>
              <a:off x="2713755" y="6252026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nigra 2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7D278F1-48F1-2097-E51F-4E26DAFC6C17}"/>
              </a:ext>
            </a:extLst>
          </p:cNvPr>
          <p:cNvGrpSpPr/>
          <p:nvPr/>
        </p:nvGrpSpPr>
        <p:grpSpPr>
          <a:xfrm>
            <a:off x="9695401" y="362177"/>
            <a:ext cx="914478" cy="3692861"/>
            <a:chOff x="9532483" y="877485"/>
            <a:chExt cx="914478" cy="3692861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DE24C537-FC35-11DA-068C-D128568A1D33}"/>
                </a:ext>
              </a:extLst>
            </p:cNvPr>
            <p:cNvGrpSpPr/>
            <p:nvPr/>
          </p:nvGrpSpPr>
          <p:grpSpPr>
            <a:xfrm>
              <a:off x="9532483" y="877485"/>
              <a:ext cx="914478" cy="3692861"/>
              <a:chOff x="9532483" y="877485"/>
              <a:chExt cx="914478" cy="369286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D666A07-1087-CEB4-08A0-0DC9BC5A2F2D}"/>
                  </a:ext>
                </a:extLst>
              </p:cNvPr>
              <p:cNvSpPr/>
              <p:nvPr/>
            </p:nvSpPr>
            <p:spPr>
              <a:xfrm>
                <a:off x="9615948" y="1187548"/>
                <a:ext cx="747549" cy="3375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25B6FDE6-E45A-A7AA-7590-C05958665C10}"/>
                  </a:ext>
                </a:extLst>
              </p:cNvPr>
              <p:cNvSpPr/>
              <p:nvPr/>
            </p:nvSpPr>
            <p:spPr>
              <a:xfrm>
                <a:off x="9715449" y="1262594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39068301-5360-C8D5-B852-E0E6729BED76}"/>
                  </a:ext>
                </a:extLst>
              </p:cNvPr>
              <p:cNvSpPr/>
              <p:nvPr/>
            </p:nvSpPr>
            <p:spPr>
              <a:xfrm>
                <a:off x="9755364" y="1601062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1804B31E-B019-CD7A-C1D3-560BD037094D}"/>
                  </a:ext>
                </a:extLst>
              </p:cNvPr>
              <p:cNvSpPr/>
              <p:nvPr/>
            </p:nvSpPr>
            <p:spPr>
              <a:xfrm>
                <a:off x="9740534" y="1879776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B706ABC0-6C76-7FE4-D6BD-536300BB7577}"/>
                  </a:ext>
                </a:extLst>
              </p:cNvPr>
              <p:cNvSpPr/>
              <p:nvPr/>
            </p:nvSpPr>
            <p:spPr>
              <a:xfrm>
                <a:off x="9989722" y="2135308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18B0CB09-60D6-2D71-D6A5-AF8C73495B47}"/>
                  </a:ext>
                </a:extLst>
              </p:cNvPr>
              <p:cNvSpPr/>
              <p:nvPr/>
            </p:nvSpPr>
            <p:spPr>
              <a:xfrm>
                <a:off x="10221993" y="2296609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1B4FE6A3-5BE9-4094-E31A-BB533AF44CDA}"/>
                  </a:ext>
                </a:extLst>
              </p:cNvPr>
              <p:cNvSpPr/>
              <p:nvPr/>
            </p:nvSpPr>
            <p:spPr>
              <a:xfrm>
                <a:off x="9956157" y="2450512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9632A537-DCAC-5F77-1261-322A936B51E8}"/>
                  </a:ext>
                </a:extLst>
              </p:cNvPr>
              <p:cNvSpPr/>
              <p:nvPr/>
            </p:nvSpPr>
            <p:spPr>
              <a:xfrm>
                <a:off x="9740533" y="2601751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7473F87B-A359-93C3-D91F-A0C0C05939CB}"/>
                  </a:ext>
                </a:extLst>
              </p:cNvPr>
              <p:cNvSpPr/>
              <p:nvPr/>
            </p:nvSpPr>
            <p:spPr>
              <a:xfrm>
                <a:off x="9721272" y="3499915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AD4A8608-639B-75CD-53FE-8AF075F09F3F}"/>
                  </a:ext>
                </a:extLst>
              </p:cNvPr>
              <p:cNvSpPr txBox="1"/>
              <p:nvPr/>
            </p:nvSpPr>
            <p:spPr>
              <a:xfrm>
                <a:off x="9532483" y="877485"/>
                <a:ext cx="9144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-log10 (P)</a:t>
                </a:r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A0BD725D-F943-0F68-CB4A-7B5B3A63F1D5}"/>
                  </a:ext>
                </a:extLst>
              </p:cNvPr>
              <p:cNvCxnSpPr/>
              <p:nvPr/>
            </p:nvCxnSpPr>
            <p:spPr>
              <a:xfrm>
                <a:off x="9909872" y="1194614"/>
                <a:ext cx="0" cy="337539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9B0DDAA8-334B-F4E5-6735-F91CA4F07D01}"/>
                  </a:ext>
                </a:extLst>
              </p:cNvPr>
              <p:cNvCxnSpPr/>
              <p:nvPr/>
            </p:nvCxnSpPr>
            <p:spPr>
              <a:xfrm>
                <a:off x="10152213" y="1194956"/>
                <a:ext cx="0" cy="337539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6F3F2C8E-EF93-D92E-7ECE-D32106198F32}"/>
                </a:ext>
              </a:extLst>
            </p:cNvPr>
            <p:cNvSpPr/>
            <p:nvPr/>
          </p:nvSpPr>
          <p:spPr>
            <a:xfrm>
              <a:off x="9738053" y="1311966"/>
              <a:ext cx="503483" cy="3181684"/>
            </a:xfrm>
            <a:custGeom>
              <a:avLst/>
              <a:gdLst>
                <a:gd name="connsiteX0" fmla="*/ 26149 w 503483"/>
                <a:gd name="connsiteY0" fmla="*/ 0 h 3234913"/>
                <a:gd name="connsiteX1" fmla="*/ 57954 w 503483"/>
                <a:gd name="connsiteY1" fmla="*/ 349858 h 3234913"/>
                <a:gd name="connsiteX2" fmla="*/ 57954 w 503483"/>
                <a:gd name="connsiteY2" fmla="*/ 612251 h 3234913"/>
                <a:gd name="connsiteX3" fmla="*/ 312396 w 503483"/>
                <a:gd name="connsiteY3" fmla="*/ 874644 h 3234913"/>
                <a:gd name="connsiteX4" fmla="*/ 503227 w 503483"/>
                <a:gd name="connsiteY4" fmla="*/ 1033670 h 3234913"/>
                <a:gd name="connsiteX5" fmla="*/ 272639 w 503483"/>
                <a:gd name="connsiteY5" fmla="*/ 1192696 h 3234913"/>
                <a:gd name="connsiteX6" fmla="*/ 34100 w 503483"/>
                <a:gd name="connsiteY6" fmla="*/ 1343771 h 3234913"/>
                <a:gd name="connsiteX7" fmla="*/ 26149 w 503483"/>
                <a:gd name="connsiteY7" fmla="*/ 2226365 h 3234913"/>
                <a:gd name="connsiteX8" fmla="*/ 2295 w 503483"/>
                <a:gd name="connsiteY8" fmla="*/ 3148717 h 3234913"/>
                <a:gd name="connsiteX9" fmla="*/ 2295 w 503483"/>
                <a:gd name="connsiteY9" fmla="*/ 3140765 h 323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483" h="3234913">
                  <a:moveTo>
                    <a:pt x="26149" y="0"/>
                  </a:moveTo>
                  <a:cubicBezTo>
                    <a:pt x="39401" y="123908"/>
                    <a:pt x="52653" y="247816"/>
                    <a:pt x="57954" y="349858"/>
                  </a:cubicBezTo>
                  <a:cubicBezTo>
                    <a:pt x="63255" y="451900"/>
                    <a:pt x="15547" y="524787"/>
                    <a:pt x="57954" y="612251"/>
                  </a:cubicBezTo>
                  <a:cubicBezTo>
                    <a:pt x="100361" y="699715"/>
                    <a:pt x="238184" y="804408"/>
                    <a:pt x="312396" y="874644"/>
                  </a:cubicBezTo>
                  <a:cubicBezTo>
                    <a:pt x="386608" y="944880"/>
                    <a:pt x="509853" y="980661"/>
                    <a:pt x="503227" y="1033670"/>
                  </a:cubicBezTo>
                  <a:cubicBezTo>
                    <a:pt x="496601" y="1086679"/>
                    <a:pt x="350827" y="1141013"/>
                    <a:pt x="272639" y="1192696"/>
                  </a:cubicBezTo>
                  <a:cubicBezTo>
                    <a:pt x="194451" y="1244379"/>
                    <a:pt x="75182" y="1171493"/>
                    <a:pt x="34100" y="1343771"/>
                  </a:cubicBezTo>
                  <a:cubicBezTo>
                    <a:pt x="-6982" y="1516049"/>
                    <a:pt x="31450" y="1925541"/>
                    <a:pt x="26149" y="2226365"/>
                  </a:cubicBezTo>
                  <a:cubicBezTo>
                    <a:pt x="20848" y="2527189"/>
                    <a:pt x="2295" y="3148717"/>
                    <a:pt x="2295" y="3148717"/>
                  </a:cubicBezTo>
                  <a:cubicBezTo>
                    <a:pt x="-1681" y="3301117"/>
                    <a:pt x="307" y="3220941"/>
                    <a:pt x="2295" y="314076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B4A7C4C0-BBBD-2844-34B5-70C5EE937DDF}"/>
              </a:ext>
            </a:extLst>
          </p:cNvPr>
          <p:cNvSpPr txBox="1"/>
          <p:nvPr/>
        </p:nvSpPr>
        <p:spPr>
          <a:xfrm>
            <a:off x="10878648" y="1652108"/>
            <a:ext cx="1023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dosage QTL</a:t>
            </a: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8B1650FC-CBF5-B932-8CC9-3C3D3F1929FC}"/>
              </a:ext>
            </a:extLst>
          </p:cNvPr>
          <p:cNvGrpSpPr/>
          <p:nvPr/>
        </p:nvGrpSpPr>
        <p:grpSpPr>
          <a:xfrm>
            <a:off x="10498255" y="2265644"/>
            <a:ext cx="1560721" cy="1535080"/>
            <a:chOff x="10476932" y="2744228"/>
            <a:chExt cx="1560721" cy="1535080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7187A670-700A-49EC-6674-E2053BDD1367}"/>
                </a:ext>
              </a:extLst>
            </p:cNvPr>
            <p:cNvSpPr txBox="1"/>
            <p:nvPr/>
          </p:nvSpPr>
          <p:spPr>
            <a:xfrm>
              <a:off x="11749362" y="401679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A57C22A1-4C58-25BA-FA1D-3B8D3877C3D0}"/>
                </a:ext>
              </a:extLst>
            </p:cNvPr>
            <p:cNvGrpSpPr/>
            <p:nvPr/>
          </p:nvGrpSpPr>
          <p:grpSpPr>
            <a:xfrm>
              <a:off x="10476932" y="2744228"/>
              <a:ext cx="1560721" cy="1535080"/>
              <a:chOff x="10476932" y="2841854"/>
              <a:chExt cx="1560721" cy="1535080"/>
            </a:xfrm>
          </p:grpSpPr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0149D693-D24F-7FDB-4611-C345A5BFF554}"/>
                  </a:ext>
                </a:extLst>
              </p:cNvPr>
              <p:cNvGrpSpPr/>
              <p:nvPr/>
            </p:nvGrpSpPr>
            <p:grpSpPr>
              <a:xfrm>
                <a:off x="10476932" y="2841854"/>
                <a:ext cx="1560721" cy="1535080"/>
                <a:chOff x="9658709" y="2758307"/>
                <a:chExt cx="1639268" cy="1612337"/>
              </a:xfrm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B0C6ECAD-C033-35F5-3DA1-1F6797F18C95}"/>
                    </a:ext>
                  </a:extLst>
                </p:cNvPr>
                <p:cNvSpPr/>
                <p:nvPr/>
              </p:nvSpPr>
              <p:spPr>
                <a:xfrm>
                  <a:off x="9971801" y="2758307"/>
                  <a:ext cx="1326176" cy="129616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D2C3FB46-BD5E-BF6C-D819-91DF55CF40FA}"/>
                    </a:ext>
                  </a:extLst>
                </p:cNvPr>
                <p:cNvSpPr txBox="1"/>
                <p:nvPr/>
              </p:nvSpPr>
              <p:spPr>
                <a:xfrm>
                  <a:off x="10067040" y="4094916"/>
                  <a:ext cx="269726" cy="27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0</a:t>
                  </a:r>
                </a:p>
              </p:txBody>
            </p: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49E78C91-4394-ABE1-A079-98241D9960DE}"/>
                    </a:ext>
                  </a:extLst>
                </p:cNvPr>
                <p:cNvSpPr txBox="1"/>
                <p:nvPr/>
              </p:nvSpPr>
              <p:spPr>
                <a:xfrm>
                  <a:off x="10525463" y="4095868"/>
                  <a:ext cx="269726" cy="27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1</a:t>
                  </a:r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5C9EAF58-1104-A3C7-FA46-BC7FCD38D40E}"/>
                    </a:ext>
                  </a:extLst>
                </p:cNvPr>
                <p:cNvSpPr txBox="1"/>
                <p:nvPr/>
              </p:nvSpPr>
              <p:spPr>
                <a:xfrm rot="16200000">
                  <a:off x="9341841" y="3303736"/>
                  <a:ext cx="924676" cy="2909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phenotype</a:t>
                  </a:r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5206C9F8-E1F3-C8BA-13DD-138F53F8F734}"/>
                    </a:ext>
                  </a:extLst>
                </p:cNvPr>
                <p:cNvGrpSpPr/>
                <p:nvPr/>
              </p:nvGrpSpPr>
              <p:grpSpPr>
                <a:xfrm>
                  <a:off x="10044529" y="3569585"/>
                  <a:ext cx="276139" cy="331536"/>
                  <a:chOff x="10044529" y="3569585"/>
                  <a:chExt cx="276139" cy="331536"/>
                </a:xfrm>
              </p:grpSpPr>
              <p:cxnSp>
                <p:nvCxnSpPr>
                  <p:cNvPr id="305" name="Straight Connector 304">
                    <a:extLst>
                      <a:ext uri="{FF2B5EF4-FFF2-40B4-BE49-F238E27FC236}">
                        <a16:creationId xmlns:a16="http://schemas.microsoft.com/office/drawing/2014/main" id="{359DE591-B988-16DC-D9F8-BCC291DDA6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85682" y="3569585"/>
                    <a:ext cx="0" cy="331536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4CF91C41-01D2-7A28-4EBC-77FBE458520A}"/>
                      </a:ext>
                    </a:extLst>
                  </p:cNvPr>
                  <p:cNvSpPr/>
                  <p:nvPr/>
                </p:nvSpPr>
                <p:spPr>
                  <a:xfrm>
                    <a:off x="10044529" y="3626734"/>
                    <a:ext cx="276139" cy="209984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585622D7-2ED2-4CED-5424-F790F49358F5}"/>
                      </a:ext>
                    </a:extLst>
                  </p:cNvPr>
                  <p:cNvCxnSpPr>
                    <a:cxnSpLocks/>
                    <a:stCxn id="306" idx="1"/>
                    <a:endCxn id="306" idx="3"/>
                  </p:cNvCxnSpPr>
                  <p:nvPr/>
                </p:nvCxnSpPr>
                <p:spPr>
                  <a:xfrm>
                    <a:off x="10044529" y="3731725"/>
                    <a:ext cx="276139" cy="0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3208C6D1-A58E-E391-B292-6739BE600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0439" y="3340467"/>
                <a:ext cx="0" cy="315650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D45A96E7-C1B3-2915-55F3-F412860F8DBC}"/>
                  </a:ext>
                </a:extLst>
              </p:cNvPr>
              <p:cNvSpPr/>
              <p:nvPr/>
            </p:nvSpPr>
            <p:spPr>
              <a:xfrm>
                <a:off x="11296049" y="3394878"/>
                <a:ext cx="262908" cy="1999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1D5367BC-29B1-D7CF-5B7C-6A5113AFE3B6}"/>
                  </a:ext>
                </a:extLst>
              </p:cNvPr>
              <p:cNvCxnSpPr>
                <a:cxnSpLocks/>
                <a:stCxn id="313" idx="1"/>
                <a:endCxn id="313" idx="3"/>
              </p:cNvCxnSpPr>
              <p:nvPr/>
            </p:nvCxnSpPr>
            <p:spPr>
              <a:xfrm>
                <a:off x="11296049" y="3494838"/>
                <a:ext cx="262908" cy="0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C647A089-09A3-CC1E-0A95-90288035A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885" y="2925531"/>
                <a:ext cx="0" cy="315650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49C08619-B8BB-0E74-0438-A482099D789E}"/>
                  </a:ext>
                </a:extLst>
              </p:cNvPr>
              <p:cNvSpPr/>
              <p:nvPr/>
            </p:nvSpPr>
            <p:spPr>
              <a:xfrm>
                <a:off x="11722495" y="2979942"/>
                <a:ext cx="262908" cy="1999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CC0488CD-6CFD-36DE-3415-0CE336903F7B}"/>
                  </a:ext>
                </a:extLst>
              </p:cNvPr>
              <p:cNvCxnSpPr>
                <a:cxnSpLocks/>
                <a:stCxn id="316" idx="1"/>
                <a:endCxn id="316" idx="3"/>
              </p:cNvCxnSpPr>
              <p:nvPr/>
            </p:nvCxnSpPr>
            <p:spPr>
              <a:xfrm>
                <a:off x="11722495" y="3079902"/>
                <a:ext cx="262908" cy="0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E61E84-36EA-D71F-D093-3DCB7B5DD2AE}"/>
              </a:ext>
            </a:extLst>
          </p:cNvPr>
          <p:cNvGrpSpPr/>
          <p:nvPr/>
        </p:nvGrpSpPr>
        <p:grpSpPr>
          <a:xfrm>
            <a:off x="4896750" y="3439992"/>
            <a:ext cx="3846478" cy="270225"/>
            <a:chOff x="3231264" y="3874465"/>
            <a:chExt cx="3846478" cy="270225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44393D3-B4AB-86DE-F3BD-5439156556B9}"/>
                </a:ext>
              </a:extLst>
            </p:cNvPr>
            <p:cNvSpPr txBox="1"/>
            <p:nvPr/>
          </p:nvSpPr>
          <p:spPr>
            <a:xfrm>
              <a:off x="3231264" y="3883080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EC058477-3042-34CE-709E-FFB3847D2BF9}"/>
                </a:ext>
              </a:extLst>
            </p:cNvPr>
            <p:cNvSpPr txBox="1"/>
            <p:nvPr/>
          </p:nvSpPr>
          <p:spPr>
            <a:xfrm>
              <a:off x="4036616" y="3883080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D1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34228A24-4D82-9656-526C-0E4055F343D2}"/>
                </a:ext>
              </a:extLst>
            </p:cNvPr>
            <p:cNvSpPr txBox="1"/>
            <p:nvPr/>
          </p:nvSpPr>
          <p:spPr>
            <a:xfrm>
              <a:off x="4944940" y="3880710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D2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57A8C3C9-8443-41CC-8FC5-3498771FE281}"/>
                </a:ext>
              </a:extLst>
            </p:cNvPr>
            <p:cNvSpPr txBox="1"/>
            <p:nvPr/>
          </p:nvSpPr>
          <p:spPr>
            <a:xfrm>
              <a:off x="5931824" y="3878144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D2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3919F1FE-28F5-A6CE-F303-08C03E29622A}"/>
                </a:ext>
              </a:extLst>
            </p:cNvPr>
            <p:cNvSpPr txBox="1"/>
            <p:nvPr/>
          </p:nvSpPr>
          <p:spPr>
            <a:xfrm>
              <a:off x="6732776" y="3874465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D1</a:t>
              </a:r>
            </a:p>
          </p:txBody>
        </p: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CFF8E6D-9D59-EC21-9085-AEBA16C00F75}"/>
              </a:ext>
            </a:extLst>
          </p:cNvPr>
          <p:cNvSpPr/>
          <p:nvPr/>
        </p:nvSpPr>
        <p:spPr>
          <a:xfrm>
            <a:off x="5221102" y="2731771"/>
            <a:ext cx="158942" cy="1334007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65701C1-2C2E-8261-0AF9-3ED617317AEC}"/>
              </a:ext>
            </a:extLst>
          </p:cNvPr>
          <p:cNvGrpSpPr/>
          <p:nvPr/>
        </p:nvGrpSpPr>
        <p:grpSpPr>
          <a:xfrm>
            <a:off x="1622430" y="386299"/>
            <a:ext cx="914478" cy="3692519"/>
            <a:chOff x="1622430" y="797161"/>
            <a:chExt cx="914478" cy="3692519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7612548B-0BC3-9269-0B21-932AADC3E4C2}"/>
                </a:ext>
              </a:extLst>
            </p:cNvPr>
            <p:cNvGrpSpPr/>
            <p:nvPr/>
          </p:nvGrpSpPr>
          <p:grpSpPr>
            <a:xfrm>
              <a:off x="1622430" y="797161"/>
              <a:ext cx="914478" cy="3692519"/>
              <a:chOff x="7036479" y="799105"/>
              <a:chExt cx="914478" cy="3692519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96E2B11F-BB03-BEE8-1E43-69F3A460B508}"/>
                  </a:ext>
                </a:extLst>
              </p:cNvPr>
              <p:cNvGrpSpPr/>
              <p:nvPr/>
            </p:nvGrpSpPr>
            <p:grpSpPr>
              <a:xfrm>
                <a:off x="7036479" y="799105"/>
                <a:ext cx="914478" cy="3692519"/>
                <a:chOff x="8288365" y="842224"/>
                <a:chExt cx="914478" cy="3692519"/>
              </a:xfrm>
            </p:grpSpPr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26DD50FB-2573-543E-60F1-EEBEF62F9AFB}"/>
                    </a:ext>
                  </a:extLst>
                </p:cNvPr>
                <p:cNvGrpSpPr/>
                <p:nvPr/>
              </p:nvGrpSpPr>
              <p:grpSpPr>
                <a:xfrm>
                  <a:off x="8288365" y="842224"/>
                  <a:ext cx="914478" cy="3692519"/>
                  <a:chOff x="9532483" y="877485"/>
                  <a:chExt cx="914478" cy="3692519"/>
                </a:xfrm>
              </p:grpSpPr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AF27DAA3-39B4-E5C0-72E0-6CB4421690E0}"/>
                      </a:ext>
                    </a:extLst>
                  </p:cNvPr>
                  <p:cNvSpPr/>
                  <p:nvPr/>
                </p:nvSpPr>
                <p:spPr>
                  <a:xfrm>
                    <a:off x="9615948" y="1187548"/>
                    <a:ext cx="747549" cy="3375390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C99DC824-D5C4-DDDD-1372-C6C565E84744}"/>
                      </a:ext>
                    </a:extLst>
                  </p:cNvPr>
                  <p:cNvSpPr/>
                  <p:nvPr/>
                </p:nvSpPr>
                <p:spPr>
                  <a:xfrm>
                    <a:off x="10186691" y="1296212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6B898DD3-F478-6BB3-E24E-50E56884B2E3}"/>
                      </a:ext>
                    </a:extLst>
                  </p:cNvPr>
                  <p:cNvSpPr/>
                  <p:nvPr/>
                </p:nvSpPr>
                <p:spPr>
                  <a:xfrm>
                    <a:off x="10154998" y="1613383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462800AA-2CD8-2494-77F9-94F281D7A66A}"/>
                      </a:ext>
                    </a:extLst>
                  </p:cNvPr>
                  <p:cNvSpPr/>
                  <p:nvPr/>
                </p:nvSpPr>
                <p:spPr>
                  <a:xfrm>
                    <a:off x="10184051" y="1918133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26E04363-4031-9E44-1CE5-400B92CA0BC7}"/>
                      </a:ext>
                    </a:extLst>
                  </p:cNvPr>
                  <p:cNvSpPr/>
                  <p:nvPr/>
                </p:nvSpPr>
                <p:spPr>
                  <a:xfrm>
                    <a:off x="10140762" y="2272181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EE22A3CD-4254-81C4-54AC-5586752D2872}"/>
                      </a:ext>
                    </a:extLst>
                  </p:cNvPr>
                  <p:cNvSpPr/>
                  <p:nvPr/>
                </p:nvSpPr>
                <p:spPr>
                  <a:xfrm>
                    <a:off x="10208983" y="2662789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A9074E00-7C01-2C6C-A783-CF3F7F3B5D79}"/>
                      </a:ext>
                    </a:extLst>
                  </p:cNvPr>
                  <p:cNvSpPr/>
                  <p:nvPr/>
                </p:nvSpPr>
                <p:spPr>
                  <a:xfrm>
                    <a:off x="10148151" y="3082524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E483B8D4-89F5-68CE-5F2F-B186D85CA8A0}"/>
                      </a:ext>
                    </a:extLst>
                  </p:cNvPr>
                  <p:cNvSpPr txBox="1"/>
                  <p:nvPr/>
                </p:nvSpPr>
                <p:spPr>
                  <a:xfrm>
                    <a:off x="9532483" y="877485"/>
                    <a:ext cx="914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-log10 (P)</a:t>
                    </a:r>
                  </a:p>
                </p:txBody>
              </p: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FF56A93A-C425-072E-46F6-57612FD4AFF7}"/>
                      </a:ext>
                    </a:extLst>
                  </p:cNvPr>
                  <p:cNvCxnSpPr/>
                  <p:nvPr/>
                </p:nvCxnSpPr>
                <p:spPr>
                  <a:xfrm>
                    <a:off x="9872396" y="1194614"/>
                    <a:ext cx="0" cy="3375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B9A8B91F-406F-0B95-DE2E-D1D1CEEBC39B}"/>
                      </a:ext>
                    </a:extLst>
                  </p:cNvPr>
                  <p:cNvCxnSpPr/>
                  <p:nvPr/>
                </p:nvCxnSpPr>
                <p:spPr>
                  <a:xfrm>
                    <a:off x="10077518" y="1194614"/>
                    <a:ext cx="0" cy="3375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AB6E7871-401B-D02C-9B8E-524DB3806679}"/>
                    </a:ext>
                  </a:extLst>
                </p:cNvPr>
                <p:cNvSpPr/>
                <p:nvPr/>
              </p:nvSpPr>
              <p:spPr>
                <a:xfrm>
                  <a:off x="8939933" y="3485390"/>
                  <a:ext cx="91859" cy="91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8A7D003D-0804-BCD3-6DE2-A9284C7FBF51}"/>
                    </a:ext>
                  </a:extLst>
                </p:cNvPr>
                <p:cNvSpPr/>
                <p:nvPr/>
              </p:nvSpPr>
              <p:spPr>
                <a:xfrm>
                  <a:off x="8674346" y="3757389"/>
                  <a:ext cx="91859" cy="91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99424B3-6457-1ECF-32E9-15D2D6071E50}"/>
                    </a:ext>
                  </a:extLst>
                </p:cNvPr>
                <p:cNvSpPr/>
                <p:nvPr/>
              </p:nvSpPr>
              <p:spPr>
                <a:xfrm>
                  <a:off x="8443554" y="4011160"/>
                  <a:ext cx="91859" cy="91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51CF9319-84C1-C224-6D14-B2AE5F75744E}"/>
                    </a:ext>
                  </a:extLst>
                </p:cNvPr>
                <p:cNvSpPr/>
                <p:nvPr/>
              </p:nvSpPr>
              <p:spPr>
                <a:xfrm>
                  <a:off x="8680488" y="4254122"/>
                  <a:ext cx="91859" cy="91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12CF9D68-DFFD-152F-F0CA-4941C55DA898}"/>
                  </a:ext>
                </a:extLst>
              </p:cNvPr>
              <p:cNvSpPr/>
              <p:nvPr/>
            </p:nvSpPr>
            <p:spPr>
              <a:xfrm>
                <a:off x="7696551" y="4314841"/>
                <a:ext cx="91859" cy="9185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B912813-2057-B245-A280-B1EBEDDE27E1}"/>
                </a:ext>
              </a:extLst>
            </p:cNvPr>
            <p:cNvSpPr/>
            <p:nvPr/>
          </p:nvSpPr>
          <p:spPr>
            <a:xfrm>
              <a:off x="1813608" y="1259174"/>
              <a:ext cx="532373" cy="3080478"/>
            </a:xfrm>
            <a:custGeom>
              <a:avLst/>
              <a:gdLst>
                <a:gd name="connsiteX0" fmla="*/ 517362 w 532373"/>
                <a:gd name="connsiteY0" fmla="*/ 0 h 3080478"/>
                <a:gd name="connsiteX1" fmla="*/ 487382 w 532373"/>
                <a:gd name="connsiteY1" fmla="*/ 322288 h 3080478"/>
                <a:gd name="connsiteX2" fmla="*/ 509867 w 532373"/>
                <a:gd name="connsiteY2" fmla="*/ 637082 h 3080478"/>
                <a:gd name="connsiteX3" fmla="*/ 472392 w 532373"/>
                <a:gd name="connsiteY3" fmla="*/ 974360 h 3080478"/>
                <a:gd name="connsiteX4" fmla="*/ 532353 w 532373"/>
                <a:gd name="connsiteY4" fmla="*/ 1364105 h 3080478"/>
                <a:gd name="connsiteX5" fmla="*/ 464897 w 532373"/>
                <a:gd name="connsiteY5" fmla="*/ 1798819 h 3080478"/>
                <a:gd name="connsiteX6" fmla="*/ 502372 w 532373"/>
                <a:gd name="connsiteY6" fmla="*/ 2218544 h 3080478"/>
                <a:gd name="connsiteX7" fmla="*/ 217559 w 532373"/>
                <a:gd name="connsiteY7" fmla="*/ 2533337 h 3080478"/>
                <a:gd name="connsiteX8" fmla="*/ 202 w 532373"/>
                <a:gd name="connsiteY8" fmla="*/ 2750695 h 3080478"/>
                <a:gd name="connsiteX9" fmla="*/ 255035 w 532373"/>
                <a:gd name="connsiteY9" fmla="*/ 3013023 h 3080478"/>
                <a:gd name="connsiteX10" fmla="*/ 502372 w 532373"/>
                <a:gd name="connsiteY10" fmla="*/ 3080478 h 3080478"/>
                <a:gd name="connsiteX11" fmla="*/ 502372 w 532373"/>
                <a:gd name="connsiteY11" fmla="*/ 3080478 h 308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2373" h="3080478">
                  <a:moveTo>
                    <a:pt x="517362" y="0"/>
                  </a:moveTo>
                  <a:cubicBezTo>
                    <a:pt x="502996" y="108054"/>
                    <a:pt x="488631" y="216108"/>
                    <a:pt x="487382" y="322288"/>
                  </a:cubicBezTo>
                  <a:cubicBezTo>
                    <a:pt x="486133" y="428468"/>
                    <a:pt x="512365" y="528403"/>
                    <a:pt x="509867" y="637082"/>
                  </a:cubicBezTo>
                  <a:cubicBezTo>
                    <a:pt x="507369" y="745761"/>
                    <a:pt x="468644" y="853190"/>
                    <a:pt x="472392" y="974360"/>
                  </a:cubicBezTo>
                  <a:cubicBezTo>
                    <a:pt x="476140" y="1095530"/>
                    <a:pt x="533602" y="1226695"/>
                    <a:pt x="532353" y="1364105"/>
                  </a:cubicBezTo>
                  <a:cubicBezTo>
                    <a:pt x="531104" y="1501515"/>
                    <a:pt x="469894" y="1656413"/>
                    <a:pt x="464897" y="1798819"/>
                  </a:cubicBezTo>
                  <a:cubicBezTo>
                    <a:pt x="459900" y="1941225"/>
                    <a:pt x="543595" y="2096125"/>
                    <a:pt x="502372" y="2218544"/>
                  </a:cubicBezTo>
                  <a:cubicBezTo>
                    <a:pt x="461149" y="2340963"/>
                    <a:pt x="301254" y="2444645"/>
                    <a:pt x="217559" y="2533337"/>
                  </a:cubicBezTo>
                  <a:cubicBezTo>
                    <a:pt x="133864" y="2622029"/>
                    <a:pt x="-6044" y="2670747"/>
                    <a:pt x="202" y="2750695"/>
                  </a:cubicBezTo>
                  <a:cubicBezTo>
                    <a:pt x="6448" y="2830643"/>
                    <a:pt x="171340" y="2958059"/>
                    <a:pt x="255035" y="3013023"/>
                  </a:cubicBezTo>
                  <a:cubicBezTo>
                    <a:pt x="338730" y="3067987"/>
                    <a:pt x="502372" y="3080478"/>
                    <a:pt x="502372" y="3080478"/>
                  </a:cubicBezTo>
                  <a:lnTo>
                    <a:pt x="502372" y="3080478"/>
                  </a:lnTo>
                </a:path>
              </a:pathLst>
            </a:custGeom>
            <a:noFill/>
            <a:ln w="127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D525476-70F4-143C-87E4-D1A97B33AB45}"/>
              </a:ext>
            </a:extLst>
          </p:cNvPr>
          <p:cNvGrpSpPr/>
          <p:nvPr/>
        </p:nvGrpSpPr>
        <p:grpSpPr>
          <a:xfrm>
            <a:off x="5986274" y="4266387"/>
            <a:ext cx="499619" cy="698267"/>
            <a:chOff x="5973147" y="4673886"/>
            <a:chExt cx="499619" cy="69826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986028E-B312-EF04-D27A-52D4C2F58138}"/>
                </a:ext>
              </a:extLst>
            </p:cNvPr>
            <p:cNvGrpSpPr/>
            <p:nvPr/>
          </p:nvGrpSpPr>
          <p:grpSpPr>
            <a:xfrm>
              <a:off x="5973147" y="4673886"/>
              <a:ext cx="499619" cy="698267"/>
              <a:chOff x="2789476" y="4730875"/>
              <a:chExt cx="499619" cy="698267"/>
            </a:xfrm>
          </p:grpSpPr>
          <p:sp>
            <p:nvSpPr>
              <p:cNvPr id="62" name="Trapezoid 61">
                <a:extLst>
                  <a:ext uri="{FF2B5EF4-FFF2-40B4-BE49-F238E27FC236}">
                    <a16:creationId xmlns:a16="http://schemas.microsoft.com/office/drawing/2014/main" id="{6B24757A-3148-CEBE-992A-AE3DE248B490}"/>
                  </a:ext>
                </a:extLst>
              </p:cNvPr>
              <p:cNvSpPr/>
              <p:nvPr/>
            </p:nvSpPr>
            <p:spPr>
              <a:xfrm>
                <a:off x="2965645" y="5062744"/>
                <a:ext cx="136029" cy="366398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loud 78">
                <a:extLst>
                  <a:ext uri="{FF2B5EF4-FFF2-40B4-BE49-F238E27FC236}">
                    <a16:creationId xmlns:a16="http://schemas.microsoft.com/office/drawing/2014/main" id="{CD831062-35D6-C335-B548-D0B3E51CFC5B}"/>
                  </a:ext>
                </a:extLst>
              </p:cNvPr>
              <p:cNvSpPr/>
              <p:nvPr/>
            </p:nvSpPr>
            <p:spPr>
              <a:xfrm rot="10800000">
                <a:off x="2789476" y="4730875"/>
                <a:ext cx="499619" cy="385001"/>
              </a:xfrm>
              <a:prstGeom prst="cloud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1E81F58-8363-CD4E-63BC-B15709707AB7}"/>
                </a:ext>
              </a:extLst>
            </p:cNvPr>
            <p:cNvSpPr txBox="1"/>
            <p:nvPr/>
          </p:nvSpPr>
          <p:spPr>
            <a:xfrm>
              <a:off x="6085621" y="46991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2373BA28-B0FC-1525-9517-AE143F20B12E}"/>
              </a:ext>
            </a:extLst>
          </p:cNvPr>
          <p:cNvGrpSpPr/>
          <p:nvPr/>
        </p:nvGrpSpPr>
        <p:grpSpPr>
          <a:xfrm>
            <a:off x="6914033" y="4175623"/>
            <a:ext cx="499619" cy="803956"/>
            <a:chOff x="6914033" y="4586485"/>
            <a:chExt cx="499619" cy="80395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765E411-F5E9-8A5F-17FA-A82F7C320AB9}"/>
                </a:ext>
              </a:extLst>
            </p:cNvPr>
            <p:cNvGrpSpPr/>
            <p:nvPr/>
          </p:nvGrpSpPr>
          <p:grpSpPr>
            <a:xfrm>
              <a:off x="6914033" y="4586485"/>
              <a:ext cx="499619" cy="803956"/>
              <a:chOff x="2789476" y="4730875"/>
              <a:chExt cx="499619" cy="803956"/>
            </a:xfrm>
          </p:grpSpPr>
          <p:sp>
            <p:nvSpPr>
              <p:cNvPr id="70" name="Trapezoid 69">
                <a:extLst>
                  <a:ext uri="{FF2B5EF4-FFF2-40B4-BE49-F238E27FC236}">
                    <a16:creationId xmlns:a16="http://schemas.microsoft.com/office/drawing/2014/main" id="{67FA204B-3225-B97F-C4ED-262A3D6442B4}"/>
                  </a:ext>
                </a:extLst>
              </p:cNvPr>
              <p:cNvSpPr/>
              <p:nvPr/>
            </p:nvSpPr>
            <p:spPr>
              <a:xfrm>
                <a:off x="2965644" y="5062744"/>
                <a:ext cx="159305" cy="472087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loud 70">
                <a:extLst>
                  <a:ext uri="{FF2B5EF4-FFF2-40B4-BE49-F238E27FC236}">
                    <a16:creationId xmlns:a16="http://schemas.microsoft.com/office/drawing/2014/main" id="{94F900D5-C8C9-5358-BBFA-EA3F536879B8}"/>
                  </a:ext>
                </a:extLst>
              </p:cNvPr>
              <p:cNvSpPr/>
              <p:nvPr/>
            </p:nvSpPr>
            <p:spPr>
              <a:xfrm rot="10800000">
                <a:off x="2789476" y="4730875"/>
                <a:ext cx="499619" cy="385001"/>
              </a:xfrm>
              <a:prstGeom prst="cloud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2FB11D-7F1F-A866-115B-3C6DC3C2E49A}"/>
                </a:ext>
              </a:extLst>
            </p:cNvPr>
            <p:cNvSpPr txBox="1"/>
            <p:nvPr/>
          </p:nvSpPr>
          <p:spPr>
            <a:xfrm>
              <a:off x="7012999" y="46058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89A06D7-D758-D4BB-5E1B-D8669C3C35C9}"/>
              </a:ext>
            </a:extLst>
          </p:cNvPr>
          <p:cNvGrpSpPr/>
          <p:nvPr/>
        </p:nvGrpSpPr>
        <p:grpSpPr>
          <a:xfrm>
            <a:off x="7803970" y="4509076"/>
            <a:ext cx="499619" cy="476780"/>
            <a:chOff x="7755743" y="4890963"/>
            <a:chExt cx="499619" cy="47678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709902C-3408-FF6B-E104-9FA60DEF8638}"/>
                </a:ext>
              </a:extLst>
            </p:cNvPr>
            <p:cNvGrpSpPr/>
            <p:nvPr/>
          </p:nvGrpSpPr>
          <p:grpSpPr>
            <a:xfrm>
              <a:off x="7755743" y="4890963"/>
              <a:ext cx="499619" cy="476780"/>
              <a:chOff x="2789476" y="4730875"/>
              <a:chExt cx="499619" cy="476780"/>
            </a:xfrm>
          </p:grpSpPr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7D5600AC-4E9C-A8D9-1260-0DC4E9401100}"/>
                  </a:ext>
                </a:extLst>
              </p:cNvPr>
              <p:cNvSpPr/>
              <p:nvPr/>
            </p:nvSpPr>
            <p:spPr>
              <a:xfrm>
                <a:off x="2965645" y="5062744"/>
                <a:ext cx="122207" cy="144911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loud 74">
                <a:extLst>
                  <a:ext uri="{FF2B5EF4-FFF2-40B4-BE49-F238E27FC236}">
                    <a16:creationId xmlns:a16="http://schemas.microsoft.com/office/drawing/2014/main" id="{A4B65F75-D1FA-EA59-61DD-11F0206DBB54}"/>
                  </a:ext>
                </a:extLst>
              </p:cNvPr>
              <p:cNvSpPr/>
              <p:nvPr/>
            </p:nvSpPr>
            <p:spPr>
              <a:xfrm rot="10800000">
                <a:off x="2789476" y="4730875"/>
                <a:ext cx="499619" cy="385001"/>
              </a:xfrm>
              <a:prstGeom prst="cloud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99FEAA5-2233-46AE-EA8E-466088A8855E}"/>
                </a:ext>
              </a:extLst>
            </p:cNvPr>
            <p:cNvSpPr txBox="1"/>
            <p:nvPr/>
          </p:nvSpPr>
          <p:spPr>
            <a:xfrm>
              <a:off x="7860957" y="49220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9F4B77CC-EB56-10B8-19F9-138B04582AFF}"/>
              </a:ext>
            </a:extLst>
          </p:cNvPr>
          <p:cNvGrpSpPr/>
          <p:nvPr/>
        </p:nvGrpSpPr>
        <p:grpSpPr>
          <a:xfrm>
            <a:off x="5173624" y="4340394"/>
            <a:ext cx="499619" cy="626331"/>
            <a:chOff x="4979139" y="4745822"/>
            <a:chExt cx="499619" cy="62633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D828B81-9BA4-2896-DF29-FCA01B1781E7}"/>
                </a:ext>
              </a:extLst>
            </p:cNvPr>
            <p:cNvGrpSpPr/>
            <p:nvPr/>
          </p:nvGrpSpPr>
          <p:grpSpPr>
            <a:xfrm>
              <a:off x="4979139" y="4752086"/>
              <a:ext cx="499619" cy="620067"/>
              <a:chOff x="2789476" y="4730875"/>
              <a:chExt cx="499619" cy="620067"/>
            </a:xfrm>
          </p:grpSpPr>
          <p:sp>
            <p:nvSpPr>
              <p:cNvPr id="64" name="Trapezoid 63">
                <a:extLst>
                  <a:ext uri="{FF2B5EF4-FFF2-40B4-BE49-F238E27FC236}">
                    <a16:creationId xmlns:a16="http://schemas.microsoft.com/office/drawing/2014/main" id="{418479D6-8338-01FE-B8C6-A30ED9A2DD19}"/>
                  </a:ext>
                </a:extLst>
              </p:cNvPr>
              <p:cNvSpPr/>
              <p:nvPr/>
            </p:nvSpPr>
            <p:spPr>
              <a:xfrm>
                <a:off x="2965645" y="5062743"/>
                <a:ext cx="147280" cy="288199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loud 62">
                <a:extLst>
                  <a:ext uri="{FF2B5EF4-FFF2-40B4-BE49-F238E27FC236}">
                    <a16:creationId xmlns:a16="http://schemas.microsoft.com/office/drawing/2014/main" id="{8AD776D6-B447-44D9-4EAE-C46568B885A6}"/>
                  </a:ext>
                </a:extLst>
              </p:cNvPr>
              <p:cNvSpPr/>
              <p:nvPr/>
            </p:nvSpPr>
            <p:spPr>
              <a:xfrm rot="10800000">
                <a:off x="2789476" y="4730875"/>
                <a:ext cx="499619" cy="385001"/>
              </a:xfrm>
              <a:prstGeom prst="cloud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7BCB8D4-40D5-E251-A652-D857BCE3D05D}"/>
                </a:ext>
              </a:extLst>
            </p:cNvPr>
            <p:cNvSpPr txBox="1"/>
            <p:nvPr/>
          </p:nvSpPr>
          <p:spPr>
            <a:xfrm>
              <a:off x="5068959" y="4745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42ED2380-8875-3571-B578-6F860E0CE8AC}"/>
              </a:ext>
            </a:extLst>
          </p:cNvPr>
          <p:cNvSpPr/>
          <p:nvPr/>
        </p:nvSpPr>
        <p:spPr>
          <a:xfrm rot="5400000">
            <a:off x="6930417" y="5170874"/>
            <a:ext cx="407165" cy="3572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6C9F89-5C04-B4A1-54A6-3231F8783C61}"/>
              </a:ext>
            </a:extLst>
          </p:cNvPr>
          <p:cNvCxnSpPr>
            <a:cxnSpLocks/>
          </p:cNvCxnSpPr>
          <p:nvPr/>
        </p:nvCxnSpPr>
        <p:spPr>
          <a:xfrm>
            <a:off x="5060584" y="705730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D13917-672F-2985-6753-F8290A4BD3CA}"/>
              </a:ext>
            </a:extLst>
          </p:cNvPr>
          <p:cNvCxnSpPr>
            <a:cxnSpLocks/>
          </p:cNvCxnSpPr>
          <p:nvPr/>
        </p:nvCxnSpPr>
        <p:spPr>
          <a:xfrm>
            <a:off x="5060584" y="869092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0C1ADF-5B11-9C36-F2B9-5E04EA8111A0}"/>
              </a:ext>
            </a:extLst>
          </p:cNvPr>
          <p:cNvCxnSpPr>
            <a:cxnSpLocks/>
          </p:cNvCxnSpPr>
          <p:nvPr/>
        </p:nvCxnSpPr>
        <p:spPr>
          <a:xfrm>
            <a:off x="5060584" y="1325828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5DCBF2E-1241-D108-3530-14F8CDB89AFB}"/>
              </a:ext>
            </a:extLst>
          </p:cNvPr>
          <p:cNvCxnSpPr>
            <a:cxnSpLocks/>
          </p:cNvCxnSpPr>
          <p:nvPr/>
        </p:nvCxnSpPr>
        <p:spPr>
          <a:xfrm>
            <a:off x="5060584" y="1523545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EDFFF5-F2B1-FF3D-2E00-52A18252CD04}"/>
              </a:ext>
            </a:extLst>
          </p:cNvPr>
          <p:cNvCxnSpPr>
            <a:cxnSpLocks/>
          </p:cNvCxnSpPr>
          <p:nvPr/>
        </p:nvCxnSpPr>
        <p:spPr>
          <a:xfrm>
            <a:off x="5060584" y="1772995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5356909-7FA4-C272-E9D3-BBE7084795EB}"/>
              </a:ext>
            </a:extLst>
          </p:cNvPr>
          <p:cNvCxnSpPr>
            <a:cxnSpLocks/>
          </p:cNvCxnSpPr>
          <p:nvPr/>
        </p:nvCxnSpPr>
        <p:spPr>
          <a:xfrm>
            <a:off x="5057092" y="1891816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05F1E20-C4C6-100D-9319-626D416828D4}"/>
              </a:ext>
            </a:extLst>
          </p:cNvPr>
          <p:cNvCxnSpPr>
            <a:cxnSpLocks/>
          </p:cNvCxnSpPr>
          <p:nvPr/>
        </p:nvCxnSpPr>
        <p:spPr>
          <a:xfrm>
            <a:off x="5057092" y="2084912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B894F2B-9875-1BB7-0133-68C1E24C5D52}"/>
              </a:ext>
            </a:extLst>
          </p:cNvPr>
          <p:cNvCxnSpPr>
            <a:cxnSpLocks/>
          </p:cNvCxnSpPr>
          <p:nvPr/>
        </p:nvCxnSpPr>
        <p:spPr>
          <a:xfrm>
            <a:off x="5057092" y="2178302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F91364-EFC6-E19F-C2CF-558C18EED8A2}"/>
              </a:ext>
            </a:extLst>
          </p:cNvPr>
          <p:cNvCxnSpPr>
            <a:cxnSpLocks/>
          </p:cNvCxnSpPr>
          <p:nvPr/>
        </p:nvCxnSpPr>
        <p:spPr>
          <a:xfrm>
            <a:off x="5081729" y="4070732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DDCA272-EB6F-90E7-73F4-D529EF439D6B}"/>
              </a:ext>
            </a:extLst>
          </p:cNvPr>
          <p:cNvGrpSpPr/>
          <p:nvPr/>
        </p:nvGrpSpPr>
        <p:grpSpPr>
          <a:xfrm>
            <a:off x="9394895" y="650583"/>
            <a:ext cx="373427" cy="2474276"/>
            <a:chOff x="2526516" y="1103761"/>
            <a:chExt cx="373427" cy="247427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C33747-CB7B-1056-3AC8-521948277089}"/>
                </a:ext>
              </a:extLst>
            </p:cNvPr>
            <p:cNvSpPr txBox="1"/>
            <p:nvPr/>
          </p:nvSpPr>
          <p:spPr>
            <a:xfrm>
              <a:off x="2526516" y="1103761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E622FA-E744-84D9-4052-3A55F8437B21}"/>
                </a:ext>
              </a:extLst>
            </p:cNvPr>
            <p:cNvSpPr txBox="1"/>
            <p:nvPr/>
          </p:nvSpPr>
          <p:spPr>
            <a:xfrm>
              <a:off x="2535841" y="142571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M2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DB6CA6-DCB1-59B3-607F-5D7681471CE9}"/>
                </a:ext>
              </a:extLst>
            </p:cNvPr>
            <p:cNvSpPr txBox="1"/>
            <p:nvPr/>
          </p:nvSpPr>
          <p:spPr>
            <a:xfrm>
              <a:off x="2536034" y="1746834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M3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7833755-CA1D-19E5-AD31-D55A09C9B83B}"/>
                </a:ext>
              </a:extLst>
            </p:cNvPr>
            <p:cNvSpPr txBox="1"/>
            <p:nvPr/>
          </p:nvSpPr>
          <p:spPr>
            <a:xfrm>
              <a:off x="2537458" y="1968736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B44E21-0EE9-3969-F600-D73AE667C79E}"/>
                </a:ext>
              </a:extLst>
            </p:cNvPr>
            <p:cNvSpPr txBox="1"/>
            <p:nvPr/>
          </p:nvSpPr>
          <p:spPr>
            <a:xfrm>
              <a:off x="2535841" y="2148763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M5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36A766D-E295-AC21-4D71-5193AB6C163C}"/>
                </a:ext>
              </a:extLst>
            </p:cNvPr>
            <p:cNvSpPr txBox="1"/>
            <p:nvPr/>
          </p:nvSpPr>
          <p:spPr>
            <a:xfrm>
              <a:off x="2538959" y="2313223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M6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13DBA89-75ED-892C-4CCC-9ED8E3CF0AED}"/>
                </a:ext>
              </a:extLst>
            </p:cNvPr>
            <p:cNvSpPr txBox="1"/>
            <p:nvPr/>
          </p:nvSpPr>
          <p:spPr>
            <a:xfrm>
              <a:off x="2540549" y="3331816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M8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0018AE-D214-CCE4-4411-EAE711D8FD9D}"/>
                </a:ext>
              </a:extLst>
            </p:cNvPr>
            <p:cNvSpPr txBox="1"/>
            <p:nvPr/>
          </p:nvSpPr>
          <p:spPr>
            <a:xfrm>
              <a:off x="2540549" y="244991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M7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653A3F6-64D4-BBB3-0222-C8419ECBCE1E}"/>
              </a:ext>
            </a:extLst>
          </p:cNvPr>
          <p:cNvGrpSpPr/>
          <p:nvPr/>
        </p:nvGrpSpPr>
        <p:grpSpPr>
          <a:xfrm>
            <a:off x="5572467" y="659941"/>
            <a:ext cx="264356" cy="2462411"/>
            <a:chOff x="5938441" y="1178043"/>
            <a:chExt cx="264356" cy="2462411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937B33C-6792-ABD6-3DFF-1A313B1FC1BF}"/>
                </a:ext>
              </a:extLst>
            </p:cNvPr>
            <p:cNvSpPr txBox="1"/>
            <p:nvPr/>
          </p:nvSpPr>
          <p:spPr>
            <a:xfrm>
              <a:off x="5952407" y="117804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8441C42-A052-D4C7-8E98-312EF1AE4E42}"/>
                </a:ext>
              </a:extLst>
            </p:cNvPr>
            <p:cNvSpPr txBox="1"/>
            <p:nvPr/>
          </p:nvSpPr>
          <p:spPr>
            <a:xfrm>
              <a:off x="5947406" y="14779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0FAE629-6C62-F2C5-FEAF-56CF4EF4B7F9}"/>
                </a:ext>
              </a:extLst>
            </p:cNvPr>
            <p:cNvSpPr txBox="1"/>
            <p:nvPr/>
          </p:nvSpPr>
          <p:spPr>
            <a:xfrm>
              <a:off x="5944450" y="182808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28136B7-B731-0054-FC3D-05FF28995EF9}"/>
                </a:ext>
              </a:extLst>
            </p:cNvPr>
            <p:cNvSpPr txBox="1"/>
            <p:nvPr/>
          </p:nvSpPr>
          <p:spPr>
            <a:xfrm>
              <a:off x="5938441" y="205169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2226034-5405-E002-E3D3-5A4B24969513}"/>
                </a:ext>
              </a:extLst>
            </p:cNvPr>
            <p:cNvSpPr txBox="1"/>
            <p:nvPr/>
          </p:nvSpPr>
          <p:spPr>
            <a:xfrm>
              <a:off x="5939799" y="222716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14DD1AC-B5C9-F2D1-5E6E-10C4B023F740}"/>
                </a:ext>
              </a:extLst>
            </p:cNvPr>
            <p:cNvSpPr txBox="1"/>
            <p:nvPr/>
          </p:nvSpPr>
          <p:spPr>
            <a:xfrm>
              <a:off x="5939799" y="238846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E857A21-CC74-7B8E-AD18-465E9F3F6817}"/>
                </a:ext>
              </a:extLst>
            </p:cNvPr>
            <p:cNvSpPr txBox="1"/>
            <p:nvPr/>
          </p:nvSpPr>
          <p:spPr>
            <a:xfrm>
              <a:off x="5941838" y="253302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B71177A-7A66-44D1-642F-4EA0973326C9}"/>
                </a:ext>
              </a:extLst>
            </p:cNvPr>
            <p:cNvSpPr txBox="1"/>
            <p:nvPr/>
          </p:nvSpPr>
          <p:spPr>
            <a:xfrm>
              <a:off x="5944450" y="339423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F213D5-D575-811D-0134-68DAFCDFC521}"/>
              </a:ext>
            </a:extLst>
          </p:cNvPr>
          <p:cNvGrpSpPr/>
          <p:nvPr/>
        </p:nvGrpSpPr>
        <p:grpSpPr>
          <a:xfrm>
            <a:off x="6540527" y="660629"/>
            <a:ext cx="257076" cy="2465997"/>
            <a:chOff x="6614653" y="1178042"/>
            <a:chExt cx="257076" cy="246599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5CFDDF3-5145-3C01-AB6B-C91A36879556}"/>
                </a:ext>
              </a:extLst>
            </p:cNvPr>
            <p:cNvSpPr txBox="1"/>
            <p:nvPr/>
          </p:nvSpPr>
          <p:spPr>
            <a:xfrm>
              <a:off x="6620200" y="117804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C19222A-8296-4CD2-DC4A-1674271EA6E9}"/>
                </a:ext>
              </a:extLst>
            </p:cNvPr>
            <p:cNvSpPr txBox="1"/>
            <p:nvPr/>
          </p:nvSpPr>
          <p:spPr>
            <a:xfrm>
              <a:off x="6621339" y="151264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C964252-F03B-74B5-FE86-7659D4BA5FDF}"/>
                </a:ext>
              </a:extLst>
            </p:cNvPr>
            <p:cNvSpPr txBox="1"/>
            <p:nvPr/>
          </p:nvSpPr>
          <p:spPr>
            <a:xfrm>
              <a:off x="6614653" y="181615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AD7CE33-87C5-05B9-3B9D-ACF8CEB40411}"/>
                </a:ext>
              </a:extLst>
            </p:cNvPr>
            <p:cNvSpPr txBox="1"/>
            <p:nvPr/>
          </p:nvSpPr>
          <p:spPr>
            <a:xfrm>
              <a:off x="6614653" y="20562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11CE0DE-5E60-7075-373C-50CD85709AD1}"/>
                </a:ext>
              </a:extLst>
            </p:cNvPr>
            <p:cNvSpPr txBox="1"/>
            <p:nvPr/>
          </p:nvSpPr>
          <p:spPr>
            <a:xfrm>
              <a:off x="6615847" y="22240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FFD07CA-4A6C-9410-8469-730B387FC80C}"/>
                </a:ext>
              </a:extLst>
            </p:cNvPr>
            <p:cNvSpPr txBox="1"/>
            <p:nvPr/>
          </p:nvSpPr>
          <p:spPr>
            <a:xfrm>
              <a:off x="6617041" y="23769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39BFD82-68AF-0B26-0ADB-E193E2E6B1C4}"/>
                </a:ext>
              </a:extLst>
            </p:cNvPr>
            <p:cNvSpPr txBox="1"/>
            <p:nvPr/>
          </p:nvSpPr>
          <p:spPr>
            <a:xfrm>
              <a:off x="6621339" y="25299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6713C97-3B05-F7F5-AF09-E50DE453C80F}"/>
                </a:ext>
              </a:extLst>
            </p:cNvPr>
            <p:cNvSpPr txBox="1"/>
            <p:nvPr/>
          </p:nvSpPr>
          <p:spPr>
            <a:xfrm>
              <a:off x="6614653" y="339781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56C98E-1DF0-51F2-1A46-66E383A5DD24}"/>
              </a:ext>
            </a:extLst>
          </p:cNvPr>
          <p:cNvGrpSpPr/>
          <p:nvPr/>
        </p:nvGrpSpPr>
        <p:grpSpPr>
          <a:xfrm>
            <a:off x="7463413" y="659953"/>
            <a:ext cx="257076" cy="2465997"/>
            <a:chOff x="6614653" y="1178042"/>
            <a:chExt cx="257076" cy="246599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4611206-E2D3-A350-6061-017A5A92677C}"/>
                </a:ext>
              </a:extLst>
            </p:cNvPr>
            <p:cNvSpPr txBox="1"/>
            <p:nvPr/>
          </p:nvSpPr>
          <p:spPr>
            <a:xfrm>
              <a:off x="6620200" y="117804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BBC24FC-8A65-C082-B6AA-70CF689C42F5}"/>
                </a:ext>
              </a:extLst>
            </p:cNvPr>
            <p:cNvSpPr txBox="1"/>
            <p:nvPr/>
          </p:nvSpPr>
          <p:spPr>
            <a:xfrm>
              <a:off x="6621339" y="151264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A328E63-056E-474A-2761-C53F815B2644}"/>
                </a:ext>
              </a:extLst>
            </p:cNvPr>
            <p:cNvSpPr txBox="1"/>
            <p:nvPr/>
          </p:nvSpPr>
          <p:spPr>
            <a:xfrm>
              <a:off x="6614653" y="181615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DCEC398-C332-7C3C-EF06-6AD3D6623B7F}"/>
                </a:ext>
              </a:extLst>
            </p:cNvPr>
            <p:cNvSpPr txBox="1"/>
            <p:nvPr/>
          </p:nvSpPr>
          <p:spPr>
            <a:xfrm>
              <a:off x="6614653" y="20562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4B9A69F-CADA-FADB-118E-32B355FCE291}"/>
                </a:ext>
              </a:extLst>
            </p:cNvPr>
            <p:cNvSpPr txBox="1"/>
            <p:nvPr/>
          </p:nvSpPr>
          <p:spPr>
            <a:xfrm>
              <a:off x="6615847" y="22240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AB49C97-4042-945F-21A7-E85DEB9B5928}"/>
                </a:ext>
              </a:extLst>
            </p:cNvPr>
            <p:cNvSpPr txBox="1"/>
            <p:nvPr/>
          </p:nvSpPr>
          <p:spPr>
            <a:xfrm>
              <a:off x="6617041" y="23769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3F50B29-8635-49E0-AEEC-A902F5F7D3A4}"/>
                </a:ext>
              </a:extLst>
            </p:cNvPr>
            <p:cNvSpPr txBox="1"/>
            <p:nvPr/>
          </p:nvSpPr>
          <p:spPr>
            <a:xfrm>
              <a:off x="6621339" y="25299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2AA56E-AAFE-F15C-A4CF-1AF9F4F1D461}"/>
                </a:ext>
              </a:extLst>
            </p:cNvPr>
            <p:cNvSpPr txBox="1"/>
            <p:nvPr/>
          </p:nvSpPr>
          <p:spPr>
            <a:xfrm>
              <a:off x="6614653" y="339781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92447F2-4B78-B844-967F-357F31AA0ADF}"/>
              </a:ext>
            </a:extLst>
          </p:cNvPr>
          <p:cNvGrpSpPr/>
          <p:nvPr/>
        </p:nvGrpSpPr>
        <p:grpSpPr>
          <a:xfrm>
            <a:off x="8283423" y="653304"/>
            <a:ext cx="257076" cy="2465997"/>
            <a:chOff x="6614653" y="1178042"/>
            <a:chExt cx="257076" cy="2465997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EAEA302-8057-1644-F9A9-DF6715BD5BB1}"/>
                </a:ext>
              </a:extLst>
            </p:cNvPr>
            <p:cNvSpPr txBox="1"/>
            <p:nvPr/>
          </p:nvSpPr>
          <p:spPr>
            <a:xfrm>
              <a:off x="6620200" y="117804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D8A98FC-FB02-70BB-A96B-B3D7BA55B22B}"/>
                </a:ext>
              </a:extLst>
            </p:cNvPr>
            <p:cNvSpPr txBox="1"/>
            <p:nvPr/>
          </p:nvSpPr>
          <p:spPr>
            <a:xfrm>
              <a:off x="6621339" y="151264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E49B683-B1F0-81AE-FD0D-F5162E8C1C86}"/>
                </a:ext>
              </a:extLst>
            </p:cNvPr>
            <p:cNvSpPr txBox="1"/>
            <p:nvPr/>
          </p:nvSpPr>
          <p:spPr>
            <a:xfrm>
              <a:off x="6614653" y="181615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3AE5D25-89AA-CC9B-4812-8C78EB90CD0A}"/>
                </a:ext>
              </a:extLst>
            </p:cNvPr>
            <p:cNvSpPr txBox="1"/>
            <p:nvPr/>
          </p:nvSpPr>
          <p:spPr>
            <a:xfrm>
              <a:off x="6614653" y="20562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558EB72-D3BC-71D1-0453-D27044297EB6}"/>
                </a:ext>
              </a:extLst>
            </p:cNvPr>
            <p:cNvSpPr txBox="1"/>
            <p:nvPr/>
          </p:nvSpPr>
          <p:spPr>
            <a:xfrm>
              <a:off x="6615847" y="22240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A04C9A1-0486-3781-BCE2-19FE92008ED3}"/>
                </a:ext>
              </a:extLst>
            </p:cNvPr>
            <p:cNvSpPr txBox="1"/>
            <p:nvPr/>
          </p:nvSpPr>
          <p:spPr>
            <a:xfrm>
              <a:off x="6617041" y="23769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3869CE3-EDE5-4106-ECFE-27AEC34260EA}"/>
                </a:ext>
              </a:extLst>
            </p:cNvPr>
            <p:cNvSpPr txBox="1"/>
            <p:nvPr/>
          </p:nvSpPr>
          <p:spPr>
            <a:xfrm>
              <a:off x="6621339" y="25299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320D262-B7B8-7650-4E4F-8D484A36ACAB}"/>
                </a:ext>
              </a:extLst>
            </p:cNvPr>
            <p:cNvSpPr txBox="1"/>
            <p:nvPr/>
          </p:nvSpPr>
          <p:spPr>
            <a:xfrm>
              <a:off x="6614653" y="339781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A65A1C1-23F9-067B-6442-744A6DB3C995}"/>
              </a:ext>
            </a:extLst>
          </p:cNvPr>
          <p:cNvGrpSpPr/>
          <p:nvPr/>
        </p:nvGrpSpPr>
        <p:grpSpPr>
          <a:xfrm>
            <a:off x="9112876" y="658196"/>
            <a:ext cx="257076" cy="2465997"/>
            <a:chOff x="6614653" y="1178042"/>
            <a:chExt cx="257076" cy="2465997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CDB4E98-72E9-F2C5-3F16-4A3C5F0B7D9D}"/>
                </a:ext>
              </a:extLst>
            </p:cNvPr>
            <p:cNvSpPr txBox="1"/>
            <p:nvPr/>
          </p:nvSpPr>
          <p:spPr>
            <a:xfrm>
              <a:off x="6620200" y="117804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BBF537B-53AA-3381-89ED-90B75AB9162D}"/>
                </a:ext>
              </a:extLst>
            </p:cNvPr>
            <p:cNvSpPr txBox="1"/>
            <p:nvPr/>
          </p:nvSpPr>
          <p:spPr>
            <a:xfrm>
              <a:off x="6621339" y="151264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B3A8DAD-9FF4-1C38-78D0-D074AAF28E8B}"/>
                </a:ext>
              </a:extLst>
            </p:cNvPr>
            <p:cNvSpPr txBox="1"/>
            <p:nvPr/>
          </p:nvSpPr>
          <p:spPr>
            <a:xfrm>
              <a:off x="6614653" y="181615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9D20238-4FFF-8B6F-9E9D-A2231817424A}"/>
                </a:ext>
              </a:extLst>
            </p:cNvPr>
            <p:cNvSpPr txBox="1"/>
            <p:nvPr/>
          </p:nvSpPr>
          <p:spPr>
            <a:xfrm>
              <a:off x="6614653" y="20562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43B8DD6-D54A-5056-D8BA-37E862CD6BDE}"/>
                </a:ext>
              </a:extLst>
            </p:cNvPr>
            <p:cNvSpPr txBox="1"/>
            <p:nvPr/>
          </p:nvSpPr>
          <p:spPr>
            <a:xfrm>
              <a:off x="6615847" y="22240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865F594-0F67-0F69-238A-7F01A5D445A3}"/>
                </a:ext>
              </a:extLst>
            </p:cNvPr>
            <p:cNvSpPr txBox="1"/>
            <p:nvPr/>
          </p:nvSpPr>
          <p:spPr>
            <a:xfrm>
              <a:off x="6617041" y="23769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61614CC-9D2D-4323-01BE-A1377A010595}"/>
                </a:ext>
              </a:extLst>
            </p:cNvPr>
            <p:cNvSpPr txBox="1"/>
            <p:nvPr/>
          </p:nvSpPr>
          <p:spPr>
            <a:xfrm>
              <a:off x="6621339" y="25299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75931A4-A3A4-F90A-C558-A99B0B6ECDF0}"/>
                </a:ext>
              </a:extLst>
            </p:cNvPr>
            <p:cNvSpPr txBox="1"/>
            <p:nvPr/>
          </p:nvSpPr>
          <p:spPr>
            <a:xfrm>
              <a:off x="6614653" y="339781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651364B-3F58-BC3E-6696-1EECC6743A46}"/>
              </a:ext>
            </a:extLst>
          </p:cNvPr>
          <p:cNvGrpSpPr/>
          <p:nvPr/>
        </p:nvGrpSpPr>
        <p:grpSpPr>
          <a:xfrm>
            <a:off x="5567515" y="2597325"/>
            <a:ext cx="3827231" cy="266894"/>
            <a:chOff x="3194100" y="3872949"/>
            <a:chExt cx="3827231" cy="266894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029365-0CB3-D904-5B89-C6270554CC7B}"/>
                </a:ext>
              </a:extLst>
            </p:cNvPr>
            <p:cNvSpPr txBox="1"/>
            <p:nvPr/>
          </p:nvSpPr>
          <p:spPr>
            <a:xfrm>
              <a:off x="3194100" y="3874534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N2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63916B2-3C7F-5173-01E7-11641923E288}"/>
                </a:ext>
              </a:extLst>
            </p:cNvPr>
            <p:cNvSpPr txBox="1"/>
            <p:nvPr/>
          </p:nvSpPr>
          <p:spPr>
            <a:xfrm>
              <a:off x="3946753" y="3874465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72AC648-CAA3-E56A-1446-F1832ADF8C9D}"/>
                </a:ext>
              </a:extLst>
            </p:cNvPr>
            <p:cNvSpPr txBox="1"/>
            <p:nvPr/>
          </p:nvSpPr>
          <p:spPr>
            <a:xfrm>
              <a:off x="4862129" y="3874465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N1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EEB411D-75CA-5B27-E180-949022F5F666}"/>
                </a:ext>
              </a:extLst>
            </p:cNvPr>
            <p:cNvSpPr txBox="1"/>
            <p:nvPr/>
          </p:nvSpPr>
          <p:spPr>
            <a:xfrm>
              <a:off x="5853546" y="3878233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N2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DD7A910-5EB6-BDD7-0A72-1DB441D0043A}"/>
                </a:ext>
              </a:extLst>
            </p:cNvPr>
            <p:cNvSpPr txBox="1"/>
            <p:nvPr/>
          </p:nvSpPr>
          <p:spPr>
            <a:xfrm>
              <a:off x="6671555" y="3872949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N1</a:t>
              </a: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F8D7D1CD-37AA-F11B-1617-9C6526339D59}"/>
              </a:ext>
            </a:extLst>
          </p:cNvPr>
          <p:cNvSpPr txBox="1"/>
          <p:nvPr/>
        </p:nvSpPr>
        <p:spPr>
          <a:xfrm>
            <a:off x="3055499" y="2573111"/>
            <a:ext cx="1065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P. nigra </a:t>
            </a:r>
            <a:r>
              <a:rPr lang="en-US" sz="1400" b="1" dirty="0">
                <a:solidFill>
                  <a:srgbClr val="7030A0"/>
                </a:solidFill>
              </a:rPr>
              <a:t>QTL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AE56B67-A532-CC59-EDC6-B101DB7F2FDD}"/>
              </a:ext>
            </a:extLst>
          </p:cNvPr>
          <p:cNvGrpSpPr/>
          <p:nvPr/>
        </p:nvGrpSpPr>
        <p:grpSpPr>
          <a:xfrm>
            <a:off x="4018304" y="366801"/>
            <a:ext cx="914478" cy="3692519"/>
            <a:chOff x="3495144" y="799827"/>
            <a:chExt cx="914478" cy="369251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51F2FDAF-7624-E19A-4AC2-C2E5CA9C9F08}"/>
                </a:ext>
              </a:extLst>
            </p:cNvPr>
            <p:cNvGrpSpPr/>
            <p:nvPr/>
          </p:nvGrpSpPr>
          <p:grpSpPr>
            <a:xfrm>
              <a:off x="3495144" y="799827"/>
              <a:ext cx="914478" cy="3692519"/>
              <a:chOff x="7036479" y="799105"/>
              <a:chExt cx="914478" cy="369251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48AAA827-A29F-9F8E-B89D-210D7D595EDD}"/>
                  </a:ext>
                </a:extLst>
              </p:cNvPr>
              <p:cNvGrpSpPr/>
              <p:nvPr/>
            </p:nvGrpSpPr>
            <p:grpSpPr>
              <a:xfrm>
                <a:off x="7036479" y="799105"/>
                <a:ext cx="914478" cy="3692519"/>
                <a:chOff x="8288365" y="842224"/>
                <a:chExt cx="914478" cy="3692519"/>
              </a:xfrm>
            </p:grpSpPr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D7066239-3041-CE98-1CC8-89DF1FD4C187}"/>
                    </a:ext>
                  </a:extLst>
                </p:cNvPr>
                <p:cNvGrpSpPr/>
                <p:nvPr/>
              </p:nvGrpSpPr>
              <p:grpSpPr>
                <a:xfrm>
                  <a:off x="8288365" y="842224"/>
                  <a:ext cx="914478" cy="3692519"/>
                  <a:chOff x="9532483" y="877485"/>
                  <a:chExt cx="914478" cy="3692519"/>
                </a:xfrm>
              </p:grpSpPr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B9BAB834-F1E5-7605-3D47-E8008877A3F0}"/>
                      </a:ext>
                    </a:extLst>
                  </p:cNvPr>
                  <p:cNvSpPr/>
                  <p:nvPr/>
                </p:nvSpPr>
                <p:spPr>
                  <a:xfrm>
                    <a:off x="9615948" y="1187548"/>
                    <a:ext cx="747549" cy="3375390"/>
                  </a:xfrm>
                  <a:prstGeom prst="rect">
                    <a:avLst/>
                  </a:prstGeom>
                  <a:noFill/>
                  <a:ln w="254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92B5901D-8AD4-7431-4247-EB08053A088C}"/>
                      </a:ext>
                    </a:extLst>
                  </p:cNvPr>
                  <p:cNvSpPr/>
                  <p:nvPr/>
                </p:nvSpPr>
                <p:spPr>
                  <a:xfrm>
                    <a:off x="10186691" y="1296212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6DC1CDC6-C213-5773-EBF0-ACE734A4449F}"/>
                      </a:ext>
                    </a:extLst>
                  </p:cNvPr>
                  <p:cNvSpPr/>
                  <p:nvPr/>
                </p:nvSpPr>
                <p:spPr>
                  <a:xfrm>
                    <a:off x="10154998" y="1613383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Oval 234">
                    <a:extLst>
                      <a:ext uri="{FF2B5EF4-FFF2-40B4-BE49-F238E27FC236}">
                        <a16:creationId xmlns:a16="http://schemas.microsoft.com/office/drawing/2014/main" id="{374FAE04-37C8-FF57-B5A2-0591650517EC}"/>
                      </a:ext>
                    </a:extLst>
                  </p:cNvPr>
                  <p:cNvSpPr/>
                  <p:nvPr/>
                </p:nvSpPr>
                <p:spPr>
                  <a:xfrm>
                    <a:off x="10184051" y="1918133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7D79B5F7-3EE7-B7D3-7C6B-CC67D365E3C5}"/>
                      </a:ext>
                    </a:extLst>
                  </p:cNvPr>
                  <p:cNvSpPr/>
                  <p:nvPr/>
                </p:nvSpPr>
                <p:spPr>
                  <a:xfrm>
                    <a:off x="10140762" y="2272181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0BD936B8-787D-9386-CCFC-C94CC8C7589E}"/>
                      </a:ext>
                    </a:extLst>
                  </p:cNvPr>
                  <p:cNvSpPr/>
                  <p:nvPr/>
                </p:nvSpPr>
                <p:spPr>
                  <a:xfrm>
                    <a:off x="9953276" y="2843687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FD90EE03-66E6-2308-D509-D335B412AE99}"/>
                      </a:ext>
                    </a:extLst>
                  </p:cNvPr>
                  <p:cNvSpPr/>
                  <p:nvPr/>
                </p:nvSpPr>
                <p:spPr>
                  <a:xfrm>
                    <a:off x="9696865" y="3174475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1DF77710-996A-242F-E264-DECE82C3C38D}"/>
                      </a:ext>
                    </a:extLst>
                  </p:cNvPr>
                  <p:cNvSpPr txBox="1"/>
                  <p:nvPr/>
                </p:nvSpPr>
                <p:spPr>
                  <a:xfrm>
                    <a:off x="9532483" y="877485"/>
                    <a:ext cx="914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-log10 (P)</a:t>
                    </a:r>
                  </a:p>
                </p:txBody>
              </p:sp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3A00E2D9-B989-5F77-1116-369FDFEDD4BB}"/>
                      </a:ext>
                    </a:extLst>
                  </p:cNvPr>
                  <p:cNvCxnSpPr/>
                  <p:nvPr/>
                </p:nvCxnSpPr>
                <p:spPr>
                  <a:xfrm>
                    <a:off x="9872396" y="1194614"/>
                    <a:ext cx="0" cy="3375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14C26C32-64AC-ABEA-F528-CDDFEF20F2E4}"/>
                      </a:ext>
                    </a:extLst>
                  </p:cNvPr>
                  <p:cNvCxnSpPr/>
                  <p:nvPr/>
                </p:nvCxnSpPr>
                <p:spPr>
                  <a:xfrm>
                    <a:off x="10077518" y="1194614"/>
                    <a:ext cx="0" cy="3375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DCDC190A-8B84-4A6C-7581-7AFF4BCAF56F}"/>
                    </a:ext>
                  </a:extLst>
                </p:cNvPr>
                <p:cNvSpPr/>
                <p:nvPr/>
              </p:nvSpPr>
              <p:spPr>
                <a:xfrm>
                  <a:off x="8684910" y="3394859"/>
                  <a:ext cx="91859" cy="91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C601F98F-8304-6146-6C0C-378B5D3AEA5E}"/>
                    </a:ext>
                  </a:extLst>
                </p:cNvPr>
                <p:cNvSpPr/>
                <p:nvPr/>
              </p:nvSpPr>
              <p:spPr>
                <a:xfrm>
                  <a:off x="8910880" y="3769608"/>
                  <a:ext cx="91859" cy="91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05C6AE78-2D60-7763-1CEA-AEA6E7D32AAD}"/>
                    </a:ext>
                  </a:extLst>
                </p:cNvPr>
                <p:cNvSpPr/>
                <p:nvPr/>
              </p:nvSpPr>
              <p:spPr>
                <a:xfrm>
                  <a:off x="8912867" y="2577756"/>
                  <a:ext cx="91859" cy="91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0DCB401-19F8-901C-9611-96D4B7745CDD}"/>
                  </a:ext>
                </a:extLst>
              </p:cNvPr>
              <p:cNvSpPr/>
              <p:nvPr/>
            </p:nvSpPr>
            <p:spPr>
              <a:xfrm>
                <a:off x="7696551" y="4314841"/>
                <a:ext cx="91859" cy="91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7BA60019-54BE-3448-8AAC-DFFE0BF8B2A6}"/>
                </a:ext>
              </a:extLst>
            </p:cNvPr>
            <p:cNvSpPr/>
            <p:nvPr/>
          </p:nvSpPr>
          <p:spPr>
            <a:xfrm>
              <a:off x="3708365" y="1264356"/>
              <a:ext cx="496746" cy="3101904"/>
            </a:xfrm>
            <a:custGeom>
              <a:avLst/>
              <a:gdLst>
                <a:gd name="connsiteX0" fmla="*/ 496746 w 496746"/>
                <a:gd name="connsiteY0" fmla="*/ 0 h 3101904"/>
                <a:gd name="connsiteX1" fmla="*/ 451591 w 496746"/>
                <a:gd name="connsiteY1" fmla="*/ 321733 h 3101904"/>
                <a:gd name="connsiteX2" fmla="*/ 491102 w 496746"/>
                <a:gd name="connsiteY2" fmla="*/ 620888 h 3101904"/>
                <a:gd name="connsiteX3" fmla="*/ 445946 w 496746"/>
                <a:gd name="connsiteY3" fmla="*/ 970844 h 3101904"/>
                <a:gd name="connsiteX4" fmla="*/ 462879 w 496746"/>
                <a:gd name="connsiteY4" fmla="*/ 1315155 h 3101904"/>
                <a:gd name="connsiteX5" fmla="*/ 248391 w 496746"/>
                <a:gd name="connsiteY5" fmla="*/ 1546577 h 3101904"/>
                <a:gd name="connsiteX6" fmla="*/ 35 w 496746"/>
                <a:gd name="connsiteY6" fmla="*/ 1885244 h 3101904"/>
                <a:gd name="connsiteX7" fmla="*/ 231733 w 496746"/>
                <a:gd name="connsiteY7" fmla="*/ 2140483 h 3101904"/>
                <a:gd name="connsiteX8" fmla="*/ 454757 w 496746"/>
                <a:gd name="connsiteY8" fmla="*/ 2475020 h 3101904"/>
                <a:gd name="connsiteX9" fmla="*/ 463585 w 496746"/>
                <a:gd name="connsiteY9" fmla="*/ 2827584 h 3101904"/>
                <a:gd name="connsiteX10" fmla="*/ 486445 w 496746"/>
                <a:gd name="connsiteY10" fmla="*/ 3101904 h 310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746" h="3101904">
                  <a:moveTo>
                    <a:pt x="496746" y="0"/>
                  </a:moveTo>
                  <a:cubicBezTo>
                    <a:pt x="474639" y="109126"/>
                    <a:pt x="452532" y="218252"/>
                    <a:pt x="451591" y="321733"/>
                  </a:cubicBezTo>
                  <a:cubicBezTo>
                    <a:pt x="450650" y="425214"/>
                    <a:pt x="492043" y="512703"/>
                    <a:pt x="491102" y="620888"/>
                  </a:cubicBezTo>
                  <a:cubicBezTo>
                    <a:pt x="490161" y="729073"/>
                    <a:pt x="450650" y="855133"/>
                    <a:pt x="445946" y="970844"/>
                  </a:cubicBezTo>
                  <a:cubicBezTo>
                    <a:pt x="441242" y="1086555"/>
                    <a:pt x="495805" y="1219199"/>
                    <a:pt x="462879" y="1315155"/>
                  </a:cubicBezTo>
                  <a:cubicBezTo>
                    <a:pt x="429953" y="1411111"/>
                    <a:pt x="325532" y="1451562"/>
                    <a:pt x="248391" y="1546577"/>
                  </a:cubicBezTo>
                  <a:cubicBezTo>
                    <a:pt x="171250" y="1641592"/>
                    <a:pt x="2811" y="1786260"/>
                    <a:pt x="35" y="1885244"/>
                  </a:cubicBezTo>
                  <a:cubicBezTo>
                    <a:pt x="-2741" y="1984228"/>
                    <a:pt x="155946" y="2042187"/>
                    <a:pt x="231733" y="2140483"/>
                  </a:cubicBezTo>
                  <a:cubicBezTo>
                    <a:pt x="307520" y="2238779"/>
                    <a:pt x="416115" y="2360503"/>
                    <a:pt x="454757" y="2475020"/>
                  </a:cubicBezTo>
                  <a:cubicBezTo>
                    <a:pt x="493399" y="2589537"/>
                    <a:pt x="458304" y="2723103"/>
                    <a:pt x="463585" y="2827584"/>
                  </a:cubicBezTo>
                  <a:cubicBezTo>
                    <a:pt x="468866" y="2932065"/>
                    <a:pt x="477655" y="3016984"/>
                    <a:pt x="486445" y="3101904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BE2A0D0-0C90-A12B-F55D-D8D8F67BDACF}"/>
                </a:ext>
              </a:extLst>
            </p:cNvPr>
            <p:cNvSpPr/>
            <p:nvPr/>
          </p:nvSpPr>
          <p:spPr>
            <a:xfrm>
              <a:off x="4117659" y="4041403"/>
              <a:ext cx="91859" cy="9185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45541793-2F87-7ADA-DFF6-622B320CE109}"/>
              </a:ext>
            </a:extLst>
          </p:cNvPr>
          <p:cNvGrpSpPr/>
          <p:nvPr/>
        </p:nvGrpSpPr>
        <p:grpSpPr>
          <a:xfrm>
            <a:off x="2444887" y="1075837"/>
            <a:ext cx="1560721" cy="1525898"/>
            <a:chOff x="9658709" y="2758307"/>
            <a:chExt cx="1639268" cy="1602693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0F7BDB28-220D-136E-4401-B4F58A54232E}"/>
                </a:ext>
              </a:extLst>
            </p:cNvPr>
            <p:cNvSpPr/>
            <p:nvPr/>
          </p:nvSpPr>
          <p:spPr>
            <a:xfrm>
              <a:off x="9971801" y="2758307"/>
              <a:ext cx="1326176" cy="1296166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4826634-315C-D885-DFB3-6264211E0491}"/>
                </a:ext>
              </a:extLst>
            </p:cNvPr>
            <p:cNvSpPr txBox="1"/>
            <p:nvPr/>
          </p:nvSpPr>
          <p:spPr>
            <a:xfrm>
              <a:off x="10153071" y="4086224"/>
              <a:ext cx="367379" cy="27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N1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17939626-82CF-85F6-112E-393C911E826F}"/>
                </a:ext>
              </a:extLst>
            </p:cNvPr>
            <p:cNvSpPr txBox="1"/>
            <p:nvPr/>
          </p:nvSpPr>
          <p:spPr>
            <a:xfrm>
              <a:off x="10777157" y="4086224"/>
              <a:ext cx="367379" cy="27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N2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E0FEBCEA-5D50-F45C-3D8F-6ED4646FDE4A}"/>
                </a:ext>
              </a:extLst>
            </p:cNvPr>
            <p:cNvSpPr txBox="1"/>
            <p:nvPr/>
          </p:nvSpPr>
          <p:spPr>
            <a:xfrm rot="16200000">
              <a:off x="9341841" y="3303736"/>
              <a:ext cx="924676" cy="290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phenotype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A96BF76F-AAFC-08F0-1EAD-CB171759384D}"/>
                </a:ext>
              </a:extLst>
            </p:cNvPr>
            <p:cNvGrpSpPr/>
            <p:nvPr/>
          </p:nvGrpSpPr>
          <p:grpSpPr>
            <a:xfrm>
              <a:off x="10093405" y="2962734"/>
              <a:ext cx="406540" cy="331536"/>
              <a:chOff x="10093405" y="2962734"/>
              <a:chExt cx="406540" cy="331536"/>
            </a:xfrm>
          </p:grpSpPr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67DA844-B57B-F7A9-8E9A-26EE85F78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6675" y="2962734"/>
                <a:ext cx="0" cy="331536"/>
              </a:xfrm>
              <a:prstGeom prst="line">
                <a:avLst/>
              </a:prstGeom>
              <a:ln w="158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B92957D7-D326-7306-AA7A-4AFA255DA1F4}"/>
                  </a:ext>
                </a:extLst>
              </p:cNvPr>
              <p:cNvSpPr/>
              <p:nvPr/>
            </p:nvSpPr>
            <p:spPr>
              <a:xfrm>
                <a:off x="10093405" y="3023510"/>
                <a:ext cx="406540" cy="209983"/>
              </a:xfrm>
              <a:prstGeom prst="rect">
                <a:avLst/>
              </a:prstGeom>
              <a:solidFill>
                <a:srgbClr val="C992E9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2CD375E8-0BF1-05C2-C6E3-113C84D885C5}"/>
                  </a:ext>
                </a:extLst>
              </p:cNvPr>
              <p:cNvCxnSpPr>
                <a:cxnSpLocks/>
                <a:stCxn id="309" idx="1"/>
                <a:endCxn id="309" idx="3"/>
              </p:cNvCxnSpPr>
              <p:nvPr/>
            </p:nvCxnSpPr>
            <p:spPr>
              <a:xfrm>
                <a:off x="10093405" y="3128502"/>
                <a:ext cx="406540" cy="0"/>
              </a:xfrm>
              <a:prstGeom prst="line">
                <a:avLst/>
              </a:prstGeom>
              <a:solidFill>
                <a:srgbClr val="C992E9"/>
              </a:solidFill>
              <a:ln w="158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FB275EC5-69AB-24E2-09E4-7E748D5E48FA}"/>
                </a:ext>
              </a:extLst>
            </p:cNvPr>
            <p:cNvGrpSpPr/>
            <p:nvPr/>
          </p:nvGrpSpPr>
          <p:grpSpPr>
            <a:xfrm>
              <a:off x="10774179" y="3466541"/>
              <a:ext cx="406540" cy="385921"/>
              <a:chOff x="9989487" y="2954985"/>
              <a:chExt cx="406540" cy="385921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2B51071-1845-55F8-65D6-AB4359DAE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2757" y="2954985"/>
                <a:ext cx="0" cy="385921"/>
              </a:xfrm>
              <a:prstGeom prst="line">
                <a:avLst/>
              </a:prstGeom>
              <a:ln w="158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26841F92-0BE0-E0EA-F245-9912F7CCE5D8}"/>
                  </a:ext>
                </a:extLst>
              </p:cNvPr>
              <p:cNvSpPr/>
              <p:nvPr/>
            </p:nvSpPr>
            <p:spPr>
              <a:xfrm>
                <a:off x="9989487" y="3022969"/>
                <a:ext cx="406540" cy="249210"/>
              </a:xfrm>
              <a:prstGeom prst="rect">
                <a:avLst/>
              </a:prstGeom>
              <a:solidFill>
                <a:srgbClr val="C992E9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0E8743C-6F32-A841-F21D-0A2276F61543}"/>
                  </a:ext>
                </a:extLst>
              </p:cNvPr>
              <p:cNvCxnSpPr>
                <a:cxnSpLocks/>
                <a:stCxn id="302" idx="1"/>
                <a:endCxn id="302" idx="3"/>
              </p:cNvCxnSpPr>
              <p:nvPr/>
            </p:nvCxnSpPr>
            <p:spPr>
              <a:xfrm>
                <a:off x="9989487" y="3147573"/>
                <a:ext cx="406540" cy="0"/>
              </a:xfrm>
              <a:prstGeom prst="line">
                <a:avLst/>
              </a:prstGeom>
              <a:solidFill>
                <a:srgbClr val="C992E9"/>
              </a:solidFill>
              <a:ln w="158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9086F95-DC40-47C4-5D2D-9E7C7C6C6D80}"/>
              </a:ext>
            </a:extLst>
          </p:cNvPr>
          <p:cNvGrpSpPr/>
          <p:nvPr/>
        </p:nvGrpSpPr>
        <p:grpSpPr>
          <a:xfrm>
            <a:off x="8702283" y="4499658"/>
            <a:ext cx="499619" cy="476780"/>
            <a:chOff x="7755743" y="4890963"/>
            <a:chExt cx="499619" cy="476780"/>
          </a:xfrm>
        </p:grpSpPr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D7314C42-4129-BF1A-F6FE-CC051B963FB9}"/>
                </a:ext>
              </a:extLst>
            </p:cNvPr>
            <p:cNvGrpSpPr/>
            <p:nvPr/>
          </p:nvGrpSpPr>
          <p:grpSpPr>
            <a:xfrm>
              <a:off x="7755743" y="4890963"/>
              <a:ext cx="499619" cy="476780"/>
              <a:chOff x="2789476" y="4730875"/>
              <a:chExt cx="499619" cy="476780"/>
            </a:xfrm>
          </p:grpSpPr>
          <p:sp>
            <p:nvSpPr>
              <p:cNvPr id="333" name="Trapezoid 332">
                <a:extLst>
                  <a:ext uri="{FF2B5EF4-FFF2-40B4-BE49-F238E27FC236}">
                    <a16:creationId xmlns:a16="http://schemas.microsoft.com/office/drawing/2014/main" id="{8E4FDF90-0288-F368-2425-0C0F370E34CC}"/>
                  </a:ext>
                </a:extLst>
              </p:cNvPr>
              <p:cNvSpPr/>
              <p:nvPr/>
            </p:nvSpPr>
            <p:spPr>
              <a:xfrm>
                <a:off x="2965645" y="5062744"/>
                <a:ext cx="122207" cy="144911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Cloud 333">
                <a:extLst>
                  <a:ext uri="{FF2B5EF4-FFF2-40B4-BE49-F238E27FC236}">
                    <a16:creationId xmlns:a16="http://schemas.microsoft.com/office/drawing/2014/main" id="{856AE0AD-140E-C741-480A-1E21C15456F9}"/>
                  </a:ext>
                </a:extLst>
              </p:cNvPr>
              <p:cNvSpPr/>
              <p:nvPr/>
            </p:nvSpPr>
            <p:spPr>
              <a:xfrm rot="10800000">
                <a:off x="2789476" y="4730875"/>
                <a:ext cx="499619" cy="385001"/>
              </a:xfrm>
              <a:prstGeom prst="cloud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57420A2D-7E13-B752-F9C1-767DE50EB7F9}"/>
                </a:ext>
              </a:extLst>
            </p:cNvPr>
            <p:cNvSpPr txBox="1"/>
            <p:nvPr/>
          </p:nvSpPr>
          <p:spPr>
            <a:xfrm>
              <a:off x="7860957" y="49220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9195F17A-DC41-D3F0-1715-6A95D8106BDF}"/>
              </a:ext>
            </a:extLst>
          </p:cNvPr>
          <p:cNvGrpSpPr/>
          <p:nvPr/>
        </p:nvGrpSpPr>
        <p:grpSpPr>
          <a:xfrm>
            <a:off x="5454477" y="5604445"/>
            <a:ext cx="3334112" cy="1164353"/>
            <a:chOff x="5454477" y="5682823"/>
            <a:chExt cx="3334112" cy="116435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FAC5407-B45A-AA7E-C1B9-A3BEF61FD60E}"/>
                </a:ext>
              </a:extLst>
            </p:cNvPr>
            <p:cNvGrpSpPr/>
            <p:nvPr/>
          </p:nvGrpSpPr>
          <p:grpSpPr>
            <a:xfrm>
              <a:off x="5454477" y="5682823"/>
              <a:ext cx="3125729" cy="1164353"/>
              <a:chOff x="6274303" y="4870244"/>
              <a:chExt cx="3125729" cy="116435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CE83925D-7EF2-8E79-2034-59DD9FD9B494}"/>
                  </a:ext>
                </a:extLst>
              </p:cNvPr>
              <p:cNvGrpSpPr/>
              <p:nvPr/>
            </p:nvGrpSpPr>
            <p:grpSpPr>
              <a:xfrm>
                <a:off x="6274303" y="4870244"/>
                <a:ext cx="499619" cy="778723"/>
                <a:chOff x="2789476" y="4730875"/>
                <a:chExt cx="499619" cy="778723"/>
              </a:xfrm>
            </p:grpSpPr>
            <p:sp>
              <p:nvSpPr>
                <p:cNvPr id="113" name="Trapezoid 112">
                  <a:extLst>
                    <a:ext uri="{FF2B5EF4-FFF2-40B4-BE49-F238E27FC236}">
                      <a16:creationId xmlns:a16="http://schemas.microsoft.com/office/drawing/2014/main" id="{D25FB695-FEDB-4F4E-D061-CE3A6F6BA529}"/>
                    </a:ext>
                  </a:extLst>
                </p:cNvPr>
                <p:cNvSpPr/>
                <p:nvPr/>
              </p:nvSpPr>
              <p:spPr>
                <a:xfrm>
                  <a:off x="2965645" y="5062744"/>
                  <a:ext cx="127903" cy="446854"/>
                </a:xfrm>
                <a:prstGeom prst="trapezoid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Cloud 113">
                  <a:extLst>
                    <a:ext uri="{FF2B5EF4-FFF2-40B4-BE49-F238E27FC236}">
                      <a16:creationId xmlns:a16="http://schemas.microsoft.com/office/drawing/2014/main" id="{FCDAEBDD-961F-381C-A2B1-D2829D46019D}"/>
                    </a:ext>
                  </a:extLst>
                </p:cNvPr>
                <p:cNvSpPr/>
                <p:nvPr/>
              </p:nvSpPr>
              <p:spPr>
                <a:xfrm rot="10800000">
                  <a:off x="2789476" y="4730875"/>
                  <a:ext cx="499619" cy="385001"/>
                </a:xfrm>
                <a:prstGeom prst="cloud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5453F67-C675-2C04-EEC5-E0F9856F5FC9}"/>
                  </a:ext>
                </a:extLst>
              </p:cNvPr>
              <p:cNvGrpSpPr/>
              <p:nvPr/>
            </p:nvGrpSpPr>
            <p:grpSpPr>
              <a:xfrm>
                <a:off x="7645755" y="5029089"/>
                <a:ext cx="499619" cy="620067"/>
                <a:chOff x="2789476" y="4730875"/>
                <a:chExt cx="499619" cy="620067"/>
              </a:xfrm>
            </p:grpSpPr>
            <p:sp>
              <p:nvSpPr>
                <p:cNvPr id="111" name="Trapezoid 110">
                  <a:extLst>
                    <a:ext uri="{FF2B5EF4-FFF2-40B4-BE49-F238E27FC236}">
                      <a16:creationId xmlns:a16="http://schemas.microsoft.com/office/drawing/2014/main" id="{F939FA16-A4FE-96E8-5AC9-D9BF5633B1E2}"/>
                    </a:ext>
                  </a:extLst>
                </p:cNvPr>
                <p:cNvSpPr/>
                <p:nvPr/>
              </p:nvSpPr>
              <p:spPr>
                <a:xfrm>
                  <a:off x="2965645" y="5062743"/>
                  <a:ext cx="147280" cy="288199"/>
                </a:xfrm>
                <a:prstGeom prst="trapezoid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Cloud 111">
                  <a:extLst>
                    <a:ext uri="{FF2B5EF4-FFF2-40B4-BE49-F238E27FC236}">
                      <a16:creationId xmlns:a16="http://schemas.microsoft.com/office/drawing/2014/main" id="{2CFB9089-0AFD-CA93-EC6F-A0914CB02EF3}"/>
                    </a:ext>
                  </a:extLst>
                </p:cNvPr>
                <p:cNvSpPr/>
                <p:nvPr/>
              </p:nvSpPr>
              <p:spPr>
                <a:xfrm rot="10800000">
                  <a:off x="2789476" y="4730875"/>
                  <a:ext cx="499619" cy="385001"/>
                </a:xfrm>
                <a:prstGeom prst="cloud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F7052060-D4E1-C7A4-0C5F-5FA5313A5465}"/>
                  </a:ext>
                </a:extLst>
              </p:cNvPr>
              <p:cNvGrpSpPr/>
              <p:nvPr/>
            </p:nvGrpSpPr>
            <p:grpSpPr>
              <a:xfrm>
                <a:off x="8364206" y="5184635"/>
                <a:ext cx="499619" cy="476780"/>
                <a:chOff x="2789476" y="4730875"/>
                <a:chExt cx="499619" cy="476780"/>
              </a:xfrm>
            </p:grpSpPr>
            <p:sp>
              <p:nvSpPr>
                <p:cNvPr id="109" name="Trapezoid 108">
                  <a:extLst>
                    <a:ext uri="{FF2B5EF4-FFF2-40B4-BE49-F238E27FC236}">
                      <a16:creationId xmlns:a16="http://schemas.microsoft.com/office/drawing/2014/main" id="{363ABBC3-25E0-90F5-A5AE-E0D748CBC9A2}"/>
                    </a:ext>
                  </a:extLst>
                </p:cNvPr>
                <p:cNvSpPr/>
                <p:nvPr/>
              </p:nvSpPr>
              <p:spPr>
                <a:xfrm>
                  <a:off x="2965645" y="5062744"/>
                  <a:ext cx="122207" cy="144911"/>
                </a:xfrm>
                <a:prstGeom prst="trapezoid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Cloud 109">
                  <a:extLst>
                    <a:ext uri="{FF2B5EF4-FFF2-40B4-BE49-F238E27FC236}">
                      <a16:creationId xmlns:a16="http://schemas.microsoft.com/office/drawing/2014/main" id="{28AC8D09-F985-ECB7-2E21-FACC1383FE85}"/>
                    </a:ext>
                  </a:extLst>
                </p:cNvPr>
                <p:cNvSpPr/>
                <p:nvPr/>
              </p:nvSpPr>
              <p:spPr>
                <a:xfrm rot="10800000">
                  <a:off x="2789476" y="4730875"/>
                  <a:ext cx="499619" cy="385001"/>
                </a:xfrm>
                <a:prstGeom prst="cloud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" name="Right Triangle 101">
                <a:extLst>
                  <a:ext uri="{FF2B5EF4-FFF2-40B4-BE49-F238E27FC236}">
                    <a16:creationId xmlns:a16="http://schemas.microsoft.com/office/drawing/2014/main" id="{5B6F843F-FD57-0686-6DC5-673BA667D392}"/>
                  </a:ext>
                </a:extLst>
              </p:cNvPr>
              <p:cNvSpPr/>
              <p:nvPr/>
            </p:nvSpPr>
            <p:spPr>
              <a:xfrm>
                <a:off x="6292618" y="5774791"/>
                <a:ext cx="3107414" cy="259806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8CBE57BB-6874-5F9E-9764-CFC66683571A}"/>
                  </a:ext>
                </a:extLst>
              </p:cNvPr>
              <p:cNvGrpSpPr/>
              <p:nvPr/>
            </p:nvGrpSpPr>
            <p:grpSpPr>
              <a:xfrm>
                <a:off x="6954628" y="4949436"/>
                <a:ext cx="499619" cy="711980"/>
                <a:chOff x="2789476" y="4730875"/>
                <a:chExt cx="499619" cy="698267"/>
              </a:xfrm>
            </p:grpSpPr>
            <p:sp>
              <p:nvSpPr>
                <p:cNvPr id="105" name="Trapezoid 104">
                  <a:extLst>
                    <a:ext uri="{FF2B5EF4-FFF2-40B4-BE49-F238E27FC236}">
                      <a16:creationId xmlns:a16="http://schemas.microsoft.com/office/drawing/2014/main" id="{D06C76CF-934B-B823-0642-27D3C9EE20EE}"/>
                    </a:ext>
                  </a:extLst>
                </p:cNvPr>
                <p:cNvSpPr/>
                <p:nvPr/>
              </p:nvSpPr>
              <p:spPr>
                <a:xfrm>
                  <a:off x="2965645" y="5062744"/>
                  <a:ext cx="136029" cy="366398"/>
                </a:xfrm>
                <a:prstGeom prst="trapezoid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loud 105">
                  <a:extLst>
                    <a:ext uri="{FF2B5EF4-FFF2-40B4-BE49-F238E27FC236}">
                      <a16:creationId xmlns:a16="http://schemas.microsoft.com/office/drawing/2014/main" id="{D73556B1-778E-6375-840E-563864FD2CC7}"/>
                    </a:ext>
                  </a:extLst>
                </p:cNvPr>
                <p:cNvSpPr/>
                <p:nvPr/>
              </p:nvSpPr>
              <p:spPr>
                <a:xfrm rot="10800000">
                  <a:off x="2789476" y="4730875"/>
                  <a:ext cx="499619" cy="385001"/>
                </a:xfrm>
                <a:prstGeom prst="cloud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35" name="Trapezoid 334">
              <a:extLst>
                <a:ext uri="{FF2B5EF4-FFF2-40B4-BE49-F238E27FC236}">
                  <a16:creationId xmlns:a16="http://schemas.microsoft.com/office/drawing/2014/main" id="{8DE87AAA-F473-33FD-5CFA-EDBCCDBA6F2C}"/>
                </a:ext>
              </a:extLst>
            </p:cNvPr>
            <p:cNvSpPr/>
            <p:nvPr/>
          </p:nvSpPr>
          <p:spPr>
            <a:xfrm>
              <a:off x="8465139" y="6328952"/>
              <a:ext cx="122207" cy="144911"/>
            </a:xfrm>
            <a:prstGeom prst="trapezoid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Cloud 335">
              <a:extLst>
                <a:ext uri="{FF2B5EF4-FFF2-40B4-BE49-F238E27FC236}">
                  <a16:creationId xmlns:a16="http://schemas.microsoft.com/office/drawing/2014/main" id="{D64BE076-B318-B82C-8790-DE1FBE4AB104}"/>
                </a:ext>
              </a:extLst>
            </p:cNvPr>
            <p:cNvSpPr/>
            <p:nvPr/>
          </p:nvSpPr>
          <p:spPr>
            <a:xfrm rot="10800000">
              <a:off x="8288970" y="5997083"/>
              <a:ext cx="499619" cy="385001"/>
            </a:xfrm>
            <a:prstGeom prst="cloud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19B35D2-05D3-AC1F-926A-CB71E19A1D9B}"/>
                </a:ext>
              </a:extLst>
            </p:cNvPr>
            <p:cNvSpPr txBox="1"/>
            <p:nvPr/>
          </p:nvSpPr>
          <p:spPr>
            <a:xfrm>
              <a:off x="5560785" y="5696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33E2B22-92CD-471E-B573-D65CBDF11432}"/>
                </a:ext>
              </a:extLst>
            </p:cNvPr>
            <p:cNvSpPr txBox="1"/>
            <p:nvPr/>
          </p:nvSpPr>
          <p:spPr>
            <a:xfrm>
              <a:off x="6245829" y="57797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D5049531-A143-D5D7-ABAE-811F0D357371}"/>
                </a:ext>
              </a:extLst>
            </p:cNvPr>
            <p:cNvSpPr txBox="1"/>
            <p:nvPr/>
          </p:nvSpPr>
          <p:spPr>
            <a:xfrm>
              <a:off x="6930915" y="58503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01AC8070-4D94-AB13-829C-7503B041E451}"/>
                </a:ext>
              </a:extLst>
            </p:cNvPr>
            <p:cNvSpPr txBox="1"/>
            <p:nvPr/>
          </p:nvSpPr>
          <p:spPr>
            <a:xfrm>
              <a:off x="7640590" y="60193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D42035A8-11BF-FDA7-2562-8081D7D0CDCD}"/>
                </a:ext>
              </a:extLst>
            </p:cNvPr>
            <p:cNvSpPr txBox="1"/>
            <p:nvPr/>
          </p:nvSpPr>
          <p:spPr>
            <a:xfrm>
              <a:off x="8389656" y="60193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4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icture 293">
            <a:extLst>
              <a:ext uri="{FF2B5EF4-FFF2-40B4-BE49-F238E27FC236}">
                <a16:creationId xmlns:a16="http://schemas.microsoft.com/office/drawing/2014/main" id="{7C8566FA-95FA-14B2-302D-EC31225E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6"/>
            <a:ext cx="10224857" cy="55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7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AC3FA9-DAF0-446B-2690-3E80EEA95AF3}"/>
              </a:ext>
            </a:extLst>
          </p:cNvPr>
          <p:cNvSpPr/>
          <p:nvPr/>
        </p:nvSpPr>
        <p:spPr>
          <a:xfrm>
            <a:off x="2725645" y="1645117"/>
            <a:ext cx="5260769" cy="293329"/>
          </a:xfrm>
          <a:prstGeom prst="rect">
            <a:avLst/>
          </a:prstGeom>
          <a:solidFill>
            <a:srgbClr val="DC94FF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DA0BDE-604D-A218-30EB-99E0B1065479}"/>
              </a:ext>
            </a:extLst>
          </p:cNvPr>
          <p:cNvSpPr/>
          <p:nvPr/>
        </p:nvSpPr>
        <p:spPr>
          <a:xfrm>
            <a:off x="3409018" y="2855237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313695-15FE-9D17-07CC-BA22D4CBFFA5}"/>
              </a:ext>
            </a:extLst>
          </p:cNvPr>
          <p:cNvSpPr/>
          <p:nvPr/>
        </p:nvSpPr>
        <p:spPr>
          <a:xfrm>
            <a:off x="3409018" y="1130823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1F2F4F-EC3E-2E1B-009F-6F75BC8F1106}"/>
              </a:ext>
            </a:extLst>
          </p:cNvPr>
          <p:cNvSpPr/>
          <p:nvPr/>
        </p:nvSpPr>
        <p:spPr>
          <a:xfrm>
            <a:off x="3409018" y="273217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2D4993-F6B4-E13B-BB94-00479D19033E}"/>
              </a:ext>
            </a:extLst>
          </p:cNvPr>
          <p:cNvSpPr/>
          <p:nvPr/>
        </p:nvSpPr>
        <p:spPr>
          <a:xfrm>
            <a:off x="7619811" y="2847520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AE7703F-B838-D443-AB59-B7AEFE6CFD2E}"/>
              </a:ext>
            </a:extLst>
          </p:cNvPr>
          <p:cNvSpPr/>
          <p:nvPr/>
        </p:nvSpPr>
        <p:spPr>
          <a:xfrm>
            <a:off x="7619811" y="1123106"/>
            <a:ext cx="152400" cy="1630680"/>
          </a:xfrm>
          <a:prstGeom prst="roundRect">
            <a:avLst/>
          </a:prstGeom>
          <a:pattFill prst="ltHorz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BB5CE-FBC3-1A09-2587-9BCE132D3E8D}"/>
              </a:ext>
            </a:extLst>
          </p:cNvPr>
          <p:cNvSpPr txBox="1"/>
          <p:nvPr/>
        </p:nvSpPr>
        <p:spPr>
          <a:xfrm>
            <a:off x="1461682" y="1618663"/>
            <a:ext cx="1163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P. nigra </a:t>
            </a:r>
            <a:r>
              <a:rPr lang="en-US" sz="1600" dirty="0"/>
              <a:t>QTL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BCC90-70B6-47F9-7319-92574781A6FC}"/>
              </a:ext>
            </a:extLst>
          </p:cNvPr>
          <p:cNvSpPr txBox="1"/>
          <p:nvPr/>
        </p:nvSpPr>
        <p:spPr>
          <a:xfrm>
            <a:off x="2983860" y="161133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492D6-6D3A-8BC7-557E-333E84CC49D5}"/>
              </a:ext>
            </a:extLst>
          </p:cNvPr>
          <p:cNvSpPr txBox="1"/>
          <p:nvPr/>
        </p:nvSpPr>
        <p:spPr>
          <a:xfrm>
            <a:off x="7197901" y="162250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BB05FC5-8D7A-51B0-FB30-0B8988B05458}"/>
              </a:ext>
            </a:extLst>
          </p:cNvPr>
          <p:cNvGrpSpPr/>
          <p:nvPr/>
        </p:nvGrpSpPr>
        <p:grpSpPr>
          <a:xfrm>
            <a:off x="8114799" y="5142759"/>
            <a:ext cx="930754" cy="659793"/>
            <a:chOff x="8823238" y="5314537"/>
            <a:chExt cx="930754" cy="65979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EBB486C-25A7-51AB-3D97-A0AD110E3D00}"/>
                </a:ext>
              </a:extLst>
            </p:cNvPr>
            <p:cNvSpPr/>
            <p:nvPr/>
          </p:nvSpPr>
          <p:spPr>
            <a:xfrm>
              <a:off x="8823238" y="5391705"/>
              <a:ext cx="214997" cy="214997"/>
            </a:xfrm>
            <a:prstGeom prst="roundRect">
              <a:avLst/>
            </a:prstGeom>
            <a:pattFill prst="dkUpDiag">
              <a:fgClr>
                <a:srgbClr val="C992E9"/>
              </a:fgClr>
              <a:bgClr>
                <a:schemeClr val="bg1"/>
              </a:bgClr>
            </a:pattFill>
            <a:ln w="6350">
              <a:solidFill>
                <a:srgbClr val="C99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35DAD0-28DC-B617-2CD1-2686AEBF8079}"/>
                </a:ext>
              </a:extLst>
            </p:cNvPr>
            <p:cNvSpPr txBox="1"/>
            <p:nvPr/>
          </p:nvSpPr>
          <p:spPr>
            <a:xfrm>
              <a:off x="9047300" y="531453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nigra 1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EC749C4-0F48-B0B3-7D76-2D13B4C7D294}"/>
                </a:ext>
              </a:extLst>
            </p:cNvPr>
            <p:cNvSpPr/>
            <p:nvPr/>
          </p:nvSpPr>
          <p:spPr>
            <a:xfrm>
              <a:off x="8832304" y="5743721"/>
              <a:ext cx="205932" cy="214997"/>
            </a:xfrm>
            <a:prstGeom prst="roundRect">
              <a:avLst/>
            </a:prstGeom>
            <a:pattFill prst="pct75">
              <a:fgClr>
                <a:srgbClr val="C992E9"/>
              </a:fgClr>
              <a:bgClr>
                <a:schemeClr val="bg1"/>
              </a:bgClr>
            </a:pattFill>
            <a:ln w="6350">
              <a:solidFill>
                <a:srgbClr val="C99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1F20CE-E8F0-23C7-4924-866A4228BDCD}"/>
                </a:ext>
              </a:extLst>
            </p:cNvPr>
            <p:cNvSpPr txBox="1"/>
            <p:nvPr/>
          </p:nvSpPr>
          <p:spPr>
            <a:xfrm>
              <a:off x="9056365" y="5666553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nigra 2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56C9119-F665-8430-DF12-F44C7B3AE49E}"/>
              </a:ext>
            </a:extLst>
          </p:cNvPr>
          <p:cNvSpPr/>
          <p:nvPr/>
        </p:nvSpPr>
        <p:spPr>
          <a:xfrm>
            <a:off x="7619811" y="1528770"/>
            <a:ext cx="152400" cy="578342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992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B9615A4-E45F-1160-1C4A-5BEC6E1D7B77}"/>
              </a:ext>
            </a:extLst>
          </p:cNvPr>
          <p:cNvSpPr/>
          <p:nvPr/>
        </p:nvSpPr>
        <p:spPr>
          <a:xfrm>
            <a:off x="7619811" y="1938446"/>
            <a:ext cx="152400" cy="815340"/>
          </a:xfrm>
          <a:prstGeom prst="roundRect">
            <a:avLst/>
          </a:prstGeom>
          <a:pattFill prst="pct75">
            <a:fgClr>
              <a:srgbClr val="DC94FF"/>
            </a:fgClr>
            <a:bgClr>
              <a:schemeClr val="bg1"/>
            </a:bgClr>
          </a:pattFill>
          <a:ln w="6350">
            <a:solidFill>
              <a:srgbClr val="C992E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98F23A-DC59-43B3-1DBC-F416AFA6700B}"/>
              </a:ext>
            </a:extLst>
          </p:cNvPr>
          <p:cNvSpPr/>
          <p:nvPr/>
        </p:nvSpPr>
        <p:spPr>
          <a:xfrm>
            <a:off x="7619811" y="272445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A05B1F-F9D6-7520-B517-244733BCC8FF}"/>
              </a:ext>
            </a:extLst>
          </p:cNvPr>
          <p:cNvSpPr/>
          <p:nvPr/>
        </p:nvSpPr>
        <p:spPr>
          <a:xfrm>
            <a:off x="7619811" y="1121100"/>
            <a:ext cx="152400" cy="524016"/>
          </a:xfrm>
          <a:prstGeom prst="roundRect">
            <a:avLst/>
          </a:prstGeom>
          <a:pattFill prst="pct75">
            <a:fgClr>
              <a:srgbClr val="DC94FF"/>
            </a:fgClr>
            <a:bgClr>
              <a:schemeClr val="bg1"/>
            </a:bgClr>
          </a:pattFill>
          <a:ln w="6350">
            <a:solidFill>
              <a:srgbClr val="C992E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909F772-0A67-2636-89C4-F1CFA9F2B7E2}"/>
              </a:ext>
            </a:extLst>
          </p:cNvPr>
          <p:cNvSpPr/>
          <p:nvPr/>
        </p:nvSpPr>
        <p:spPr>
          <a:xfrm>
            <a:off x="4330836" y="2860670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3A11928-1E76-BE73-5FAD-156B60331803}"/>
              </a:ext>
            </a:extLst>
          </p:cNvPr>
          <p:cNvSpPr/>
          <p:nvPr/>
        </p:nvSpPr>
        <p:spPr>
          <a:xfrm>
            <a:off x="4330836" y="1136256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F5F06D-76E5-112A-5015-48A021B18ADF}"/>
              </a:ext>
            </a:extLst>
          </p:cNvPr>
          <p:cNvSpPr/>
          <p:nvPr/>
        </p:nvSpPr>
        <p:spPr>
          <a:xfrm>
            <a:off x="4330836" y="273760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7938F07-740C-B799-2FF2-FA0BE3919C67}"/>
              </a:ext>
            </a:extLst>
          </p:cNvPr>
          <p:cNvSpPr/>
          <p:nvPr/>
        </p:nvSpPr>
        <p:spPr>
          <a:xfrm>
            <a:off x="4592376" y="1295200"/>
            <a:ext cx="152400" cy="962048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285D583-B9B4-1FFB-7C03-7210AA5B7A3A}"/>
              </a:ext>
            </a:extLst>
          </p:cNvPr>
          <p:cNvSpPr/>
          <p:nvPr/>
        </p:nvSpPr>
        <p:spPr>
          <a:xfrm>
            <a:off x="5576045" y="2855237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AC90F2C-4B51-833E-29FC-E5CBBBB47905}"/>
              </a:ext>
            </a:extLst>
          </p:cNvPr>
          <p:cNvSpPr/>
          <p:nvPr/>
        </p:nvSpPr>
        <p:spPr>
          <a:xfrm>
            <a:off x="5576045" y="1130823"/>
            <a:ext cx="152400" cy="1630680"/>
          </a:xfrm>
          <a:prstGeom prst="roundRect">
            <a:avLst/>
          </a:prstGeom>
          <a:pattFill prst="pct75">
            <a:fgClr>
              <a:srgbClr val="DC94FF"/>
            </a:fgClr>
            <a:bgClr>
              <a:schemeClr val="bg1"/>
            </a:bgClr>
          </a:pattFill>
          <a:ln w="6350">
            <a:solidFill>
              <a:srgbClr val="C992E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E4E49B-020C-8C61-2D8C-2F789A1F1B78}"/>
              </a:ext>
            </a:extLst>
          </p:cNvPr>
          <p:cNvSpPr/>
          <p:nvPr/>
        </p:nvSpPr>
        <p:spPr>
          <a:xfrm>
            <a:off x="5576045" y="273217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C4FEFF0-23F1-06BD-AFEB-2DEB045642FC}"/>
              </a:ext>
            </a:extLst>
          </p:cNvPr>
          <p:cNvSpPr/>
          <p:nvPr/>
        </p:nvSpPr>
        <p:spPr>
          <a:xfrm>
            <a:off x="6386973" y="2866291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A919E3F-A402-77CC-D789-569169935F2B}"/>
              </a:ext>
            </a:extLst>
          </p:cNvPr>
          <p:cNvSpPr/>
          <p:nvPr/>
        </p:nvSpPr>
        <p:spPr>
          <a:xfrm>
            <a:off x="6386973" y="1141877"/>
            <a:ext cx="152400" cy="1630680"/>
          </a:xfrm>
          <a:prstGeom prst="roundRect">
            <a:avLst/>
          </a:prstGeom>
          <a:pattFill prst="pct75">
            <a:fgClr>
              <a:srgbClr val="DC94FF"/>
            </a:fgClr>
            <a:bgClr>
              <a:schemeClr val="bg1"/>
            </a:bgClr>
          </a:pattFill>
          <a:ln w="6350">
            <a:solidFill>
              <a:srgbClr val="C992E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71B75BE-4D4E-E422-B8F1-552401230904}"/>
              </a:ext>
            </a:extLst>
          </p:cNvPr>
          <p:cNvSpPr/>
          <p:nvPr/>
        </p:nvSpPr>
        <p:spPr>
          <a:xfrm>
            <a:off x="6386973" y="27432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8D6BBC1-B828-1999-16D7-A7DFA8915C8E}"/>
              </a:ext>
            </a:extLst>
          </p:cNvPr>
          <p:cNvSpPr/>
          <p:nvPr/>
        </p:nvSpPr>
        <p:spPr>
          <a:xfrm>
            <a:off x="6674155" y="1553663"/>
            <a:ext cx="134728" cy="553449"/>
          </a:xfrm>
          <a:prstGeom prst="roundRect">
            <a:avLst/>
          </a:prstGeom>
          <a:pattFill prst="pct75">
            <a:fgClr>
              <a:srgbClr val="DC94FF"/>
            </a:fgClr>
            <a:bgClr>
              <a:schemeClr val="bg1"/>
            </a:bgClr>
          </a:pattFill>
          <a:ln w="6350">
            <a:solidFill>
              <a:srgbClr val="C992E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Table 86">
            <a:extLst>
              <a:ext uri="{FF2B5EF4-FFF2-40B4-BE49-F238E27FC236}">
                <a16:creationId xmlns:a16="http://schemas.microsoft.com/office/drawing/2014/main" id="{4D1B2BBF-3D00-146F-C7F4-D90FE8ADD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03176"/>
              </p:ext>
            </p:extLst>
          </p:nvPr>
        </p:nvGraphicFramePr>
        <p:xfrm>
          <a:off x="1461683" y="4583352"/>
          <a:ext cx="649324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5025">
                  <a:extLst>
                    <a:ext uri="{9D8B030D-6E8A-4147-A177-3AD203B41FA5}">
                      <a16:colId xmlns:a16="http://schemas.microsoft.com/office/drawing/2014/main" val="1852298223"/>
                    </a:ext>
                  </a:extLst>
                </a:gridCol>
                <a:gridCol w="881517">
                  <a:extLst>
                    <a:ext uri="{9D8B030D-6E8A-4147-A177-3AD203B41FA5}">
                      <a16:colId xmlns:a16="http://schemas.microsoft.com/office/drawing/2014/main" val="531635582"/>
                    </a:ext>
                  </a:extLst>
                </a:gridCol>
                <a:gridCol w="964504">
                  <a:extLst>
                    <a:ext uri="{9D8B030D-6E8A-4147-A177-3AD203B41FA5}">
                      <a16:colId xmlns:a16="http://schemas.microsoft.com/office/drawing/2014/main" val="2815838986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1698498428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val="264305559"/>
                    </a:ext>
                  </a:extLst>
                </a:gridCol>
                <a:gridCol w="840143">
                  <a:extLst>
                    <a:ext uri="{9D8B030D-6E8A-4147-A177-3AD203B41FA5}">
                      <a16:colId xmlns:a16="http://schemas.microsoft.com/office/drawing/2014/main" val="213125063"/>
                    </a:ext>
                  </a:extLst>
                </a:gridCol>
              </a:tblGrid>
              <a:tr h="27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 protein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816495"/>
                  </a:ext>
                </a:extLst>
              </a:tr>
              <a:tr h="27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820654"/>
                  </a:ext>
                </a:extLst>
              </a:tr>
              <a:tr h="27724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P. nigra </a:t>
                      </a:r>
                      <a:r>
                        <a:rPr lang="en-US" sz="1400" dirty="0"/>
                        <a:t>genotype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549246"/>
                  </a:ext>
                </a:extLst>
              </a:tr>
              <a:tr h="27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Dosage of 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905956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6F18F7B4-7DB3-3557-B91D-3E6C6CF694F0}"/>
              </a:ext>
            </a:extLst>
          </p:cNvPr>
          <p:cNvGrpSpPr/>
          <p:nvPr/>
        </p:nvGrpSpPr>
        <p:grpSpPr>
          <a:xfrm>
            <a:off x="1797583" y="2599029"/>
            <a:ext cx="1259031" cy="1225853"/>
            <a:chOff x="1962364" y="1989070"/>
            <a:chExt cx="1259031" cy="122585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A375F9-4C5D-7124-ECD3-17180CEDE242}"/>
                </a:ext>
              </a:extLst>
            </p:cNvPr>
            <p:cNvGrpSpPr/>
            <p:nvPr/>
          </p:nvGrpSpPr>
          <p:grpSpPr>
            <a:xfrm>
              <a:off x="2081047" y="1989070"/>
              <a:ext cx="938953" cy="680359"/>
              <a:chOff x="8261764" y="3678383"/>
              <a:chExt cx="1672008" cy="859800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5463111-1D0A-6A21-105D-55F7C83410A3}"/>
                  </a:ext>
                </a:extLst>
              </p:cNvPr>
              <p:cNvSpPr/>
              <p:nvPr/>
            </p:nvSpPr>
            <p:spPr>
              <a:xfrm>
                <a:off x="8261764" y="3678383"/>
                <a:ext cx="910230" cy="595254"/>
              </a:xfrm>
              <a:custGeom>
                <a:avLst/>
                <a:gdLst>
                  <a:gd name="connsiteX0" fmla="*/ 802723 w 910230"/>
                  <a:gd name="connsiteY0" fmla="*/ 11022 h 595254"/>
                  <a:gd name="connsiteX1" fmla="*/ 508525 w 910230"/>
                  <a:gd name="connsiteY1" fmla="*/ 50779 h 595254"/>
                  <a:gd name="connsiteX2" fmla="*/ 285888 w 910230"/>
                  <a:gd name="connsiteY2" fmla="*/ 122340 h 595254"/>
                  <a:gd name="connsiteX3" fmla="*/ 71203 w 910230"/>
                  <a:gd name="connsiteY3" fmla="*/ 273415 h 595254"/>
                  <a:gd name="connsiteX4" fmla="*/ 15544 w 910230"/>
                  <a:gd name="connsiteY4" fmla="*/ 496052 h 595254"/>
                  <a:gd name="connsiteX5" fmla="*/ 325645 w 910230"/>
                  <a:gd name="connsiteY5" fmla="*/ 591467 h 595254"/>
                  <a:gd name="connsiteX6" fmla="*/ 548281 w 910230"/>
                  <a:gd name="connsiteY6" fmla="*/ 376782 h 595254"/>
                  <a:gd name="connsiteX7" fmla="*/ 898139 w 910230"/>
                  <a:gd name="connsiteY7" fmla="*/ 257513 h 595254"/>
                  <a:gd name="connsiteX8" fmla="*/ 802723 w 910230"/>
                  <a:gd name="connsiteY8" fmla="*/ 11022 h 59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0230" h="595254">
                    <a:moveTo>
                      <a:pt x="802723" y="11022"/>
                    </a:moveTo>
                    <a:cubicBezTo>
                      <a:pt x="737787" y="-23434"/>
                      <a:pt x="594664" y="32226"/>
                      <a:pt x="508525" y="50779"/>
                    </a:cubicBezTo>
                    <a:cubicBezTo>
                      <a:pt x="422386" y="69332"/>
                      <a:pt x="358775" y="85234"/>
                      <a:pt x="285888" y="122340"/>
                    </a:cubicBezTo>
                    <a:cubicBezTo>
                      <a:pt x="213001" y="159446"/>
                      <a:pt x="116260" y="211130"/>
                      <a:pt x="71203" y="273415"/>
                    </a:cubicBezTo>
                    <a:cubicBezTo>
                      <a:pt x="26146" y="335700"/>
                      <a:pt x="-26863" y="443043"/>
                      <a:pt x="15544" y="496052"/>
                    </a:cubicBezTo>
                    <a:cubicBezTo>
                      <a:pt x="57951" y="549061"/>
                      <a:pt x="236856" y="611345"/>
                      <a:pt x="325645" y="591467"/>
                    </a:cubicBezTo>
                    <a:cubicBezTo>
                      <a:pt x="414434" y="571589"/>
                      <a:pt x="452866" y="432441"/>
                      <a:pt x="548281" y="376782"/>
                    </a:cubicBezTo>
                    <a:cubicBezTo>
                      <a:pt x="643696" y="321123"/>
                      <a:pt x="857057" y="319798"/>
                      <a:pt x="898139" y="257513"/>
                    </a:cubicBezTo>
                    <a:cubicBezTo>
                      <a:pt x="939221" y="195228"/>
                      <a:pt x="867659" y="45478"/>
                      <a:pt x="802723" y="11022"/>
                    </a:cubicBezTo>
                    <a:close/>
                  </a:path>
                </a:pathLst>
              </a:custGeom>
              <a:pattFill prst="dkUpDiag">
                <a:fgClr>
                  <a:srgbClr val="DC94FF"/>
                </a:fgClr>
                <a:bgClr>
                  <a:schemeClr val="bg1"/>
                </a:bgClr>
              </a:pattFill>
              <a:ln>
                <a:solidFill>
                  <a:srgbClr val="DC9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77CF6E8-73A0-396A-9D56-1C2FE4668297}"/>
                  </a:ext>
                </a:extLst>
              </p:cNvPr>
              <p:cNvSpPr/>
              <p:nvPr/>
            </p:nvSpPr>
            <p:spPr>
              <a:xfrm>
                <a:off x="9111834" y="3686920"/>
                <a:ext cx="821938" cy="678670"/>
              </a:xfrm>
              <a:custGeom>
                <a:avLst/>
                <a:gdLst>
                  <a:gd name="connsiteX0" fmla="*/ 119630 w 821938"/>
                  <a:gd name="connsiteY0" fmla="*/ 10437 h 678670"/>
                  <a:gd name="connsiteX1" fmla="*/ 167338 w 821938"/>
                  <a:gd name="connsiteY1" fmla="*/ 217170 h 678670"/>
                  <a:gd name="connsiteX2" fmla="*/ 24215 w 821938"/>
                  <a:gd name="connsiteY2" fmla="*/ 384148 h 678670"/>
                  <a:gd name="connsiteX3" fmla="*/ 24215 w 821938"/>
                  <a:gd name="connsiteY3" fmla="*/ 487515 h 678670"/>
                  <a:gd name="connsiteX4" fmla="*/ 262754 w 821938"/>
                  <a:gd name="connsiteY4" fmla="*/ 503417 h 678670"/>
                  <a:gd name="connsiteX5" fmla="*/ 533098 w 821938"/>
                  <a:gd name="connsiteY5" fmla="*/ 559077 h 678670"/>
                  <a:gd name="connsiteX6" fmla="*/ 668270 w 821938"/>
                  <a:gd name="connsiteY6" fmla="*/ 678346 h 678670"/>
                  <a:gd name="connsiteX7" fmla="*/ 803443 w 821938"/>
                  <a:gd name="connsiteY7" fmla="*/ 519320 h 678670"/>
                  <a:gd name="connsiteX8" fmla="*/ 811394 w 821938"/>
                  <a:gd name="connsiteY8" fmla="*/ 344391 h 678670"/>
                  <a:gd name="connsiteX9" fmla="*/ 715978 w 821938"/>
                  <a:gd name="connsiteY9" fmla="*/ 217170 h 678670"/>
                  <a:gd name="connsiteX10" fmla="*/ 564903 w 821938"/>
                  <a:gd name="connsiteY10" fmla="*/ 113803 h 678670"/>
                  <a:gd name="connsiteX11" fmla="*/ 397926 w 821938"/>
                  <a:gd name="connsiteY11" fmla="*/ 66096 h 678670"/>
                  <a:gd name="connsiteX12" fmla="*/ 207095 w 821938"/>
                  <a:gd name="connsiteY12" fmla="*/ 34290 h 678670"/>
                  <a:gd name="connsiteX13" fmla="*/ 119630 w 821938"/>
                  <a:gd name="connsiteY13" fmla="*/ 10437 h 67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1938" h="678670">
                    <a:moveTo>
                      <a:pt x="119630" y="10437"/>
                    </a:moveTo>
                    <a:cubicBezTo>
                      <a:pt x="113004" y="40917"/>
                      <a:pt x="183241" y="154885"/>
                      <a:pt x="167338" y="217170"/>
                    </a:cubicBezTo>
                    <a:cubicBezTo>
                      <a:pt x="151436" y="279455"/>
                      <a:pt x="48069" y="339091"/>
                      <a:pt x="24215" y="384148"/>
                    </a:cubicBezTo>
                    <a:cubicBezTo>
                      <a:pt x="361" y="429205"/>
                      <a:pt x="-15541" y="467637"/>
                      <a:pt x="24215" y="487515"/>
                    </a:cubicBezTo>
                    <a:cubicBezTo>
                      <a:pt x="63971" y="507393"/>
                      <a:pt x="177940" y="491490"/>
                      <a:pt x="262754" y="503417"/>
                    </a:cubicBezTo>
                    <a:cubicBezTo>
                      <a:pt x="347568" y="515344"/>
                      <a:pt x="465512" y="529922"/>
                      <a:pt x="533098" y="559077"/>
                    </a:cubicBezTo>
                    <a:cubicBezTo>
                      <a:pt x="600684" y="588232"/>
                      <a:pt x="623213" y="684972"/>
                      <a:pt x="668270" y="678346"/>
                    </a:cubicBezTo>
                    <a:cubicBezTo>
                      <a:pt x="713327" y="671720"/>
                      <a:pt x="779589" y="574979"/>
                      <a:pt x="803443" y="519320"/>
                    </a:cubicBezTo>
                    <a:cubicBezTo>
                      <a:pt x="827297" y="463661"/>
                      <a:pt x="825971" y="394749"/>
                      <a:pt x="811394" y="344391"/>
                    </a:cubicBezTo>
                    <a:cubicBezTo>
                      <a:pt x="796817" y="294033"/>
                      <a:pt x="757060" y="255601"/>
                      <a:pt x="715978" y="217170"/>
                    </a:cubicBezTo>
                    <a:cubicBezTo>
                      <a:pt x="674896" y="178739"/>
                      <a:pt x="617912" y="138982"/>
                      <a:pt x="564903" y="113803"/>
                    </a:cubicBezTo>
                    <a:cubicBezTo>
                      <a:pt x="511894" y="88624"/>
                      <a:pt x="457561" y="79348"/>
                      <a:pt x="397926" y="66096"/>
                    </a:cubicBezTo>
                    <a:cubicBezTo>
                      <a:pt x="338291" y="52844"/>
                      <a:pt x="252152" y="43566"/>
                      <a:pt x="207095" y="34290"/>
                    </a:cubicBezTo>
                    <a:cubicBezTo>
                      <a:pt x="162038" y="25014"/>
                      <a:pt x="126256" y="-20043"/>
                      <a:pt x="119630" y="10437"/>
                    </a:cubicBezTo>
                    <a:close/>
                  </a:path>
                </a:pathLst>
              </a:custGeom>
              <a:pattFill prst="dkUpDiag">
                <a:fgClr>
                  <a:srgbClr val="DC94FF"/>
                </a:fgClr>
                <a:bgClr>
                  <a:schemeClr val="bg1"/>
                </a:bgClr>
              </a:pattFill>
              <a:ln>
                <a:solidFill>
                  <a:srgbClr val="DC9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753DD44-2CB4-9C7A-0979-8A76D17F2A7F}"/>
                  </a:ext>
                </a:extLst>
              </p:cNvPr>
              <p:cNvSpPr/>
              <p:nvPr/>
            </p:nvSpPr>
            <p:spPr>
              <a:xfrm>
                <a:off x="8380484" y="4102873"/>
                <a:ext cx="1329729" cy="435310"/>
              </a:xfrm>
              <a:custGeom>
                <a:avLst/>
                <a:gdLst>
                  <a:gd name="connsiteX0" fmla="*/ 524977 w 1329729"/>
                  <a:gd name="connsiteY0" fmla="*/ 31805 h 435310"/>
                  <a:gd name="connsiteX1" fmla="*/ 437513 w 1329729"/>
                  <a:gd name="connsiteY1" fmla="*/ 87464 h 435310"/>
                  <a:gd name="connsiteX2" fmla="*/ 342097 w 1329729"/>
                  <a:gd name="connsiteY2" fmla="*/ 174929 h 435310"/>
                  <a:gd name="connsiteX3" fmla="*/ 183071 w 1329729"/>
                  <a:gd name="connsiteY3" fmla="*/ 230588 h 435310"/>
                  <a:gd name="connsiteX4" fmla="*/ 191 w 1329729"/>
                  <a:gd name="connsiteY4" fmla="*/ 214685 h 435310"/>
                  <a:gd name="connsiteX5" fmla="*/ 151266 w 1329729"/>
                  <a:gd name="connsiteY5" fmla="*/ 326004 h 435310"/>
                  <a:gd name="connsiteX6" fmla="*/ 302340 w 1329729"/>
                  <a:gd name="connsiteY6" fmla="*/ 357809 h 435310"/>
                  <a:gd name="connsiteX7" fmla="*/ 540879 w 1329729"/>
                  <a:gd name="connsiteY7" fmla="*/ 429370 h 435310"/>
                  <a:gd name="connsiteX8" fmla="*/ 763516 w 1329729"/>
                  <a:gd name="connsiteY8" fmla="*/ 429370 h 435310"/>
                  <a:gd name="connsiteX9" fmla="*/ 970250 w 1329729"/>
                  <a:gd name="connsiteY9" fmla="*/ 413468 h 435310"/>
                  <a:gd name="connsiteX10" fmla="*/ 1256497 w 1329729"/>
                  <a:gd name="connsiteY10" fmla="*/ 341906 h 435310"/>
                  <a:gd name="connsiteX11" fmla="*/ 1328059 w 1329729"/>
                  <a:gd name="connsiteY11" fmla="*/ 326004 h 435310"/>
                  <a:gd name="connsiteX12" fmla="*/ 1208789 w 1329729"/>
                  <a:gd name="connsiteY12" fmla="*/ 230588 h 435310"/>
                  <a:gd name="connsiteX13" fmla="*/ 1057714 w 1329729"/>
                  <a:gd name="connsiteY13" fmla="*/ 166977 h 435310"/>
                  <a:gd name="connsiteX14" fmla="*/ 763516 w 1329729"/>
                  <a:gd name="connsiteY14" fmla="*/ 143124 h 435310"/>
                  <a:gd name="connsiteX15" fmla="*/ 644246 w 1329729"/>
                  <a:gd name="connsiteY15" fmla="*/ 39757 h 435310"/>
                  <a:gd name="connsiteX16" fmla="*/ 588587 w 1329729"/>
                  <a:gd name="connsiteY16" fmla="*/ 0 h 435310"/>
                  <a:gd name="connsiteX17" fmla="*/ 524977 w 1329729"/>
                  <a:gd name="connsiteY17" fmla="*/ 31805 h 43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29729" h="435310">
                    <a:moveTo>
                      <a:pt x="524977" y="31805"/>
                    </a:moveTo>
                    <a:cubicBezTo>
                      <a:pt x="499798" y="46382"/>
                      <a:pt x="467993" y="63610"/>
                      <a:pt x="437513" y="87464"/>
                    </a:cubicBezTo>
                    <a:cubicBezTo>
                      <a:pt x="407033" y="111318"/>
                      <a:pt x="384504" y="151075"/>
                      <a:pt x="342097" y="174929"/>
                    </a:cubicBezTo>
                    <a:cubicBezTo>
                      <a:pt x="299690" y="198783"/>
                      <a:pt x="240055" y="223962"/>
                      <a:pt x="183071" y="230588"/>
                    </a:cubicBezTo>
                    <a:cubicBezTo>
                      <a:pt x="126087" y="237214"/>
                      <a:pt x="5492" y="198782"/>
                      <a:pt x="191" y="214685"/>
                    </a:cubicBezTo>
                    <a:cubicBezTo>
                      <a:pt x="-5110" y="230588"/>
                      <a:pt x="100908" y="302150"/>
                      <a:pt x="151266" y="326004"/>
                    </a:cubicBezTo>
                    <a:cubicBezTo>
                      <a:pt x="201624" y="349858"/>
                      <a:pt x="237405" y="340581"/>
                      <a:pt x="302340" y="357809"/>
                    </a:cubicBezTo>
                    <a:cubicBezTo>
                      <a:pt x="367275" y="375037"/>
                      <a:pt x="464016" y="417443"/>
                      <a:pt x="540879" y="429370"/>
                    </a:cubicBezTo>
                    <a:cubicBezTo>
                      <a:pt x="617742" y="441297"/>
                      <a:pt x="691954" y="432020"/>
                      <a:pt x="763516" y="429370"/>
                    </a:cubicBezTo>
                    <a:cubicBezTo>
                      <a:pt x="835078" y="426720"/>
                      <a:pt x="888087" y="428045"/>
                      <a:pt x="970250" y="413468"/>
                    </a:cubicBezTo>
                    <a:cubicBezTo>
                      <a:pt x="1052413" y="398891"/>
                      <a:pt x="1196862" y="356483"/>
                      <a:pt x="1256497" y="341906"/>
                    </a:cubicBezTo>
                    <a:cubicBezTo>
                      <a:pt x="1316132" y="327329"/>
                      <a:pt x="1336010" y="344557"/>
                      <a:pt x="1328059" y="326004"/>
                    </a:cubicBezTo>
                    <a:cubicBezTo>
                      <a:pt x="1320108" y="307451"/>
                      <a:pt x="1253846" y="257092"/>
                      <a:pt x="1208789" y="230588"/>
                    </a:cubicBezTo>
                    <a:cubicBezTo>
                      <a:pt x="1163732" y="204084"/>
                      <a:pt x="1131926" y="181554"/>
                      <a:pt x="1057714" y="166977"/>
                    </a:cubicBezTo>
                    <a:cubicBezTo>
                      <a:pt x="983502" y="152400"/>
                      <a:pt x="832427" y="164327"/>
                      <a:pt x="763516" y="143124"/>
                    </a:cubicBezTo>
                    <a:cubicBezTo>
                      <a:pt x="694605" y="121921"/>
                      <a:pt x="673401" y="63611"/>
                      <a:pt x="644246" y="39757"/>
                    </a:cubicBezTo>
                    <a:cubicBezTo>
                      <a:pt x="615091" y="15903"/>
                      <a:pt x="609790" y="0"/>
                      <a:pt x="588587" y="0"/>
                    </a:cubicBezTo>
                    <a:cubicBezTo>
                      <a:pt x="567384" y="0"/>
                      <a:pt x="550156" y="17228"/>
                      <a:pt x="524977" y="31805"/>
                    </a:cubicBezTo>
                    <a:close/>
                  </a:path>
                </a:pathLst>
              </a:custGeom>
              <a:pattFill prst="dkUpDiag">
                <a:fgClr>
                  <a:srgbClr val="DC94FF"/>
                </a:fgClr>
                <a:bgClr>
                  <a:schemeClr val="bg1"/>
                </a:bgClr>
              </a:pattFill>
              <a:ln>
                <a:solidFill>
                  <a:srgbClr val="DC9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95EFC5-CF41-9C21-4DD1-D6C1FCB6EC8C}"/>
                </a:ext>
              </a:extLst>
            </p:cNvPr>
            <p:cNvSpPr txBox="1"/>
            <p:nvPr/>
          </p:nvSpPr>
          <p:spPr>
            <a:xfrm>
              <a:off x="1962364" y="2691703"/>
              <a:ext cx="1259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Nonfunctional</a:t>
              </a:r>
            </a:p>
            <a:p>
              <a:pPr algn="ctr"/>
              <a:r>
                <a:rPr lang="en-US" sz="1400" dirty="0"/>
                <a:t>Protein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F56A36-0256-C759-1C22-A25A5CC0CF57}"/>
              </a:ext>
            </a:extLst>
          </p:cNvPr>
          <p:cNvGrpSpPr/>
          <p:nvPr/>
        </p:nvGrpSpPr>
        <p:grpSpPr>
          <a:xfrm>
            <a:off x="8062446" y="2599029"/>
            <a:ext cx="983107" cy="1255978"/>
            <a:chOff x="3481611" y="2300288"/>
            <a:chExt cx="983107" cy="125597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1D4F9FB-EFA2-6CEF-019B-93CCA5ADB3EF}"/>
                </a:ext>
              </a:extLst>
            </p:cNvPr>
            <p:cNvSpPr/>
            <p:nvPr/>
          </p:nvSpPr>
          <p:spPr>
            <a:xfrm>
              <a:off x="3491284" y="2300288"/>
              <a:ext cx="973434" cy="719720"/>
            </a:xfrm>
            <a:prstGeom prst="ellipse">
              <a:avLst/>
            </a:prstGeom>
            <a:pattFill prst="pct75">
              <a:fgClr>
                <a:srgbClr val="DC94FF"/>
              </a:fgClr>
              <a:bgClr>
                <a:schemeClr val="bg1"/>
              </a:bgClr>
            </a:pattFill>
            <a:ln>
              <a:solidFill>
                <a:srgbClr val="DC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A48B9C-83E9-C234-A69E-6685701E02B0}"/>
                </a:ext>
              </a:extLst>
            </p:cNvPr>
            <p:cNvSpPr txBox="1"/>
            <p:nvPr/>
          </p:nvSpPr>
          <p:spPr>
            <a:xfrm>
              <a:off x="3481611" y="3033046"/>
              <a:ext cx="9734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Functional Protein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3E679AE-8DE7-7DA9-A477-F4794917B9F9}"/>
              </a:ext>
            </a:extLst>
          </p:cNvPr>
          <p:cNvSpPr txBox="1"/>
          <p:nvPr/>
        </p:nvSpPr>
        <p:spPr>
          <a:xfrm>
            <a:off x="3925776" y="162250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672DEA-80DD-6F1C-6C1F-80AC6F76ED51}"/>
              </a:ext>
            </a:extLst>
          </p:cNvPr>
          <p:cNvSpPr txBox="1"/>
          <p:nvPr/>
        </p:nvSpPr>
        <p:spPr>
          <a:xfrm>
            <a:off x="5141764" y="162250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30F7A1-274C-7BA0-42C7-07739A99D5BD}"/>
              </a:ext>
            </a:extLst>
          </p:cNvPr>
          <p:cNvSpPr txBox="1"/>
          <p:nvPr/>
        </p:nvSpPr>
        <p:spPr>
          <a:xfrm>
            <a:off x="5940403" y="162250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N2</a:t>
            </a:r>
          </a:p>
        </p:txBody>
      </p:sp>
    </p:spTree>
    <p:extLst>
      <p:ext uri="{BB962C8B-B14F-4D97-AF65-F5344CB8AC3E}">
        <p14:creationId xmlns:p14="http://schemas.microsoft.com/office/powerpoint/2010/main" val="178789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21665</TotalTime>
  <Words>414</Words>
  <Application>Microsoft Macintosh PowerPoint</Application>
  <PresentationFormat>Widescreen</PresentationFormat>
  <Paragraphs>263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Weier Guo</dc:creator>
  <cp:lastModifiedBy>Weier Guo</cp:lastModifiedBy>
  <cp:revision>4</cp:revision>
  <dcterms:created xsi:type="dcterms:W3CDTF">2023-02-11T00:09:54Z</dcterms:created>
  <dcterms:modified xsi:type="dcterms:W3CDTF">2023-02-28T23:21:54Z</dcterms:modified>
</cp:coreProperties>
</file>