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7" d="100"/>
          <a:sy n="77" d="100"/>
        </p:scale>
        <p:origin x="883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ED924-DE6D-CDFA-AAD6-3154840EF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A15BEC-71D5-0CAD-874C-C83C22F0F2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E813C6-E375-25C2-2B0E-E401B998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325A97-30A4-9B5B-9CD7-783E30613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48FCD-D4E1-206E-45DD-407A8DF0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47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82414-50D2-A5CB-7F17-326430ABB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554536-0088-C50A-FE27-02BB5E35DB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0A40F4-EA3A-6F42-268E-1BA9A332E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9ED87F-39FA-EB6D-7622-1A3E3ADE2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45BEC6-83C6-7939-A20F-8EEF07DA0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07857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C560FAA-C688-8A26-214D-510AD8D8CB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6F1879-7E22-6584-E419-45F5A7CD28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7FA88B-3317-D929-6626-B0B9A1847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AF65CF-D5E6-651F-3F15-EEEBA6E6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1C93E5-FBFF-DC90-BE57-144D55B0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118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FFB43C-3E88-E95D-16A8-EDC71790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7449FB-44DE-3C6D-F318-384EEB6F1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7D482D-0704-7BD4-647D-FB39C8630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757B9D-1296-3910-A1B1-3D2EFD9F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2BCD5E-7CE3-BCC4-33AE-386ABB77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903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C224A-9287-971E-464B-6E590B7B0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DFC44C-ABA2-B9D4-AB50-1CEDEB600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8DE8D1-E86D-662D-AD0A-A6E027FE4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783D40-A767-EABB-67AC-C466413A3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F7898D-0AD5-0B3C-A2D5-CC6FCC6BD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344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032C1-CA54-C07F-4E28-1BC886427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B82A27-7374-60A6-2A10-2862FEE746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3D4664-6E70-22D6-A1BB-C12BBE768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61871-EE4E-4C70-43DE-C9ED5886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186F4FD-DF06-A33A-5095-A43B94848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582F00-E95D-D4B2-3FAC-95A7F6FF2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3655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019A4-7A7B-2779-2C67-CAC89DD7E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4C204D-D1C9-6916-32EA-112CA96CD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7B25ADD-CFC3-8F29-32C1-712C3442EA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6C62793-37BE-D498-B893-5D38C7C722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7E66FFF-6CD4-E5D0-67F6-DBDB463F4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B4EA8B7-4643-B2BF-3DB2-2845E5157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2DE41D-6622-6666-7872-039F62837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A334476-7D38-3FDE-13FC-9B5610598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2987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FD7D31-9C2A-D65B-7248-96E5E6074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E44DA0A-534D-2A2C-574C-75FC517FE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CFF58-D685-7267-7BB0-591ABF043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32E4B7-A6ED-B50C-66CD-8D9CF4833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3968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AEF1F6-5420-449D-4B89-19BE78786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4571F6E-B03A-5823-B0E6-985E3DF3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09D5A3A-0221-37DF-50A9-EAD95EA84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828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026AC0-2274-60BE-DE2A-8010FAB3A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FC2FD-E7DD-B587-1431-B968AC2E0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C16CAE-21D4-C2E6-EB1F-EB5976F33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AD7CC28-4728-3D60-5D40-FAF8E6BEF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B6CC2-2236-C7FC-63B6-CEA9CA4A6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9045CDA-98BC-E603-26AD-8F3197A4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8600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ADA5D-7C14-4E84-8ED2-591A5764E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ADBD636-F768-DA82-E6BE-159DE05373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0CB2711-B6CC-50CE-174A-83C5B036B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5C4383-E88A-F4F0-9A23-DA9769276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19171E-064D-A308-D340-7E9DB8332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E7BC427-13A5-A2DA-F48F-C06E0F23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233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A39586E-A0CE-6981-D6A2-6B633D0B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5468D2-6F7A-E9BF-17E2-AF619450A2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1B315F-90BE-BCF1-02A9-4A01393173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4CEBD-FD65-417A-8C73-57E0D4C9DD57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E563DA-3A99-9B6D-E9AA-86C7942E3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41505-DD11-5421-D997-85205DCF1E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114FAB-0571-4599-9755-C271A98EBA6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4555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24C0F88-98C0-F44B-EA85-24CFBFFAB4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646" y="799435"/>
            <a:ext cx="5880001" cy="4656486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8840DB94-6A92-08A5-6933-9F05E1BAE549}"/>
              </a:ext>
            </a:extLst>
          </p:cNvPr>
          <p:cNvCxnSpPr>
            <a:cxnSpLocks/>
          </p:cNvCxnSpPr>
          <p:nvPr/>
        </p:nvCxnSpPr>
        <p:spPr>
          <a:xfrm>
            <a:off x="5593080" y="2468880"/>
            <a:ext cx="970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1ECA3B48-C169-B1DE-0914-9615F7624B60}"/>
              </a:ext>
            </a:extLst>
          </p:cNvPr>
          <p:cNvCxnSpPr>
            <a:cxnSpLocks/>
          </p:cNvCxnSpPr>
          <p:nvPr/>
        </p:nvCxnSpPr>
        <p:spPr>
          <a:xfrm>
            <a:off x="4175760" y="3591561"/>
            <a:ext cx="2387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157FA72F-01E1-0254-5F30-B3C6B0CEBE4A}"/>
              </a:ext>
            </a:extLst>
          </p:cNvPr>
          <p:cNvCxnSpPr>
            <a:cxnSpLocks/>
          </p:cNvCxnSpPr>
          <p:nvPr/>
        </p:nvCxnSpPr>
        <p:spPr>
          <a:xfrm>
            <a:off x="4404360" y="4409440"/>
            <a:ext cx="2159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>
            <a:extLst>
              <a:ext uri="{FF2B5EF4-FFF2-40B4-BE49-F238E27FC236}">
                <a16:creationId xmlns:a16="http://schemas.microsoft.com/office/drawing/2014/main" id="{CAF87ED9-E616-F6CA-46B4-1FC32944AE7C}"/>
              </a:ext>
            </a:extLst>
          </p:cNvPr>
          <p:cNvSpPr/>
          <p:nvPr/>
        </p:nvSpPr>
        <p:spPr>
          <a:xfrm>
            <a:off x="6725920" y="2113281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Trace point</a:t>
            </a:r>
            <a:endParaRPr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0048C5A-F794-F689-8800-50440E45C169}"/>
              </a:ext>
            </a:extLst>
          </p:cNvPr>
          <p:cNvSpPr/>
          <p:nvPr/>
        </p:nvSpPr>
        <p:spPr>
          <a:xfrm>
            <a:off x="6725920" y="3235962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F0EA7A1C-02B8-C73C-90DC-5F89DF20EDD3}"/>
              </a:ext>
            </a:extLst>
          </p:cNvPr>
          <p:cNvSpPr/>
          <p:nvPr/>
        </p:nvSpPr>
        <p:spPr>
          <a:xfrm>
            <a:off x="6725920" y="4175761"/>
            <a:ext cx="2082800" cy="711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Trace point</a:t>
            </a:r>
            <a:endParaRPr lang="zh-CN" altLang="en-US" dirty="0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9699E5B-FDCC-355C-898B-415862F34535}"/>
              </a:ext>
            </a:extLst>
          </p:cNvPr>
          <p:cNvSpPr/>
          <p:nvPr/>
        </p:nvSpPr>
        <p:spPr>
          <a:xfrm>
            <a:off x="9700178" y="20297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B9D7B674-DFD4-F31A-B70D-4FCB3B43DD76}"/>
              </a:ext>
            </a:extLst>
          </p:cNvPr>
          <p:cNvSpPr/>
          <p:nvPr/>
        </p:nvSpPr>
        <p:spPr>
          <a:xfrm>
            <a:off x="9852578" y="21821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6FE3FB4A-8DAE-4B46-1980-1A135D3D8524}"/>
              </a:ext>
            </a:extLst>
          </p:cNvPr>
          <p:cNvSpPr/>
          <p:nvPr/>
        </p:nvSpPr>
        <p:spPr>
          <a:xfrm>
            <a:off x="10004978" y="2334507"/>
            <a:ext cx="1772903" cy="4391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A180F987-52D2-E897-D991-C0465BB86E8F}"/>
              </a:ext>
            </a:extLst>
          </p:cNvPr>
          <p:cNvCxnSpPr>
            <a:stCxn id="25" idx="3"/>
          </p:cNvCxnSpPr>
          <p:nvPr/>
        </p:nvCxnSpPr>
        <p:spPr>
          <a:xfrm>
            <a:off x="8808720" y="2468880"/>
            <a:ext cx="7390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DDE35CB-F1F7-D19F-DF94-F904FC60206B}"/>
              </a:ext>
            </a:extLst>
          </p:cNvPr>
          <p:cNvSpPr txBox="1"/>
          <p:nvPr/>
        </p:nvSpPr>
        <p:spPr>
          <a:xfrm>
            <a:off x="8904257" y="2064627"/>
            <a:ext cx="7908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遍历</a:t>
            </a:r>
          </a:p>
        </p:txBody>
      </p:sp>
    </p:spTree>
    <p:extLst>
      <p:ext uri="{BB962C8B-B14F-4D97-AF65-F5344CB8AC3E}">
        <p14:creationId xmlns:p14="http://schemas.microsoft.com/office/powerpoint/2010/main" val="4055288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8A2562-C5AD-B40F-F722-D839969CE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BA5920D-9552-9C60-D005-B80BC1CEB5CC}"/>
              </a:ext>
            </a:extLst>
          </p:cNvPr>
          <p:cNvSpPr/>
          <p:nvPr/>
        </p:nvSpPr>
        <p:spPr>
          <a:xfrm>
            <a:off x="8524240" y="838200"/>
            <a:ext cx="2641600" cy="51816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CB102B0-EBEF-CFB5-FD0C-94598E78AAB0}"/>
              </a:ext>
            </a:extLst>
          </p:cNvPr>
          <p:cNvSpPr/>
          <p:nvPr/>
        </p:nvSpPr>
        <p:spPr>
          <a:xfrm>
            <a:off x="8793480" y="4503420"/>
            <a:ext cx="2103120" cy="44704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DAEA9C3-42B7-C60F-E42C-37FB66AF7B3A}"/>
              </a:ext>
            </a:extLst>
          </p:cNvPr>
          <p:cNvSpPr/>
          <p:nvPr/>
        </p:nvSpPr>
        <p:spPr>
          <a:xfrm>
            <a:off x="8732520" y="2164080"/>
            <a:ext cx="2103120" cy="66548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Func</a:t>
            </a:r>
            <a:r>
              <a:rPr lang="en-US" altLang="zh-CN" dirty="0"/>
              <a:t>()</a:t>
            </a:r>
          </a:p>
          <a:p>
            <a:pPr algn="ctr"/>
            <a:r>
              <a:rPr lang="en-US" altLang="zh-CN" dirty="0"/>
              <a:t>instruction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3180B52-3EE2-10B4-CAB8-B1318930FECA}"/>
              </a:ext>
            </a:extLst>
          </p:cNvPr>
          <p:cNvSpPr/>
          <p:nvPr/>
        </p:nvSpPr>
        <p:spPr>
          <a:xfrm>
            <a:off x="8793480" y="4953000"/>
            <a:ext cx="2103120" cy="4470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383958-4E85-7A12-CCE4-059829E135F1}"/>
              </a:ext>
            </a:extLst>
          </p:cNvPr>
          <p:cNvSpPr/>
          <p:nvPr/>
        </p:nvSpPr>
        <p:spPr>
          <a:xfrm>
            <a:off x="8793480" y="5402580"/>
            <a:ext cx="2103120" cy="44704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slot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23060F-3807-E6E4-5807-A090CB70A4F4}"/>
              </a:ext>
            </a:extLst>
          </p:cNvPr>
          <p:cNvSpPr/>
          <p:nvPr/>
        </p:nvSpPr>
        <p:spPr>
          <a:xfrm>
            <a:off x="4862195" y="4036064"/>
            <a:ext cx="3117850" cy="159257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register_kprobe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kprobe_alloc_slot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copy_inst_to_slot</a:t>
            </a:r>
            <a:r>
              <a:rPr lang="en-US" altLang="zh-CN" dirty="0"/>
              <a:t>()</a:t>
            </a:r>
          </a:p>
          <a:p>
            <a:r>
              <a:rPr lang="en-US" altLang="zh-CN" dirty="0"/>
              <a:t>         copy_BRK64_to_slot()</a:t>
            </a:r>
            <a:br>
              <a:rPr lang="en-US" altLang="zh-CN" dirty="0"/>
            </a:br>
            <a:r>
              <a:rPr lang="en-US" altLang="zh-CN" dirty="0"/>
              <a:t>}c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AA9CB360-2373-D7DD-2DB8-CF9FA2B7A082}"/>
              </a:ext>
            </a:extLst>
          </p:cNvPr>
          <p:cNvCxnSpPr>
            <a:cxnSpLocks/>
          </p:cNvCxnSpPr>
          <p:nvPr/>
        </p:nvCxnSpPr>
        <p:spPr>
          <a:xfrm flipH="1">
            <a:off x="7599680" y="472694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4A0BD44D-17FF-8812-B4C5-A9FE2DEB6DAE}"/>
              </a:ext>
            </a:extLst>
          </p:cNvPr>
          <p:cNvSpPr/>
          <p:nvPr/>
        </p:nvSpPr>
        <p:spPr>
          <a:xfrm>
            <a:off x="8063865" y="4414523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2E2879E-5125-3D1C-10ED-0FBC5439DFFD}"/>
              </a:ext>
            </a:extLst>
          </p:cNvPr>
          <p:cNvCxnSpPr>
            <a:cxnSpLocks/>
          </p:cNvCxnSpPr>
          <p:nvPr/>
        </p:nvCxnSpPr>
        <p:spPr>
          <a:xfrm flipH="1">
            <a:off x="7774305" y="2644140"/>
            <a:ext cx="1193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6" name="椭圆 15">
            <a:extLst>
              <a:ext uri="{FF2B5EF4-FFF2-40B4-BE49-F238E27FC236}">
                <a16:creationId xmlns:a16="http://schemas.microsoft.com/office/drawing/2014/main" id="{D00F7079-B968-0486-231E-FC5EDAADFC35}"/>
              </a:ext>
            </a:extLst>
          </p:cNvPr>
          <p:cNvSpPr/>
          <p:nvPr/>
        </p:nvSpPr>
        <p:spPr>
          <a:xfrm>
            <a:off x="8147685" y="2266952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366173F7-4FB5-B91A-B03F-C8F1C5159FC9}"/>
              </a:ext>
            </a:extLst>
          </p:cNvPr>
          <p:cNvSpPr/>
          <p:nvPr/>
        </p:nvSpPr>
        <p:spPr>
          <a:xfrm>
            <a:off x="4940300" y="1910735"/>
            <a:ext cx="2789237" cy="141350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register_kprobe</a:t>
            </a:r>
            <a:r>
              <a:rPr lang="en-US" altLang="zh-CN" dirty="0"/>
              <a:t>() {</a:t>
            </a:r>
          </a:p>
          <a:p>
            <a:r>
              <a:rPr lang="en-US" altLang="zh-CN" dirty="0"/>
              <a:t>       replace_with_BRK64        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6B70FCF0-5E1D-285F-C08B-89D0BD0FE895}"/>
              </a:ext>
            </a:extLst>
          </p:cNvPr>
          <p:cNvSpPr/>
          <p:nvPr/>
        </p:nvSpPr>
        <p:spPr>
          <a:xfrm>
            <a:off x="558165" y="356872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2ED8DDFC-C20A-B488-CBB8-D6A339363B33}"/>
              </a:ext>
            </a:extLst>
          </p:cNvPr>
          <p:cNvSpPr/>
          <p:nvPr/>
        </p:nvSpPr>
        <p:spPr>
          <a:xfrm>
            <a:off x="537845" y="820164"/>
            <a:ext cx="3465195" cy="101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kprobe_breakpoint_handler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pre_handler</a:t>
            </a:r>
            <a:r>
              <a:rPr lang="en-US" altLang="zh-CN" dirty="0"/>
              <a:t>();</a:t>
            </a:r>
          </a:p>
          <a:p>
            <a:r>
              <a:rPr lang="en-US" altLang="zh-CN" dirty="0"/>
              <a:t>    </a:t>
            </a:r>
            <a:r>
              <a:rPr lang="en-US" altLang="zh-CN" dirty="0" err="1"/>
              <a:t>modify_pc_to_slot</a:t>
            </a:r>
            <a:r>
              <a:rPr lang="en-US" altLang="zh-CN" dirty="0"/>
              <a:t>()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4C8F8B-7AF0-9508-7FE2-10DD16C85523}"/>
              </a:ext>
            </a:extLst>
          </p:cNvPr>
          <p:cNvSpPr txBox="1"/>
          <p:nvPr/>
        </p:nvSpPr>
        <p:spPr>
          <a:xfrm>
            <a:off x="1018540" y="323335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first happed</a:t>
            </a: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17746C8C-6A04-B278-F823-20190E4BD118}"/>
              </a:ext>
            </a:extLst>
          </p:cNvPr>
          <p:cNvSpPr/>
          <p:nvPr/>
        </p:nvSpPr>
        <p:spPr>
          <a:xfrm>
            <a:off x="456565" y="2635250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65B9E83E-6BBE-FE00-09FE-D57924F98FA7}"/>
              </a:ext>
            </a:extLst>
          </p:cNvPr>
          <p:cNvSpPr txBox="1"/>
          <p:nvPr/>
        </p:nvSpPr>
        <p:spPr>
          <a:xfrm>
            <a:off x="979091" y="2599892"/>
            <a:ext cx="181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ret</a:t>
            </a: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D71F395B-8A8D-FD5E-FBF9-69F6FE8C587E}"/>
              </a:ext>
            </a:extLst>
          </p:cNvPr>
          <p:cNvSpPr/>
          <p:nvPr/>
        </p:nvSpPr>
        <p:spPr>
          <a:xfrm>
            <a:off x="558164" y="3019430"/>
            <a:ext cx="3066573" cy="1118230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Excute_slot_instruction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Trigger_brk64</a:t>
            </a:r>
            <a:endParaRPr lang="zh-CN" altLang="en-US" dirty="0"/>
          </a:p>
        </p:txBody>
      </p:sp>
      <p:sp>
        <p:nvSpPr>
          <p:cNvPr id="35" name="椭圆 34">
            <a:extLst>
              <a:ext uri="{FF2B5EF4-FFF2-40B4-BE49-F238E27FC236}">
                <a16:creationId xmlns:a16="http://schemas.microsoft.com/office/drawing/2014/main" id="{8A1F5134-993B-4869-1F94-49464A989EF2}"/>
              </a:ext>
            </a:extLst>
          </p:cNvPr>
          <p:cNvSpPr/>
          <p:nvPr/>
        </p:nvSpPr>
        <p:spPr>
          <a:xfrm>
            <a:off x="331470" y="4541245"/>
            <a:ext cx="370840" cy="302258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9A4559E1-DC47-A8CD-5849-78193D77D47B}"/>
              </a:ext>
            </a:extLst>
          </p:cNvPr>
          <p:cNvSpPr txBox="1"/>
          <p:nvPr/>
        </p:nvSpPr>
        <p:spPr>
          <a:xfrm>
            <a:off x="743585" y="4509221"/>
            <a:ext cx="2296477" cy="366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BRK happed again</a:t>
            </a: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8082E940-390A-1749-CCA8-C6E4A846BEAB}"/>
              </a:ext>
            </a:extLst>
          </p:cNvPr>
          <p:cNvSpPr/>
          <p:nvPr/>
        </p:nvSpPr>
        <p:spPr>
          <a:xfrm>
            <a:off x="501650" y="4930382"/>
            <a:ext cx="4102735" cy="101321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 err="1"/>
              <a:t>kprobe_breakpoint_ss_handler</a:t>
            </a:r>
            <a:r>
              <a:rPr lang="en-US" altLang="zh-CN" dirty="0"/>
              <a:t>(){</a:t>
            </a:r>
          </a:p>
          <a:p>
            <a:r>
              <a:rPr lang="en-US" altLang="zh-CN" dirty="0"/>
              <a:t>  </a:t>
            </a:r>
            <a:r>
              <a:rPr lang="en-US" altLang="zh-CN" dirty="0" err="1"/>
              <a:t>post_handler</a:t>
            </a:r>
            <a:endParaRPr lang="en-US" altLang="zh-CN" dirty="0"/>
          </a:p>
          <a:p>
            <a:r>
              <a:rPr lang="en-US" altLang="zh-CN" dirty="0"/>
              <a:t>  </a:t>
            </a:r>
            <a:r>
              <a:rPr lang="en-US" altLang="zh-CN" dirty="0" err="1"/>
              <a:t>modify_pc_to_ori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0894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9161-6334-29F8-17F2-DDF5F31082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80E93C8D-8EFB-BCD2-505E-35DEC9D3703E}"/>
              </a:ext>
            </a:extLst>
          </p:cNvPr>
          <p:cNvSpPr/>
          <p:nvPr/>
        </p:nvSpPr>
        <p:spPr>
          <a:xfrm>
            <a:off x="314631" y="196644"/>
            <a:ext cx="10215717" cy="5968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Func_1 2 3 4 5() {</a:t>
            </a:r>
          </a:p>
          <a:p>
            <a:r>
              <a:rPr lang="en-US" altLang="zh-CN" dirty="0"/>
              <a:t>    int a;                  ---</a:t>
            </a:r>
            <a:r>
              <a:rPr lang="en-US" altLang="zh-CN" dirty="0">
                <a:sym typeface="Wingdings" panose="05000000000000000000" pitchFamily="2" charset="2"/>
              </a:rPr>
              <a:t>   mov x0, 0  </a:t>
            </a:r>
            <a:endParaRPr lang="en-US" altLang="zh-CN" dirty="0"/>
          </a:p>
          <a:p>
            <a:r>
              <a:rPr lang="en-US" altLang="zh-CN" dirty="0"/>
              <a:t>    int b ;               ---</a:t>
            </a:r>
            <a:r>
              <a:rPr lang="en-US" altLang="zh-CN" dirty="0">
                <a:sym typeface="Wingdings" panose="05000000000000000000" pitchFamily="2" charset="2"/>
              </a:rPr>
              <a:t>   mov x1,0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func</a:t>
            </a:r>
            <a:r>
              <a:rPr lang="en-US" altLang="zh-CN" dirty="0">
                <a:sym typeface="Wingdings" panose="05000000000000000000" pitchFamily="2" charset="2"/>
              </a:rPr>
              <a:t>();</a:t>
            </a:r>
          </a:p>
          <a:p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    int c = </a:t>
            </a:r>
            <a:r>
              <a:rPr lang="en-US" altLang="zh-CN" dirty="0" err="1"/>
              <a:t>a+b</a:t>
            </a:r>
            <a:r>
              <a:rPr lang="en-US" altLang="zh-CN" dirty="0"/>
              <a:t>;       --</a:t>
            </a:r>
            <a:r>
              <a:rPr lang="en-US" altLang="zh-CN" dirty="0">
                <a:sym typeface="Wingdings" panose="05000000000000000000" pitchFamily="2" charset="2"/>
              </a:rPr>
              <a:t> -&gt;   </a:t>
            </a:r>
            <a:r>
              <a:rPr lang="en-US" altLang="zh-CN" dirty="0" err="1">
                <a:sym typeface="Wingdings" panose="05000000000000000000" pitchFamily="2" charset="2"/>
              </a:rPr>
              <a:t>ldr</a:t>
            </a:r>
            <a:r>
              <a:rPr lang="en-US" altLang="zh-CN" dirty="0">
                <a:sym typeface="Wingdings" panose="05000000000000000000" pitchFamily="2" charset="2"/>
              </a:rPr>
              <a:t> x2, x3.-----  </a:t>
            </a:r>
            <a:r>
              <a:rPr lang="en-US" altLang="zh-CN" dirty="0" err="1">
                <a:sym typeface="Wingdings" panose="05000000000000000000" pitchFamily="2" charset="2"/>
              </a:rPr>
              <a:t>brk</a:t>
            </a:r>
            <a:r>
              <a:rPr lang="en-US" altLang="zh-CN" dirty="0">
                <a:sym typeface="Wingdings" panose="05000000000000000000" pitchFamily="2" charset="2"/>
              </a:rPr>
              <a:t>/int3   --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exception handler</a:t>
            </a:r>
            <a:r>
              <a:rPr lang="zh-CN" altLang="en-US" dirty="0">
                <a:sym typeface="Wingdings" panose="05000000000000000000" pitchFamily="2" charset="2"/>
              </a:rPr>
              <a:t>（） </a:t>
            </a:r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----  </a:t>
            </a:r>
            <a:r>
              <a:rPr lang="zh-CN" altLang="en-US" dirty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ret; 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--     b  0x333333;   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printf</a:t>
            </a:r>
            <a:r>
              <a:rPr lang="en-US" altLang="zh-CN" dirty="0">
                <a:sym typeface="Wingdings" panose="05000000000000000000" pitchFamily="2" charset="2"/>
              </a:rPr>
              <a:t>(“%</a:t>
            </a:r>
            <a:r>
              <a:rPr lang="en-US" altLang="zh-CN" dirty="0" err="1">
                <a:sym typeface="Wingdings" panose="05000000000000000000" pitchFamily="2" charset="2"/>
              </a:rPr>
              <a:t>d,”,c</a:t>
            </a:r>
            <a:r>
              <a:rPr lang="en-US" altLang="zh-CN" dirty="0">
                <a:sym typeface="Wingdings" panose="05000000000000000000" pitchFamily="2" charset="2"/>
              </a:rPr>
              <a:t>)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</a:t>
            </a:r>
            <a:r>
              <a:rPr lang="en-US" altLang="zh-CN" dirty="0" err="1">
                <a:sym typeface="Wingdings" panose="05000000000000000000" pitchFamily="2" charset="2"/>
              </a:rPr>
              <a:t>funcd</a:t>
            </a:r>
            <a:r>
              <a:rPr lang="en-US" altLang="zh-CN" dirty="0">
                <a:sym typeface="Wingdings" panose="05000000000000000000" pitchFamily="2" charset="2"/>
              </a:rPr>
              <a:t>() </a:t>
            </a:r>
            <a:endParaRPr lang="en-US" altLang="zh-CN" dirty="0"/>
          </a:p>
          <a:p>
            <a:r>
              <a:rPr lang="en-US" altLang="zh-CN" dirty="0"/>
              <a:t>}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Func_no_na</a:t>
            </a:r>
            <a:r>
              <a:rPr lang="en-US" altLang="zh-CN" dirty="0"/>
              <a:t> me() { 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b  0x333333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---------- </a:t>
            </a:r>
            <a:r>
              <a:rPr lang="en-US" altLang="zh-CN" dirty="0" err="1">
                <a:sym typeface="Wingdings" panose="05000000000000000000" pitchFamily="2" charset="2"/>
              </a:rPr>
              <a:t>exchecption_handler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restore pc -&gt; </a:t>
            </a:r>
            <a:br>
              <a:rPr lang="en-US" altLang="zh-CN" dirty="0"/>
            </a:br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47767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A1625-4630-1783-9928-D6C53563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2A1D0CA-D800-913F-EB07-D4849F4ACD23}"/>
              </a:ext>
            </a:extLst>
          </p:cNvPr>
          <p:cNvSpPr/>
          <p:nvPr/>
        </p:nvSpPr>
        <p:spPr>
          <a:xfrm>
            <a:off x="3696930" y="1455175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Subsytem</a:t>
            </a:r>
            <a:r>
              <a:rPr lang="en-US" altLang="zh-CN" dirty="0"/>
              <a:t> {</a:t>
            </a:r>
          </a:p>
          <a:p>
            <a:pPr algn="ctr"/>
            <a:r>
              <a:rPr lang="en-US" altLang="zh-CN" dirty="0"/>
              <a:t>mod1:</a:t>
            </a:r>
          </a:p>
          <a:p>
            <a:pPr algn="ctr"/>
            <a:r>
              <a:rPr lang="en-US" altLang="zh-CN" dirty="0"/>
              <a:t>Mod2</a:t>
            </a:r>
            <a:br>
              <a:rPr lang="en-US" altLang="zh-CN" dirty="0"/>
            </a:b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CF434E-DFB5-1AC1-C212-3708E8B0F30D}"/>
              </a:ext>
            </a:extLst>
          </p:cNvPr>
          <p:cNvSpPr/>
          <p:nvPr/>
        </p:nvSpPr>
        <p:spPr>
          <a:xfrm>
            <a:off x="830826" y="4449096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submodule1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81E3528-AD93-FCC4-77A3-0316DD4F278E}"/>
              </a:ext>
            </a:extLst>
          </p:cNvPr>
          <p:cNvSpPr/>
          <p:nvPr/>
        </p:nvSpPr>
        <p:spPr>
          <a:xfrm>
            <a:off x="6941574" y="4449096"/>
            <a:ext cx="3667432" cy="144534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submodule2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4501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7C710-9146-B6AD-153F-DBACE1BD0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0EB33079-7D49-1C78-9256-23B4C087B2D1}"/>
              </a:ext>
            </a:extLst>
          </p:cNvPr>
          <p:cNvSpPr/>
          <p:nvPr/>
        </p:nvSpPr>
        <p:spPr>
          <a:xfrm>
            <a:off x="314631" y="196644"/>
            <a:ext cx="10215717" cy="596818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Func_1 2 3 4 5() {</a:t>
            </a:r>
          </a:p>
          <a:p>
            <a:r>
              <a:rPr lang="en-US" altLang="zh-CN" dirty="0"/>
              <a:t>   func1()     caller              -</a:t>
            </a:r>
            <a:r>
              <a:rPr lang="en-US" altLang="zh-CN" dirty="0">
                <a:sym typeface="Wingdings" panose="05000000000000000000" pitchFamily="2" charset="2"/>
              </a:rPr>
              <a:t> LR / stack    --  </a:t>
            </a:r>
            <a:r>
              <a:rPr lang="en-US" altLang="zh-CN" dirty="0" err="1">
                <a:sym typeface="Wingdings" panose="05000000000000000000" pitchFamily="2" charset="2"/>
              </a:rPr>
              <a:t>exit_handler_back</a:t>
            </a:r>
            <a:r>
              <a:rPr lang="en-US" altLang="zh-CN" dirty="0">
                <a:sym typeface="Wingdings" panose="05000000000000000000" pitchFamily="2" charset="2"/>
              </a:rPr>
              <a:t>()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   </a:t>
            </a:r>
            <a:r>
              <a:rPr lang="en-US" altLang="zh-CN" dirty="0" err="1">
                <a:solidFill>
                  <a:srgbClr val="FF0000"/>
                </a:solidFill>
              </a:rPr>
              <a:t>nop</a:t>
            </a:r>
            <a:r>
              <a:rPr lang="en-US" altLang="zh-CN" dirty="0">
                <a:solidFill>
                  <a:srgbClr val="FF0000"/>
                </a:solidFill>
              </a:rPr>
              <a:t>  ------- </a:t>
            </a:r>
            <a:endParaRPr lang="en-US" altLang="zh-CN" dirty="0"/>
          </a:p>
          <a:p>
            <a:r>
              <a:rPr lang="en-US" altLang="zh-CN" dirty="0"/>
              <a:t>}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Func1(10, 20) {</a:t>
            </a:r>
          </a:p>
          <a:p>
            <a:r>
              <a:rPr lang="en-US" altLang="zh-CN" dirty="0"/>
              <a:t>     </a:t>
            </a:r>
            <a:r>
              <a:rPr lang="en-US" altLang="zh-CN" dirty="0" err="1"/>
              <a:t>nop</a:t>
            </a:r>
            <a:endParaRPr lang="en-US" altLang="zh-CN" dirty="0"/>
          </a:p>
          <a:p>
            <a:r>
              <a:rPr lang="en-US" altLang="zh-CN" dirty="0"/>
              <a:t>     </a:t>
            </a:r>
            <a:r>
              <a:rPr lang="en-US" altLang="zh-CN" dirty="0" err="1"/>
              <a:t>nop</a:t>
            </a:r>
            <a:r>
              <a:rPr lang="en-US" altLang="zh-CN" dirty="0"/>
              <a:t>  -</a:t>
            </a:r>
            <a:r>
              <a:rPr lang="en-US" altLang="zh-CN" dirty="0">
                <a:sym typeface="Wingdings" panose="05000000000000000000" pitchFamily="2" charset="2"/>
              </a:rPr>
              <a:t>  bl  </a:t>
            </a:r>
            <a:r>
              <a:rPr lang="en-US" altLang="zh-CN" dirty="0" err="1">
                <a:sym typeface="Wingdings" panose="05000000000000000000" pitchFamily="2" charset="2"/>
              </a:rPr>
              <a:t>trace_caller</a:t>
            </a:r>
            <a:r>
              <a:rPr lang="en-US" altLang="zh-CN" dirty="0">
                <a:sym typeface="Wingdings" panose="05000000000000000000" pitchFamily="2" charset="2"/>
              </a:rPr>
              <a:t> -&gt;  bl  </a:t>
            </a:r>
            <a:r>
              <a:rPr lang="en-US" altLang="zh-CN" dirty="0" err="1">
                <a:sym typeface="Wingdings" panose="05000000000000000000" pitchFamily="2" charset="2"/>
              </a:rPr>
              <a:t>call_bak_list</a:t>
            </a:r>
            <a:r>
              <a:rPr lang="en-US" altLang="zh-CN" dirty="0">
                <a:sym typeface="Wingdings" panose="05000000000000000000" pitchFamily="2" charset="2"/>
              </a:rPr>
              <a:t>  -&gt; for   each   caller_back1/2/     3;</a:t>
            </a:r>
          </a:p>
          <a:p>
            <a:r>
              <a:rPr lang="en-US" altLang="zh-CN" dirty="0">
                <a:sym typeface="Wingdings" panose="05000000000000000000" pitchFamily="2" charset="2"/>
              </a:rPr>
              <a:t>                                              -&gt; bl </a:t>
            </a:r>
            <a:r>
              <a:rPr lang="en-US" altLang="zh-CN" dirty="0" err="1">
                <a:sym typeface="Wingdings" panose="05000000000000000000" pitchFamily="2" charset="2"/>
              </a:rPr>
              <a:t>call_pid_filter</a:t>
            </a:r>
            <a:r>
              <a:rPr lang="en-US" altLang="zh-CN" dirty="0">
                <a:sym typeface="Wingdings" panose="05000000000000000000" pitchFamily="2" charset="2"/>
              </a:rPr>
              <a:t> -&gt; check </a:t>
            </a:r>
            <a:r>
              <a:rPr lang="en-US" altLang="zh-CN" dirty="0" err="1">
                <a:sym typeface="Wingdings" panose="05000000000000000000" pitchFamily="2" charset="2"/>
              </a:rPr>
              <a:t>pid</a:t>
            </a:r>
            <a:r>
              <a:rPr lang="en-US" altLang="zh-CN" dirty="0">
                <a:sym typeface="Wingdings" panose="05000000000000000000" pitchFamily="2" charset="2"/>
              </a:rPr>
              <a:t> -&gt; for   each   caller_back1;</a:t>
            </a:r>
            <a:r>
              <a:rPr lang="en-US" altLang="zh-CN" dirty="0"/>
              <a:t>    </a:t>
            </a:r>
          </a:p>
          <a:p>
            <a:r>
              <a:rPr lang="en-US" altLang="zh-CN" dirty="0"/>
              <a:t>    int b = 10+20; </a:t>
            </a:r>
          </a:p>
          <a:p>
            <a:r>
              <a:rPr lang="en-US" altLang="zh-CN" dirty="0"/>
              <a:t>    if b &gt; 0 {</a:t>
            </a:r>
          </a:p>
          <a:p>
            <a:r>
              <a:rPr lang="en-US" altLang="zh-CN" dirty="0"/>
              <a:t>    return 1;</a:t>
            </a:r>
            <a:br>
              <a:rPr lang="en-US" altLang="zh-CN" dirty="0"/>
            </a:br>
            <a:r>
              <a:rPr lang="en-US" altLang="zh-CN" dirty="0"/>
              <a:t> } else </a:t>
            </a:r>
          </a:p>
          <a:p>
            <a:r>
              <a:rPr lang="en-US" altLang="zh-CN" dirty="0"/>
              <a:t>    return 0;</a:t>
            </a:r>
          </a:p>
          <a:p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69103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345</Words>
  <Application>Microsoft Office PowerPoint</Application>
  <PresentationFormat>宽屏</PresentationFormat>
  <Paragraphs>71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伟康 郭</dc:creator>
  <cp:lastModifiedBy>伟康 郭</cp:lastModifiedBy>
  <cp:revision>13</cp:revision>
  <dcterms:created xsi:type="dcterms:W3CDTF">2024-10-30T07:37:32Z</dcterms:created>
  <dcterms:modified xsi:type="dcterms:W3CDTF">2024-11-18T10:19:37Z</dcterms:modified>
</cp:coreProperties>
</file>