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8" y="4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ED924-DE6D-CDFA-AAD6-3154840EF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A15BEC-71D5-0CAD-874C-C83C22F0F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813C6-E375-25C2-2B0E-E401B998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25A97-30A4-9B5B-9CD7-783E3061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48FCD-D4E1-206E-45DD-407A8DF0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3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82414-50D2-A5CB-7F17-326430AB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54536-0088-C50A-FE27-02BB5E35D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A40F4-EA3A-6F42-268E-1BA9A332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ED87F-39FA-EB6D-7622-1A3E3ADE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5BEC6-83C6-7939-A20F-8EEF07DA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560FAA-C688-8A26-214D-510AD8D8C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F1879-7E22-6584-E419-45F5A7CD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FA88B-3317-D929-6626-B0B9A184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F65CF-D5E6-651F-3F15-EEEBA6E6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C93E5-FBFF-DC90-BE57-144D55B0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1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FB43C-3E88-E95D-16A8-EDC71790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449FB-44DE-3C6D-F318-384EEB6F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D482D-0704-7BD4-647D-FB39C863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57B9D-1296-3910-A1B1-3D2EFD9F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BCD5E-7CE3-BCC4-33AE-386ABB77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0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C224A-9287-971E-464B-6E590B7B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FC44C-ABA2-B9D4-AB50-1CEDEB60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DE8D1-E86D-662D-AD0A-A6E027FE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83D40-A767-EABB-67AC-C466413A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7898D-0AD5-0B3C-A2D5-CC6FCC6B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4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032C1-CA54-C07F-4E28-1BC88642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82A27-7374-60A6-2A10-2862FEE74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D4664-6E70-22D6-A1BB-C12BBE768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61871-EE4E-4C70-43DE-C9ED5886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6F4FD-DF06-A33A-5095-A43B9484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82F00-E95D-D4B2-3FAC-95A7F6FF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5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019A4-7A7B-2779-2C67-CAC89DD7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C204D-D1C9-6916-32EA-112CA96C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B25ADD-CFC3-8F29-32C1-712C3442E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C62793-37BE-D498-B893-5D38C7C72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E66FFF-6CD4-E5D0-67F6-DBDB463F4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4EA8B7-4643-B2BF-3DB2-2845E515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DE41D-6622-6666-7872-039F6283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334476-7D38-3FDE-13FC-9B561059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8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D7D31-9C2A-D65B-7248-96E5E607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44DA0A-534D-2A2C-574C-75FC517F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8CFF58-D685-7267-7BB0-591ABF04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32E4B7-A6ED-B50C-66CD-8D9CF483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6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AEF1F6-5420-449D-4B89-19BE7878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571F6E-B03A-5823-B0E6-985E3DF3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9D5A3A-0221-37DF-50A9-EAD95EA8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82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26AC0-2274-60BE-DE2A-8010FAB3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FC2FD-E7DD-B587-1431-B968AC2E0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C16CAE-21D4-C2E6-EB1F-EB5976F3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D7CC28-4728-3D60-5D40-FAF8E6BE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B6CC2-2236-C7FC-63B6-CEA9CA4A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45CDA-98BC-E603-26AD-8F3197A4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0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ADA5D-7C14-4E84-8ED2-591A5764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DBD636-F768-DA82-E6BE-159DE053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CB2711-B6CC-50CE-174A-83C5B036B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C4383-E88A-F4F0-9A23-DA976927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9171E-064D-A308-D340-7E9DB833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BC427-13A5-A2DA-F48F-C06E0F23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39586E-A0CE-6981-D6A2-6B633D0B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468D2-6F7A-E9BF-17E2-AF619450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B315F-90BE-BCF1-02A9-4A013931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4CEBD-FD65-417A-8C73-57E0D4C9DD57}" type="datetimeFigureOut">
              <a:rPr lang="zh-CN" altLang="en-US" smtClean="0"/>
              <a:t>2024/11/4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563DA-3A99-9B6D-E9AA-86C7942E3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41505-DD11-5421-D997-85205DCF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55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3A21D6-F8AC-82AC-39A3-41EBA83F4BF8}"/>
              </a:ext>
            </a:extLst>
          </p:cNvPr>
          <p:cNvSpPr/>
          <p:nvPr/>
        </p:nvSpPr>
        <p:spPr>
          <a:xfrm>
            <a:off x="2681605" y="667339"/>
            <a:ext cx="1107037" cy="317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altLang="zh-CN" sz="1100" dirty="0"/>
              <a:t>new_ftrace_ops</a:t>
            </a:r>
            <a:endParaRPr lang="zh-CN" altLang="en-US" sz="11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379819-1227-0761-ABA8-53CE5BFE92FA}"/>
              </a:ext>
            </a:extLst>
          </p:cNvPr>
          <p:cNvSpPr/>
          <p:nvPr/>
        </p:nvSpPr>
        <p:spPr>
          <a:xfrm>
            <a:off x="4252406" y="647225"/>
            <a:ext cx="1265413" cy="3574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/>
              <a:t>ftrace_list_end</a:t>
            </a: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3335D62B-8DBF-6FBC-682B-C6C97B8F2622}"/>
              </a:ext>
            </a:extLst>
          </p:cNvPr>
          <p:cNvSpPr/>
          <p:nvPr/>
        </p:nvSpPr>
        <p:spPr>
          <a:xfrm>
            <a:off x="5517819" y="573330"/>
            <a:ext cx="211169" cy="505284"/>
          </a:xfrm>
          <a:prstGeom prst="leftBrace">
            <a:avLst>
              <a:gd name="adj1" fmla="val 580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8FFE833-2C5A-212B-B456-B64D4BC6AF19}"/>
              </a:ext>
            </a:extLst>
          </p:cNvPr>
          <p:cNvSpPr txBox="1"/>
          <p:nvPr/>
        </p:nvSpPr>
        <p:spPr>
          <a:xfrm>
            <a:off x="5623403" y="573330"/>
            <a:ext cx="22364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/>
              <a:t>.</a:t>
            </a:r>
            <a:r>
              <a:rPr lang="en-US" altLang="zh-CN" sz="1100" dirty="0" err="1"/>
              <a:t>func</a:t>
            </a:r>
            <a:r>
              <a:rPr lang="zh-CN" altLang="en-US" sz="1100" dirty="0"/>
              <a:t> </a:t>
            </a:r>
            <a:r>
              <a:rPr lang="en-US" altLang="zh-CN" sz="1100" dirty="0"/>
              <a:t>=</a:t>
            </a:r>
            <a:r>
              <a:rPr lang="zh-CN" altLang="en-US" sz="1100" dirty="0"/>
              <a:t> </a:t>
            </a:r>
            <a:r>
              <a:rPr lang="en-US" altLang="zh-CN" sz="1100" dirty="0"/>
              <a:t> </a:t>
            </a:r>
            <a:r>
              <a:rPr lang="en-US" altLang="zh-CN" sz="1100" dirty="0" err="1"/>
              <a:t>ftrace_stub</a:t>
            </a:r>
            <a:endParaRPr lang="en-US" altLang="zh-CN" sz="1100" dirty="0"/>
          </a:p>
          <a:p>
            <a:r>
              <a:rPr lang="en-US" altLang="zh-CN" sz="1100" dirty="0"/>
              <a:t>,flags = FTRACE_OPS_FL_STUB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69A5D1F-78AD-89AE-CA72-EC16C0346FD3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788642" y="825972"/>
            <a:ext cx="46376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580DAEE-A22F-79F8-EE7D-5FD7916CA55C}"/>
              </a:ext>
            </a:extLst>
          </p:cNvPr>
          <p:cNvSpPr/>
          <p:nvPr/>
        </p:nvSpPr>
        <p:spPr>
          <a:xfrm>
            <a:off x="1283335" y="667339"/>
            <a:ext cx="1107037" cy="3172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altLang="zh-CN" sz="1100" dirty="0"/>
              <a:t>new_ftrace_ops</a:t>
            </a:r>
            <a:endParaRPr lang="zh-CN" altLang="en-US" sz="11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1C375EE-DB60-DD56-3E4A-33B847465A4B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390372" y="825973"/>
            <a:ext cx="2912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88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31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伟康 郭</dc:creator>
  <cp:lastModifiedBy>伟康 郭</cp:lastModifiedBy>
  <cp:revision>5</cp:revision>
  <dcterms:created xsi:type="dcterms:W3CDTF">2024-10-30T07:37:32Z</dcterms:created>
  <dcterms:modified xsi:type="dcterms:W3CDTF">2024-11-04T07:12:47Z</dcterms:modified>
</cp:coreProperties>
</file>