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D924-DE6D-CDFA-AAD6-3154840E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15BEC-71D5-0CAD-874C-C83C22F0F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813C6-E375-25C2-2B0E-E401B99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25A97-30A4-9B5B-9CD7-783E306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48FCD-D4E1-206E-45DD-407A8DF0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3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2414-50D2-A5CB-7F17-326430AB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54536-0088-C50A-FE27-02BB5E35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A40F4-EA3A-6F42-268E-1BA9A332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ED87F-39FA-EB6D-7622-1A3E3ADE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5BEC6-83C6-7939-A20F-8EEF07DA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60FAA-C688-8A26-214D-510AD8D8C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F1879-7E22-6584-E419-45F5A7CD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FA88B-3317-D929-6626-B0B9A184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F65CF-D5E6-651F-3F15-EEEBA6E6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C93E5-FBFF-DC90-BE57-144D55B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1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B43C-3E88-E95D-16A8-EDC71790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449FB-44DE-3C6D-F318-384EEB6F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D482D-0704-7BD4-647D-FB39C863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57B9D-1296-3910-A1B1-3D2EFD9F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BCD5E-7CE3-BCC4-33AE-386ABB77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0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224A-9287-971E-464B-6E590B7B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FC44C-ABA2-B9D4-AB50-1CEDEB60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DE8D1-E86D-662D-AD0A-A6E027FE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83D40-A767-EABB-67AC-C466413A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7898D-0AD5-0B3C-A2D5-CC6FCC6B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4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32C1-CA54-C07F-4E28-1BC88642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82A27-7374-60A6-2A10-2862FEE7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D4664-6E70-22D6-A1BB-C12BBE76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61871-EE4E-4C70-43DE-C9ED5886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F4FD-DF06-A33A-5095-A43B9484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82F00-E95D-D4B2-3FAC-95A7F6FF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5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019A4-7A7B-2779-2C67-CAC89DD7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204D-D1C9-6916-32EA-112CA96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B25ADD-CFC3-8F29-32C1-712C3442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C62793-37BE-D498-B893-5D38C7C72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66FFF-6CD4-E5D0-67F6-DBDB463F4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EA8B7-4643-B2BF-3DB2-2845E515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DE41D-6622-6666-7872-039F6283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34476-7D38-3FDE-13FC-9B561059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8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D7D31-9C2A-D65B-7248-96E5E607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44DA0A-534D-2A2C-574C-75FC517F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8CFF58-D685-7267-7BB0-591ABF04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2E4B7-A6ED-B50C-66CD-8D9CF483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AEF1F6-5420-449D-4B89-19BE7878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571F6E-B03A-5823-B0E6-985E3DF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D5A3A-0221-37DF-50A9-EAD95EA8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26AC0-2274-60BE-DE2A-8010FAB3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FC2FD-E7DD-B587-1431-B968AC2E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16CAE-21D4-C2E6-EB1F-EB5976F3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7CC28-4728-3D60-5D40-FAF8E6BE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B6CC2-2236-C7FC-63B6-CEA9CA4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45CDA-98BC-E603-26AD-8F3197A4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0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ADA5D-7C14-4E84-8ED2-591A5764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DBD636-F768-DA82-E6BE-159DE053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CB2711-B6CC-50CE-174A-83C5B036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C4383-E88A-F4F0-9A23-DA976927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9171E-064D-A308-D340-7E9DB833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BC427-13A5-A2DA-F48F-C06E0F23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39586E-A0CE-6981-D6A2-6B633D0B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468D2-6F7A-E9BF-17E2-AF619450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B315F-90BE-BCF1-02A9-4A013931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CEBD-FD65-417A-8C73-57E0D4C9DD57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563DA-3A99-9B6D-E9AA-86C7942E3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41505-DD11-5421-D997-85205DCF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24C0F88-98C0-F44B-EA85-24CFBFFA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" y="799435"/>
            <a:ext cx="5880001" cy="465648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40DB94-6A92-08A5-6933-9F05E1BAE549}"/>
              </a:ext>
            </a:extLst>
          </p:cNvPr>
          <p:cNvCxnSpPr>
            <a:cxnSpLocks/>
          </p:cNvCxnSpPr>
          <p:nvPr/>
        </p:nvCxnSpPr>
        <p:spPr>
          <a:xfrm>
            <a:off x="5593080" y="2468880"/>
            <a:ext cx="97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CA3B48-C169-B1DE-0914-9615F7624B60}"/>
              </a:ext>
            </a:extLst>
          </p:cNvPr>
          <p:cNvCxnSpPr>
            <a:cxnSpLocks/>
          </p:cNvCxnSpPr>
          <p:nvPr/>
        </p:nvCxnSpPr>
        <p:spPr>
          <a:xfrm>
            <a:off x="4175760" y="3591561"/>
            <a:ext cx="238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7FA72F-01E1-0254-5F30-B3C6B0CEBE4A}"/>
              </a:ext>
            </a:extLst>
          </p:cNvPr>
          <p:cNvCxnSpPr>
            <a:cxnSpLocks/>
          </p:cNvCxnSpPr>
          <p:nvPr/>
        </p:nvCxnSpPr>
        <p:spPr>
          <a:xfrm>
            <a:off x="4404360" y="4409440"/>
            <a:ext cx="21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AF87ED9-E616-F6CA-46B4-1FC32944AE7C}"/>
              </a:ext>
            </a:extLst>
          </p:cNvPr>
          <p:cNvSpPr/>
          <p:nvPr/>
        </p:nvSpPr>
        <p:spPr>
          <a:xfrm>
            <a:off x="6725920" y="2113281"/>
            <a:ext cx="2082800" cy="711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Trace point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048C5A-F794-F689-8800-50440E45C169}"/>
              </a:ext>
            </a:extLst>
          </p:cNvPr>
          <p:cNvSpPr/>
          <p:nvPr/>
        </p:nvSpPr>
        <p:spPr>
          <a:xfrm>
            <a:off x="6725920" y="3235962"/>
            <a:ext cx="2082800" cy="711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Trace point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EA7A1C-02B8-C73C-90DC-5F89DF20EDD3}"/>
              </a:ext>
            </a:extLst>
          </p:cNvPr>
          <p:cNvSpPr/>
          <p:nvPr/>
        </p:nvSpPr>
        <p:spPr>
          <a:xfrm>
            <a:off x="6725920" y="4175761"/>
            <a:ext cx="2082800" cy="711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Trace point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699E5B-FDCC-355C-898B-415862F34535}"/>
              </a:ext>
            </a:extLst>
          </p:cNvPr>
          <p:cNvSpPr/>
          <p:nvPr/>
        </p:nvSpPr>
        <p:spPr>
          <a:xfrm>
            <a:off x="9700178" y="2029707"/>
            <a:ext cx="1772903" cy="43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D7B674-DFD4-F31A-B70D-4FCB3B43DD76}"/>
              </a:ext>
            </a:extLst>
          </p:cNvPr>
          <p:cNvSpPr/>
          <p:nvPr/>
        </p:nvSpPr>
        <p:spPr>
          <a:xfrm>
            <a:off x="9852578" y="2182107"/>
            <a:ext cx="1772903" cy="43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E3FB4A-8DAE-4B46-1980-1A135D3D8524}"/>
              </a:ext>
            </a:extLst>
          </p:cNvPr>
          <p:cNvSpPr/>
          <p:nvPr/>
        </p:nvSpPr>
        <p:spPr>
          <a:xfrm>
            <a:off x="10004978" y="2334507"/>
            <a:ext cx="1772903" cy="43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80F987-52D2-E897-D991-C0465BB86E8F}"/>
              </a:ext>
            </a:extLst>
          </p:cNvPr>
          <p:cNvCxnSpPr>
            <a:stCxn id="25" idx="3"/>
          </p:cNvCxnSpPr>
          <p:nvPr/>
        </p:nvCxnSpPr>
        <p:spPr>
          <a:xfrm>
            <a:off x="8808720" y="2468880"/>
            <a:ext cx="739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DDE35CB-F1F7-D19F-DF94-F904FC60206B}"/>
              </a:ext>
            </a:extLst>
          </p:cNvPr>
          <p:cNvSpPr txBox="1"/>
          <p:nvPr/>
        </p:nvSpPr>
        <p:spPr>
          <a:xfrm>
            <a:off x="8904257" y="2064627"/>
            <a:ext cx="790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405528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A1173-8E03-9F15-C0CF-9C5EF32FC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5A87A9-C526-B8FC-7532-9171CC2403AB}"/>
              </a:ext>
            </a:extLst>
          </p:cNvPr>
          <p:cNvSpPr txBox="1"/>
          <p:nvPr/>
        </p:nvSpPr>
        <p:spPr>
          <a:xfrm>
            <a:off x="271308" y="1358782"/>
            <a:ext cx="1426909" cy="3657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file_systems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6A361E-8C71-7F0A-E606-A722859D5A23}"/>
              </a:ext>
            </a:extLst>
          </p:cNvPr>
          <p:cNvSpPr txBox="1"/>
          <p:nvPr/>
        </p:nvSpPr>
        <p:spPr>
          <a:xfrm>
            <a:off x="2448540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tmpfs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51957-3E5B-08C0-499D-094920FC4D18}"/>
              </a:ext>
            </a:extLst>
          </p:cNvPr>
          <p:cNvSpPr txBox="1"/>
          <p:nvPr/>
        </p:nvSpPr>
        <p:spPr>
          <a:xfrm>
            <a:off x="4590741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procfs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670074-E430-B200-5672-14E129DF2E65}"/>
              </a:ext>
            </a:extLst>
          </p:cNvPr>
          <p:cNvSpPr txBox="1"/>
          <p:nvPr/>
        </p:nvSpPr>
        <p:spPr>
          <a:xfrm>
            <a:off x="6326442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ext4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0D380D-B48F-D777-DA0D-07C1F204B2A5}"/>
              </a:ext>
            </a:extLst>
          </p:cNvPr>
          <p:cNvSpPr txBox="1"/>
          <p:nvPr/>
        </p:nvSpPr>
        <p:spPr>
          <a:xfrm>
            <a:off x="2476190" y="2551838"/>
            <a:ext cx="259725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file_system_type {</a:t>
            </a:r>
          </a:p>
          <a:p>
            <a:r>
              <a:rPr lang="fr-FR" altLang="zh-CN" dirty="0"/>
              <a:t>    fs_supers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940847-12BE-EF77-76AD-90202820295A}"/>
              </a:ext>
            </a:extLst>
          </p:cNvPr>
          <p:cNvCxnSpPr>
            <a:cxnSpLocks/>
          </p:cNvCxnSpPr>
          <p:nvPr/>
        </p:nvCxnSpPr>
        <p:spPr>
          <a:xfrm>
            <a:off x="2856270" y="1727491"/>
            <a:ext cx="0" cy="82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432BC6-6FDD-B955-032E-6DFE1EE90E2E}"/>
              </a:ext>
            </a:extLst>
          </p:cNvPr>
          <p:cNvCxnSpPr>
            <a:cxnSpLocks/>
          </p:cNvCxnSpPr>
          <p:nvPr/>
        </p:nvCxnSpPr>
        <p:spPr>
          <a:xfrm>
            <a:off x="3760835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B8782E-1A9C-F963-482C-1DD541D72B9F}"/>
              </a:ext>
            </a:extLst>
          </p:cNvPr>
          <p:cNvCxnSpPr>
            <a:cxnSpLocks/>
          </p:cNvCxnSpPr>
          <p:nvPr/>
        </p:nvCxnSpPr>
        <p:spPr>
          <a:xfrm flipH="1">
            <a:off x="3712286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92B0666-BB39-4E0E-F1FC-343DF9B728D2}"/>
              </a:ext>
            </a:extLst>
          </p:cNvPr>
          <p:cNvSpPr txBox="1"/>
          <p:nvPr/>
        </p:nvSpPr>
        <p:spPr>
          <a:xfrm>
            <a:off x="6872748" y="2602475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729B01-BBFB-CED0-C965-BBB3182B897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73446" y="2875004"/>
            <a:ext cx="1740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BF56069-DED1-B1BF-C7EB-D167D7F2D3B4}"/>
              </a:ext>
            </a:extLst>
          </p:cNvPr>
          <p:cNvSpPr txBox="1"/>
          <p:nvPr/>
        </p:nvSpPr>
        <p:spPr>
          <a:xfrm>
            <a:off x="7025148" y="2754875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1AC2C7-F89F-04B7-62F1-D08FFC0F2F1F}"/>
              </a:ext>
            </a:extLst>
          </p:cNvPr>
          <p:cNvSpPr txBox="1"/>
          <p:nvPr/>
        </p:nvSpPr>
        <p:spPr>
          <a:xfrm>
            <a:off x="2163705" y="3970340"/>
            <a:ext cx="3097162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</a:p>
          <a:p>
            <a:r>
              <a:rPr lang="fr-FR" altLang="zh-CN" dirty="0"/>
              <a:t>       fs_type	</a:t>
            </a:r>
          </a:p>
          <a:p>
            <a:endParaRPr lang="fr-FR" altLang="zh-CN" dirty="0"/>
          </a:p>
          <a:p>
            <a:r>
              <a:rPr lang="en-US" altLang="zh-CN" dirty="0"/>
              <a:t>}</a:t>
            </a:r>
            <a:endParaRPr lang="fr-FR" altLang="zh-CN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8597877-A269-2101-FDFC-8028774C1640}"/>
              </a:ext>
            </a:extLst>
          </p:cNvPr>
          <p:cNvCxnSpPr>
            <a:cxnSpLocks/>
          </p:cNvCxnSpPr>
          <p:nvPr/>
        </p:nvCxnSpPr>
        <p:spPr>
          <a:xfrm>
            <a:off x="5667985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398A23-6EA2-0A7F-EE90-6282615A74D0}"/>
              </a:ext>
            </a:extLst>
          </p:cNvPr>
          <p:cNvCxnSpPr>
            <a:cxnSpLocks/>
          </p:cNvCxnSpPr>
          <p:nvPr/>
        </p:nvCxnSpPr>
        <p:spPr>
          <a:xfrm flipH="1">
            <a:off x="5619436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7A52897-1EF4-BE7E-1C52-4C4DDC2CDA29}"/>
              </a:ext>
            </a:extLst>
          </p:cNvPr>
          <p:cNvCxnSpPr>
            <a:cxnSpLocks/>
          </p:cNvCxnSpPr>
          <p:nvPr/>
        </p:nvCxnSpPr>
        <p:spPr>
          <a:xfrm>
            <a:off x="1835256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203D534-8F71-5B0B-3F7D-C83DA9AD6669}"/>
              </a:ext>
            </a:extLst>
          </p:cNvPr>
          <p:cNvCxnSpPr>
            <a:cxnSpLocks/>
          </p:cNvCxnSpPr>
          <p:nvPr/>
        </p:nvCxnSpPr>
        <p:spPr>
          <a:xfrm flipH="1">
            <a:off x="1786707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BB9ED54-A3F9-CD51-16A2-7EE53CCC29C7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6286748" y="2098319"/>
            <a:ext cx="942937" cy="2994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EEF3B87-6512-B02F-A896-1A1F851E62F8}"/>
              </a:ext>
            </a:extLst>
          </p:cNvPr>
          <p:cNvCxnSpPr>
            <a:cxnSpLocks/>
            <a:stCxn id="31" idx="1"/>
            <a:endCxn id="8" idx="1"/>
          </p:cNvCxnSpPr>
          <p:nvPr/>
        </p:nvCxnSpPr>
        <p:spPr>
          <a:xfrm rot="10800000" flipH="1">
            <a:off x="2163704" y="2875005"/>
            <a:ext cx="312485" cy="1695501"/>
          </a:xfrm>
          <a:prstGeom prst="bentConnector3">
            <a:avLst>
              <a:gd name="adj1" fmla="val -73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84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9808F-13E5-E027-8731-59840968A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E97867-1B30-AF06-F3F2-3561A5C5E263}"/>
              </a:ext>
            </a:extLst>
          </p:cNvPr>
          <p:cNvSpPr/>
          <p:nvPr/>
        </p:nvSpPr>
        <p:spPr>
          <a:xfrm>
            <a:off x="812800" y="817880"/>
            <a:ext cx="3108960" cy="5222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3841FB-120A-F92C-E24F-2D093DF7466E}"/>
              </a:ext>
            </a:extLst>
          </p:cNvPr>
          <p:cNvSpPr/>
          <p:nvPr/>
        </p:nvSpPr>
        <p:spPr>
          <a:xfrm>
            <a:off x="812800" y="1246248"/>
            <a:ext cx="3108960" cy="13562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256K(slot 0)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3C7B0A-1EAE-2FB8-A7C8-AB87469C9BEB}"/>
              </a:ext>
            </a:extLst>
          </p:cNvPr>
          <p:cNvSpPr txBox="1"/>
          <p:nvPr/>
        </p:nvSpPr>
        <p:spPr>
          <a:xfrm>
            <a:off x="1920240" y="448548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FIXMAP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EC7E03-D7F9-9F17-4AA9-A0AED4B826A9}"/>
              </a:ext>
            </a:extLst>
          </p:cNvPr>
          <p:cNvSpPr/>
          <p:nvPr/>
        </p:nvSpPr>
        <p:spPr>
          <a:xfrm>
            <a:off x="812800" y="3207951"/>
            <a:ext cx="3108960" cy="128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256K (slot 1)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753793-AAFF-2401-9CFB-7922D6ECAB84}"/>
              </a:ext>
            </a:extLst>
          </p:cNvPr>
          <p:cNvSpPr/>
          <p:nvPr/>
        </p:nvSpPr>
        <p:spPr>
          <a:xfrm>
            <a:off x="812800" y="5093592"/>
            <a:ext cx="3108960" cy="5181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6522741-DF68-FA8A-5571-EDE0FBAF12C1}"/>
              </a:ext>
            </a:extLst>
          </p:cNvPr>
          <p:cNvSpPr/>
          <p:nvPr/>
        </p:nvSpPr>
        <p:spPr>
          <a:xfrm>
            <a:off x="8176266" y="1477037"/>
            <a:ext cx="2397760" cy="102766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Mmio</a:t>
            </a:r>
            <a:r>
              <a:rPr lang="zh-CN" altLang="en-US" dirty="0"/>
              <a:t> 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4A3142-EB78-EE2F-CC73-8E8C21CDDAAF}"/>
              </a:ext>
            </a:extLst>
          </p:cNvPr>
          <p:cNvSpPr/>
          <p:nvPr/>
        </p:nvSpPr>
        <p:spPr>
          <a:xfrm>
            <a:off x="4470403" y="0"/>
            <a:ext cx="3047999" cy="721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slot_virt</a:t>
            </a:r>
            <a:r>
              <a:rPr lang="en-US" altLang="zh-CN" b="1" dirty="0"/>
              <a:t> </a:t>
            </a:r>
            <a:r>
              <a:rPr lang="en-US" altLang="zh-CN" dirty="0"/>
              <a:t>(FIXMAP </a:t>
            </a:r>
            <a:r>
              <a:rPr lang="zh-CN" altLang="en-US" dirty="0"/>
              <a:t>虚存地址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DD445AA-E6A4-876B-35B8-61D650856DAF}"/>
              </a:ext>
            </a:extLst>
          </p:cNvPr>
          <p:cNvCxnSpPr>
            <a:endCxn id="23" idx="1"/>
          </p:cNvCxnSpPr>
          <p:nvPr/>
        </p:nvCxnSpPr>
        <p:spPr>
          <a:xfrm flipV="1">
            <a:off x="3921760" y="360680"/>
            <a:ext cx="548643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FDE61A9-67D8-FD64-1A14-387DB1F8A73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921760" y="360680"/>
            <a:ext cx="548643" cy="275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95AD513D-1DC7-2D82-B44F-51176E19B504}"/>
              </a:ext>
            </a:extLst>
          </p:cNvPr>
          <p:cNvSpPr/>
          <p:nvPr/>
        </p:nvSpPr>
        <p:spPr>
          <a:xfrm>
            <a:off x="8158156" y="3139649"/>
            <a:ext cx="2397760" cy="128015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Mmio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DA34604-6B75-29D7-CD72-E8DC7EC970D5}"/>
              </a:ext>
            </a:extLst>
          </p:cNvPr>
          <p:cNvSpPr/>
          <p:nvPr/>
        </p:nvSpPr>
        <p:spPr>
          <a:xfrm>
            <a:off x="8737603" y="5586352"/>
            <a:ext cx="3047999" cy="721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prev_size</a:t>
            </a:r>
            <a:r>
              <a:rPr lang="en-US" altLang="zh-CN" b="1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物理内存</a:t>
            </a:r>
            <a:r>
              <a:rPr lang="en-US" altLang="zh-CN" dirty="0"/>
              <a:t>size)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1D4F26B-5902-9E1F-D7AA-2302971F9FA9}"/>
              </a:ext>
            </a:extLst>
          </p:cNvPr>
          <p:cNvSpPr/>
          <p:nvPr/>
        </p:nvSpPr>
        <p:spPr>
          <a:xfrm>
            <a:off x="4190838" y="5586352"/>
            <a:ext cx="3047999" cy="7213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prev_map</a:t>
            </a:r>
            <a:r>
              <a:rPr lang="en-US" altLang="zh-CN" b="1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有效虚存起始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8FB3A32A-9B26-2C2D-4A5F-DFA4E9652C11}"/>
              </a:ext>
            </a:extLst>
          </p:cNvPr>
          <p:cNvSpPr/>
          <p:nvPr/>
        </p:nvSpPr>
        <p:spPr>
          <a:xfrm>
            <a:off x="10647354" y="1534012"/>
            <a:ext cx="233680" cy="9364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784B19D0-821F-4C48-C898-37AEE06A0C36}"/>
              </a:ext>
            </a:extLst>
          </p:cNvPr>
          <p:cNvSpPr/>
          <p:nvPr/>
        </p:nvSpPr>
        <p:spPr>
          <a:xfrm>
            <a:off x="10647354" y="3139649"/>
            <a:ext cx="233680" cy="12801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490A0C-6BF0-4174-9702-69631C2E80AD}"/>
              </a:ext>
            </a:extLst>
          </p:cNvPr>
          <p:cNvSpPr txBox="1"/>
          <p:nvPr/>
        </p:nvSpPr>
        <p:spPr>
          <a:xfrm>
            <a:off x="10881034" y="1817564"/>
            <a:ext cx="1214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126k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1ABAC22-6B50-ACF5-134A-4A914292E9EF}"/>
              </a:ext>
            </a:extLst>
          </p:cNvPr>
          <p:cNvSpPr txBox="1"/>
          <p:nvPr/>
        </p:nvSpPr>
        <p:spPr>
          <a:xfrm>
            <a:off x="10881034" y="3595062"/>
            <a:ext cx="780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256K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03E3FE4-F5C4-67E6-19BE-FF248BE80C4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555916" y="3964394"/>
            <a:ext cx="715130" cy="162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EF3D7BA-AA48-9B00-7C78-560F5A1A7F7D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10555916" y="2186896"/>
            <a:ext cx="932585" cy="339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DA9927B-15DE-F32F-FEF0-05773F413EA6}"/>
              </a:ext>
            </a:extLst>
          </p:cNvPr>
          <p:cNvSpPr txBox="1"/>
          <p:nvPr/>
        </p:nvSpPr>
        <p:spPr>
          <a:xfrm>
            <a:off x="7579363" y="1028879"/>
            <a:ext cx="275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非</a:t>
            </a:r>
            <a:r>
              <a:rPr lang="en-US" altLang="zh-CN" b="1" dirty="0"/>
              <a:t>4K</a:t>
            </a:r>
            <a:r>
              <a:rPr lang="zh-CN" altLang="en-US" b="1" dirty="0"/>
              <a:t>对齐</a:t>
            </a:r>
            <a:r>
              <a:rPr lang="en-US" altLang="zh-CN" b="1" dirty="0"/>
              <a:t>: offset: 1234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5966BA4-3B16-7B6D-52FE-72CDBF2DE792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921760" y="1891655"/>
            <a:ext cx="4181178" cy="3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762241B-2A7A-3D88-A187-1D3987C3412E}"/>
              </a:ext>
            </a:extLst>
          </p:cNvPr>
          <p:cNvCxnSpPr>
            <a:cxnSpLocks/>
          </p:cNvCxnSpPr>
          <p:nvPr/>
        </p:nvCxnSpPr>
        <p:spPr>
          <a:xfrm flipH="1">
            <a:off x="3950757" y="3779728"/>
            <a:ext cx="4181178" cy="3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FC72E95-2938-8129-1E6E-02D9AB5DF7E5}"/>
              </a:ext>
            </a:extLst>
          </p:cNvPr>
          <p:cNvSpPr txBox="1"/>
          <p:nvPr/>
        </p:nvSpPr>
        <p:spPr>
          <a:xfrm>
            <a:off x="5445201" y="1490062"/>
            <a:ext cx="275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early_ioremap</a:t>
            </a:r>
            <a:r>
              <a:rPr lang="en-US" altLang="zh-CN" b="1" dirty="0"/>
              <a:t>()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3B587D3-42B7-04E7-5BE2-303C0FA178C2}"/>
              </a:ext>
            </a:extLst>
          </p:cNvPr>
          <p:cNvSpPr txBox="1"/>
          <p:nvPr/>
        </p:nvSpPr>
        <p:spPr>
          <a:xfrm>
            <a:off x="3826230" y="1128862"/>
            <a:ext cx="2751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有效地址</a:t>
            </a:r>
            <a:r>
              <a:rPr lang="en-US" altLang="zh-CN" b="1" dirty="0"/>
              <a:t>: </a:t>
            </a:r>
            <a:r>
              <a:rPr lang="en-US" altLang="zh-CN" b="1" dirty="0" err="1"/>
              <a:t>slotvirt</a:t>
            </a:r>
            <a:r>
              <a:rPr lang="en-US" altLang="zh-CN" b="1" dirty="0"/>
              <a:t> + 1234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93621B5-B736-03D0-8D6F-776E537ADAFA}"/>
              </a:ext>
            </a:extLst>
          </p:cNvPr>
          <p:cNvCxnSpPr>
            <a:cxnSpLocks/>
          </p:cNvCxnSpPr>
          <p:nvPr/>
        </p:nvCxnSpPr>
        <p:spPr>
          <a:xfrm>
            <a:off x="4701044" y="1527712"/>
            <a:ext cx="712920" cy="405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0D570-0194-7E62-11B3-AC389984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3CC6E0-3E7C-E500-4C28-90074C765896}"/>
              </a:ext>
            </a:extLst>
          </p:cNvPr>
          <p:cNvSpPr/>
          <p:nvPr/>
        </p:nvSpPr>
        <p:spPr>
          <a:xfrm>
            <a:off x="703006" y="295806"/>
            <a:ext cx="2497394" cy="1847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B399FF-908B-2DEF-9D62-1BD8FA825DE6}"/>
              </a:ext>
            </a:extLst>
          </p:cNvPr>
          <p:cNvSpPr txBox="1"/>
          <p:nvPr/>
        </p:nvSpPr>
        <p:spPr>
          <a:xfrm>
            <a:off x="3200400" y="6021946"/>
            <a:ext cx="126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end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11C335-D66E-07CB-71C1-808FF2DE28EC}"/>
              </a:ext>
            </a:extLst>
          </p:cNvPr>
          <p:cNvSpPr/>
          <p:nvPr/>
        </p:nvSpPr>
        <p:spPr>
          <a:xfrm>
            <a:off x="703006" y="2590645"/>
            <a:ext cx="2497394" cy="16767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C075E23-E58F-BBCF-F7E2-7F388A495D64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1951703" y="2143432"/>
            <a:ext cx="0" cy="44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5E412B58-9643-A4CD-8851-8EE6157647B5}"/>
              </a:ext>
            </a:extLst>
          </p:cNvPr>
          <p:cNvSpPr/>
          <p:nvPr/>
        </p:nvSpPr>
        <p:spPr>
          <a:xfrm>
            <a:off x="703006" y="4714568"/>
            <a:ext cx="2497394" cy="16767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84D5444-4C1F-9423-6BF3-FB9A063076E9}"/>
              </a:ext>
            </a:extLst>
          </p:cNvPr>
          <p:cNvCxnSpPr>
            <a:cxnSpLocks/>
          </p:cNvCxnSpPr>
          <p:nvPr/>
        </p:nvCxnSpPr>
        <p:spPr>
          <a:xfrm>
            <a:off x="1951703" y="4267355"/>
            <a:ext cx="0" cy="44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C0DB815-16EC-702F-18BB-1B3113C944AD}"/>
              </a:ext>
            </a:extLst>
          </p:cNvPr>
          <p:cNvSpPr txBox="1"/>
          <p:nvPr/>
        </p:nvSpPr>
        <p:spPr>
          <a:xfrm>
            <a:off x="919316" y="305890"/>
            <a:ext cx="2689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memblock-&gt;memory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4D0F4BF-4A64-743B-94DF-9451B4C880B6}"/>
              </a:ext>
            </a:extLst>
          </p:cNvPr>
          <p:cNvSpPr/>
          <p:nvPr/>
        </p:nvSpPr>
        <p:spPr>
          <a:xfrm>
            <a:off x="3502748" y="1064559"/>
            <a:ext cx="2497394" cy="7660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0CA163-24F6-96F2-B768-404F075F240D}"/>
              </a:ext>
            </a:extLst>
          </p:cNvPr>
          <p:cNvSpPr/>
          <p:nvPr/>
        </p:nvSpPr>
        <p:spPr>
          <a:xfrm>
            <a:off x="3502748" y="2682276"/>
            <a:ext cx="2497383" cy="7660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081B472-3A59-425A-C5F1-F0B2273A8781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4751440" y="1830637"/>
            <a:ext cx="5" cy="851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CEE6E6E-46D5-1D00-1370-2F146C8BDEAD}"/>
              </a:ext>
            </a:extLst>
          </p:cNvPr>
          <p:cNvSpPr/>
          <p:nvPr/>
        </p:nvSpPr>
        <p:spPr>
          <a:xfrm>
            <a:off x="3502748" y="3866909"/>
            <a:ext cx="2497383" cy="4920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4896C17-386F-D295-EDF7-D4235C5F0B64}"/>
              </a:ext>
            </a:extLst>
          </p:cNvPr>
          <p:cNvCxnSpPr>
            <a:cxnSpLocks/>
          </p:cNvCxnSpPr>
          <p:nvPr/>
        </p:nvCxnSpPr>
        <p:spPr>
          <a:xfrm>
            <a:off x="4751440" y="3448354"/>
            <a:ext cx="0" cy="45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7F0CA44-CE2A-5D7C-DE8C-D6213DEC0B0E}"/>
              </a:ext>
            </a:extLst>
          </p:cNvPr>
          <p:cNvSpPr txBox="1"/>
          <p:nvPr/>
        </p:nvSpPr>
        <p:spPr>
          <a:xfrm>
            <a:off x="3502748" y="629825"/>
            <a:ext cx="2689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/>
              <a:t>memblock-&gt;reserved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34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A2562-C5AD-B40F-F722-D839969CE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A5920D-9552-9C60-D005-B80BC1CEB5CC}"/>
              </a:ext>
            </a:extLst>
          </p:cNvPr>
          <p:cNvSpPr/>
          <p:nvPr/>
        </p:nvSpPr>
        <p:spPr>
          <a:xfrm>
            <a:off x="8524240" y="838200"/>
            <a:ext cx="2641600" cy="518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B102B0-EBEF-CFB5-FD0C-94598E78AAB0}"/>
              </a:ext>
            </a:extLst>
          </p:cNvPr>
          <p:cNvSpPr/>
          <p:nvPr/>
        </p:nvSpPr>
        <p:spPr>
          <a:xfrm>
            <a:off x="8793480" y="4503420"/>
            <a:ext cx="2103120" cy="4470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AEA9C3-42B7-C60F-E42C-37FB66AF7B3A}"/>
              </a:ext>
            </a:extLst>
          </p:cNvPr>
          <p:cNvSpPr/>
          <p:nvPr/>
        </p:nvSpPr>
        <p:spPr>
          <a:xfrm>
            <a:off x="8732520" y="2164080"/>
            <a:ext cx="2103120" cy="6654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()</a:t>
            </a:r>
          </a:p>
          <a:p>
            <a:pPr algn="ctr"/>
            <a:r>
              <a:rPr lang="en-US" altLang="zh-CN" dirty="0"/>
              <a:t>instruction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80B52-3EE2-10B4-CAB8-B1318930FECA}"/>
              </a:ext>
            </a:extLst>
          </p:cNvPr>
          <p:cNvSpPr/>
          <p:nvPr/>
        </p:nvSpPr>
        <p:spPr>
          <a:xfrm>
            <a:off x="8793480" y="4953000"/>
            <a:ext cx="2103120" cy="4470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383958-4E85-7A12-CCE4-059829E135F1}"/>
              </a:ext>
            </a:extLst>
          </p:cNvPr>
          <p:cNvSpPr/>
          <p:nvPr/>
        </p:nvSpPr>
        <p:spPr>
          <a:xfrm>
            <a:off x="8793480" y="5402580"/>
            <a:ext cx="2103120" cy="4470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23060F-3807-E6E4-5807-A090CB70A4F4}"/>
              </a:ext>
            </a:extLst>
          </p:cNvPr>
          <p:cNvSpPr/>
          <p:nvPr/>
        </p:nvSpPr>
        <p:spPr>
          <a:xfrm>
            <a:off x="4862195" y="4036064"/>
            <a:ext cx="3117850" cy="1592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register_kprobe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kprobe_alloc_slot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copy_inst_to_slot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copy_BRK64_to_slot()</a:t>
            </a:r>
            <a:br>
              <a:rPr lang="en-US" altLang="zh-CN" dirty="0"/>
            </a:br>
            <a:r>
              <a:rPr lang="en-US" altLang="zh-CN" dirty="0"/>
              <a:t>}c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9CB360-2373-D7DD-2DB8-CF9FA2B7A082}"/>
              </a:ext>
            </a:extLst>
          </p:cNvPr>
          <p:cNvCxnSpPr>
            <a:cxnSpLocks/>
          </p:cNvCxnSpPr>
          <p:nvPr/>
        </p:nvCxnSpPr>
        <p:spPr>
          <a:xfrm flipH="1">
            <a:off x="7599680" y="4726940"/>
            <a:ext cx="11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A0BD44D-17FF-8812-B4C5-A9FE2DEB6DAE}"/>
              </a:ext>
            </a:extLst>
          </p:cNvPr>
          <p:cNvSpPr/>
          <p:nvPr/>
        </p:nvSpPr>
        <p:spPr>
          <a:xfrm>
            <a:off x="8063865" y="4414523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2E2879E-5125-3D1C-10ED-0FBC5439DFFD}"/>
              </a:ext>
            </a:extLst>
          </p:cNvPr>
          <p:cNvCxnSpPr>
            <a:cxnSpLocks/>
          </p:cNvCxnSpPr>
          <p:nvPr/>
        </p:nvCxnSpPr>
        <p:spPr>
          <a:xfrm flipH="1">
            <a:off x="7774305" y="2644140"/>
            <a:ext cx="11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00F7079-B968-0486-231E-FC5EDAADFC35}"/>
              </a:ext>
            </a:extLst>
          </p:cNvPr>
          <p:cNvSpPr/>
          <p:nvPr/>
        </p:nvSpPr>
        <p:spPr>
          <a:xfrm>
            <a:off x="8147685" y="2266952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6173F7-4FB5-B91A-B03F-C8F1C5159FC9}"/>
              </a:ext>
            </a:extLst>
          </p:cNvPr>
          <p:cNvSpPr/>
          <p:nvPr/>
        </p:nvSpPr>
        <p:spPr>
          <a:xfrm>
            <a:off x="4940300" y="1910735"/>
            <a:ext cx="2789237" cy="1413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register_kprobe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replace_with_BRK64        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70FCF0-5E1D-285F-C08B-89D0BD0FE895}"/>
              </a:ext>
            </a:extLst>
          </p:cNvPr>
          <p:cNvSpPr/>
          <p:nvPr/>
        </p:nvSpPr>
        <p:spPr>
          <a:xfrm>
            <a:off x="558165" y="356872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D8DDFC-C20A-B488-CBB8-D6A339363B33}"/>
              </a:ext>
            </a:extLst>
          </p:cNvPr>
          <p:cNvSpPr/>
          <p:nvPr/>
        </p:nvSpPr>
        <p:spPr>
          <a:xfrm>
            <a:off x="537845" y="820164"/>
            <a:ext cx="3465195" cy="1013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kprobe_breakpoint_handler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pre_handler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modify_pc_to_slot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4C8F8B-7AF0-9508-7FE2-10DD16C85523}"/>
              </a:ext>
            </a:extLst>
          </p:cNvPr>
          <p:cNvSpPr txBox="1"/>
          <p:nvPr/>
        </p:nvSpPr>
        <p:spPr>
          <a:xfrm>
            <a:off x="1018540" y="323335"/>
            <a:ext cx="181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BRK first happed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7746C8C-6A04-B278-F823-20190E4BD118}"/>
              </a:ext>
            </a:extLst>
          </p:cNvPr>
          <p:cNvSpPr/>
          <p:nvPr/>
        </p:nvSpPr>
        <p:spPr>
          <a:xfrm>
            <a:off x="456565" y="2635250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B9E83E-6BBE-FE00-09FE-D57924F98FA7}"/>
              </a:ext>
            </a:extLst>
          </p:cNvPr>
          <p:cNvSpPr txBox="1"/>
          <p:nvPr/>
        </p:nvSpPr>
        <p:spPr>
          <a:xfrm>
            <a:off x="979091" y="2599892"/>
            <a:ext cx="181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BRK ret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1F395B-8A8D-FD5E-FBF9-69F6FE8C587E}"/>
              </a:ext>
            </a:extLst>
          </p:cNvPr>
          <p:cNvSpPr/>
          <p:nvPr/>
        </p:nvSpPr>
        <p:spPr>
          <a:xfrm>
            <a:off x="558164" y="3019430"/>
            <a:ext cx="3066573" cy="11182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Excute_slot_instruction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Trigger_brk64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A1F5134-993B-4869-1F94-49464A989EF2}"/>
              </a:ext>
            </a:extLst>
          </p:cNvPr>
          <p:cNvSpPr/>
          <p:nvPr/>
        </p:nvSpPr>
        <p:spPr>
          <a:xfrm>
            <a:off x="331470" y="4541245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4559E1-DC47-A8CD-5849-78193D77D47B}"/>
              </a:ext>
            </a:extLst>
          </p:cNvPr>
          <p:cNvSpPr txBox="1"/>
          <p:nvPr/>
        </p:nvSpPr>
        <p:spPr>
          <a:xfrm>
            <a:off x="743585" y="4509221"/>
            <a:ext cx="2296477" cy="366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BRK happed again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82E940-390A-1749-CCA8-C6E4A846BEAB}"/>
              </a:ext>
            </a:extLst>
          </p:cNvPr>
          <p:cNvSpPr/>
          <p:nvPr/>
        </p:nvSpPr>
        <p:spPr>
          <a:xfrm>
            <a:off x="501650" y="4930382"/>
            <a:ext cx="4102735" cy="1013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kprobe_breakpoint_ss_handler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post_handler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modify_pc_to_ori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89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9161-6334-29F8-17F2-DDF5F3108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0E93C8D-8EFB-BCD2-505E-35DEC9D3703E}"/>
              </a:ext>
            </a:extLst>
          </p:cNvPr>
          <p:cNvSpPr/>
          <p:nvPr/>
        </p:nvSpPr>
        <p:spPr>
          <a:xfrm>
            <a:off x="314631" y="196644"/>
            <a:ext cx="10215717" cy="59681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Func_1 2 3 4 5() {</a:t>
            </a:r>
          </a:p>
          <a:p>
            <a:r>
              <a:rPr lang="en-US" altLang="zh-CN" dirty="0"/>
              <a:t>    int a;                  ---</a:t>
            </a:r>
            <a:r>
              <a:rPr lang="en-US" altLang="zh-CN" dirty="0">
                <a:sym typeface="Wingdings" panose="05000000000000000000" pitchFamily="2" charset="2"/>
              </a:rPr>
              <a:t>   mov x0, 0  </a:t>
            </a:r>
            <a:endParaRPr lang="en-US" altLang="zh-CN" dirty="0"/>
          </a:p>
          <a:p>
            <a:r>
              <a:rPr lang="en-US" altLang="zh-CN" dirty="0"/>
              <a:t>    int b ;               ---</a:t>
            </a:r>
            <a:r>
              <a:rPr lang="en-US" altLang="zh-CN" dirty="0">
                <a:sym typeface="Wingdings" panose="05000000000000000000" pitchFamily="2" charset="2"/>
              </a:rPr>
              <a:t>   mov x1,0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  <a:r>
              <a:rPr lang="en-US" altLang="zh-CN" dirty="0" err="1">
                <a:sym typeface="Wingdings" panose="05000000000000000000" pitchFamily="2" charset="2"/>
              </a:rPr>
              <a:t>func</a:t>
            </a:r>
            <a:r>
              <a:rPr lang="en-US" altLang="zh-CN" dirty="0">
                <a:sym typeface="Wingdings" panose="05000000000000000000" pitchFamily="2" charset="2"/>
              </a:rPr>
              <a:t>();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    int c = </a:t>
            </a:r>
            <a:r>
              <a:rPr lang="en-US" altLang="zh-CN" dirty="0" err="1"/>
              <a:t>a+b</a:t>
            </a:r>
            <a:r>
              <a:rPr lang="en-US" altLang="zh-CN" dirty="0"/>
              <a:t>;       --</a:t>
            </a:r>
            <a:r>
              <a:rPr lang="en-US" altLang="zh-CN" dirty="0">
                <a:sym typeface="Wingdings" panose="05000000000000000000" pitchFamily="2" charset="2"/>
              </a:rPr>
              <a:t> -&gt;   </a:t>
            </a:r>
            <a:r>
              <a:rPr lang="en-US" altLang="zh-CN" dirty="0" err="1">
                <a:sym typeface="Wingdings" panose="05000000000000000000" pitchFamily="2" charset="2"/>
              </a:rPr>
              <a:t>ldr</a:t>
            </a:r>
            <a:r>
              <a:rPr lang="en-US" altLang="zh-CN" dirty="0">
                <a:sym typeface="Wingdings" panose="05000000000000000000" pitchFamily="2" charset="2"/>
              </a:rPr>
              <a:t> x2, x3.-----  </a:t>
            </a:r>
            <a:r>
              <a:rPr lang="en-US" altLang="zh-CN" dirty="0" err="1">
                <a:sym typeface="Wingdings" panose="05000000000000000000" pitchFamily="2" charset="2"/>
              </a:rPr>
              <a:t>brk</a:t>
            </a:r>
            <a:r>
              <a:rPr lang="en-US" altLang="zh-CN" dirty="0">
                <a:sym typeface="Wingdings" panose="05000000000000000000" pitchFamily="2" charset="2"/>
              </a:rPr>
              <a:t>/int3   --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exception handler</a:t>
            </a:r>
            <a:r>
              <a:rPr lang="zh-CN" altLang="en-US" dirty="0">
                <a:sym typeface="Wingdings" panose="05000000000000000000" pitchFamily="2" charset="2"/>
              </a:rPr>
              <a:t>（） 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         ----  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ret;   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         --     b  0x333333;   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  <a:r>
              <a:rPr lang="en-US" altLang="zh-CN" dirty="0" err="1">
                <a:sym typeface="Wingdings" panose="05000000000000000000" pitchFamily="2" charset="2"/>
              </a:rPr>
              <a:t>printf</a:t>
            </a:r>
            <a:r>
              <a:rPr lang="en-US" altLang="zh-CN" dirty="0">
                <a:sym typeface="Wingdings" panose="05000000000000000000" pitchFamily="2" charset="2"/>
              </a:rPr>
              <a:t>(“%</a:t>
            </a:r>
            <a:r>
              <a:rPr lang="en-US" altLang="zh-CN" dirty="0" err="1">
                <a:sym typeface="Wingdings" panose="05000000000000000000" pitchFamily="2" charset="2"/>
              </a:rPr>
              <a:t>d,”,c</a:t>
            </a:r>
            <a:r>
              <a:rPr lang="en-US" altLang="zh-CN" dirty="0">
                <a:sym typeface="Wingdings" panose="05000000000000000000" pitchFamily="2" charset="2"/>
              </a:rPr>
              <a:t>)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  <a:r>
              <a:rPr lang="en-US" altLang="zh-CN" dirty="0" err="1">
                <a:sym typeface="Wingdings" panose="05000000000000000000" pitchFamily="2" charset="2"/>
              </a:rPr>
              <a:t>funcd</a:t>
            </a:r>
            <a:r>
              <a:rPr lang="en-US" altLang="zh-CN" dirty="0">
                <a:sym typeface="Wingdings" panose="05000000000000000000" pitchFamily="2" charset="2"/>
              </a:rPr>
              <a:t>() 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Func_no_na</a:t>
            </a:r>
            <a:r>
              <a:rPr lang="en-US" altLang="zh-CN" dirty="0"/>
              <a:t> me() {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b  0x333333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---------- </a:t>
            </a:r>
            <a:r>
              <a:rPr lang="en-US" altLang="zh-CN" dirty="0" err="1">
                <a:sym typeface="Wingdings" panose="05000000000000000000" pitchFamily="2" charset="2"/>
              </a:rPr>
              <a:t>exchecption_handler</a:t>
            </a:r>
            <a:r>
              <a:rPr lang="en-US" altLang="zh-CN" dirty="0">
                <a:sym typeface="Wingdings" panose="05000000000000000000" pitchFamily="2" charset="2"/>
              </a:rPr>
              <a:t>()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restore pc -&gt; 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7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1625-4630-1783-9928-D6C53563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A1D0CA-D800-913F-EB07-D4849F4ACD23}"/>
              </a:ext>
            </a:extLst>
          </p:cNvPr>
          <p:cNvSpPr/>
          <p:nvPr/>
        </p:nvSpPr>
        <p:spPr>
          <a:xfrm>
            <a:off x="3696930" y="1455175"/>
            <a:ext cx="3667432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Subsytem</a:t>
            </a:r>
            <a:r>
              <a:rPr lang="en-US" altLang="zh-CN" dirty="0"/>
              <a:t> {</a:t>
            </a:r>
          </a:p>
          <a:p>
            <a:pPr algn="ctr"/>
            <a:r>
              <a:rPr lang="en-US" altLang="zh-CN" dirty="0"/>
              <a:t>mod1:</a:t>
            </a:r>
          </a:p>
          <a:p>
            <a:pPr algn="ctr"/>
            <a:r>
              <a:rPr lang="en-US" altLang="zh-CN" dirty="0"/>
              <a:t>Mod2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CF434E-DFB5-1AC1-C212-3708E8B0F30D}"/>
              </a:ext>
            </a:extLst>
          </p:cNvPr>
          <p:cNvSpPr/>
          <p:nvPr/>
        </p:nvSpPr>
        <p:spPr>
          <a:xfrm>
            <a:off x="830826" y="4449096"/>
            <a:ext cx="3667432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submodule1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1E3528-AD93-FCC4-77A3-0316DD4F278E}"/>
              </a:ext>
            </a:extLst>
          </p:cNvPr>
          <p:cNvSpPr/>
          <p:nvPr/>
        </p:nvSpPr>
        <p:spPr>
          <a:xfrm>
            <a:off x="6941574" y="4449096"/>
            <a:ext cx="3667432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submodule2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5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7C710-9146-B6AD-153F-DBACE1BD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EB33079-7D49-1C78-9256-23B4C087B2D1}"/>
              </a:ext>
            </a:extLst>
          </p:cNvPr>
          <p:cNvSpPr/>
          <p:nvPr/>
        </p:nvSpPr>
        <p:spPr>
          <a:xfrm>
            <a:off x="314631" y="196644"/>
            <a:ext cx="10215717" cy="59681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Func_1 2 3 4 5() {</a:t>
            </a:r>
          </a:p>
          <a:p>
            <a:r>
              <a:rPr lang="en-US" altLang="zh-CN" dirty="0"/>
              <a:t>   func1()     caller              -</a:t>
            </a:r>
            <a:r>
              <a:rPr lang="en-US" altLang="zh-CN" dirty="0">
                <a:sym typeface="Wingdings" panose="05000000000000000000" pitchFamily="2" charset="2"/>
              </a:rPr>
              <a:t> LR / stack    --  </a:t>
            </a:r>
            <a:r>
              <a:rPr lang="en-US" altLang="zh-CN" dirty="0" err="1">
                <a:sym typeface="Wingdings" panose="05000000000000000000" pitchFamily="2" charset="2"/>
              </a:rPr>
              <a:t>exit_handler_back</a:t>
            </a:r>
            <a:r>
              <a:rPr lang="en-US" altLang="zh-CN" dirty="0">
                <a:sym typeface="Wingdings" panose="05000000000000000000" pitchFamily="2" charset="2"/>
              </a:rPr>
              <a:t>()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nop</a:t>
            </a:r>
            <a:r>
              <a:rPr lang="en-US" altLang="zh-CN" dirty="0">
                <a:solidFill>
                  <a:srgbClr val="FF0000"/>
                </a:solidFill>
              </a:rPr>
              <a:t>  ------- </a:t>
            </a:r>
            <a:endParaRPr lang="en-US" altLang="zh-CN" dirty="0"/>
          </a:p>
          <a:p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Func1(10, 20) 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nop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nop</a:t>
            </a:r>
            <a:r>
              <a:rPr lang="en-US" altLang="zh-CN" dirty="0"/>
              <a:t>  -</a:t>
            </a:r>
            <a:r>
              <a:rPr lang="en-US" altLang="zh-CN" dirty="0">
                <a:sym typeface="Wingdings" panose="05000000000000000000" pitchFamily="2" charset="2"/>
              </a:rPr>
              <a:t>  bl  </a:t>
            </a:r>
            <a:r>
              <a:rPr lang="en-US" altLang="zh-CN" dirty="0" err="1">
                <a:sym typeface="Wingdings" panose="05000000000000000000" pitchFamily="2" charset="2"/>
              </a:rPr>
              <a:t>trace_caller</a:t>
            </a:r>
            <a:r>
              <a:rPr lang="en-US" altLang="zh-CN" dirty="0">
                <a:sym typeface="Wingdings" panose="05000000000000000000" pitchFamily="2" charset="2"/>
              </a:rPr>
              <a:t> -&gt;  bl  </a:t>
            </a:r>
            <a:r>
              <a:rPr lang="en-US" altLang="zh-CN" dirty="0" err="1">
                <a:sym typeface="Wingdings" panose="05000000000000000000" pitchFamily="2" charset="2"/>
              </a:rPr>
              <a:t>call_bak_list</a:t>
            </a:r>
            <a:r>
              <a:rPr lang="en-US" altLang="zh-CN" dirty="0">
                <a:sym typeface="Wingdings" panose="05000000000000000000" pitchFamily="2" charset="2"/>
              </a:rPr>
              <a:t>  -&gt; for   each   caller_back1/2/     3;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                          -&gt; bl </a:t>
            </a:r>
            <a:r>
              <a:rPr lang="en-US" altLang="zh-CN" dirty="0" err="1">
                <a:sym typeface="Wingdings" panose="05000000000000000000" pitchFamily="2" charset="2"/>
              </a:rPr>
              <a:t>call_pid_filter</a:t>
            </a:r>
            <a:r>
              <a:rPr lang="en-US" altLang="zh-CN" dirty="0">
                <a:sym typeface="Wingdings" panose="05000000000000000000" pitchFamily="2" charset="2"/>
              </a:rPr>
              <a:t> -&gt; check </a:t>
            </a:r>
            <a:r>
              <a:rPr lang="en-US" altLang="zh-CN" dirty="0" err="1">
                <a:sym typeface="Wingdings" panose="05000000000000000000" pitchFamily="2" charset="2"/>
              </a:rPr>
              <a:t>pid</a:t>
            </a:r>
            <a:r>
              <a:rPr lang="en-US" altLang="zh-CN" dirty="0">
                <a:sym typeface="Wingdings" panose="05000000000000000000" pitchFamily="2" charset="2"/>
              </a:rPr>
              <a:t> -&gt; for   each   caller_back1;</a:t>
            </a:r>
            <a:r>
              <a:rPr lang="en-US" altLang="zh-CN" dirty="0"/>
              <a:t>    </a:t>
            </a:r>
          </a:p>
          <a:p>
            <a:r>
              <a:rPr lang="en-US" altLang="zh-CN" dirty="0"/>
              <a:t>    int b = 10+20; </a:t>
            </a:r>
          </a:p>
          <a:p>
            <a:r>
              <a:rPr lang="en-US" altLang="zh-CN" dirty="0"/>
              <a:t>    if b &gt; 0 {</a:t>
            </a:r>
          </a:p>
          <a:p>
            <a:r>
              <a:rPr lang="en-US" altLang="zh-CN" dirty="0"/>
              <a:t>    return 1;</a:t>
            </a:r>
            <a:br>
              <a:rPr lang="en-US" altLang="zh-CN" dirty="0"/>
            </a:br>
            <a:r>
              <a:rPr lang="en-US" altLang="zh-CN" dirty="0"/>
              <a:t> } else 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910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35BD-CC70-19AC-D3C3-40826A1D2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BE3D813-0AD8-C317-F42F-F539171F2F3D}"/>
              </a:ext>
            </a:extLst>
          </p:cNvPr>
          <p:cNvCxnSpPr/>
          <p:nvPr/>
        </p:nvCxnSpPr>
        <p:spPr>
          <a:xfrm>
            <a:off x="1317523" y="2310580"/>
            <a:ext cx="9842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E91FE9D-6306-0083-F90C-1F8BEDAC2E82}"/>
              </a:ext>
            </a:extLst>
          </p:cNvPr>
          <p:cNvCxnSpPr/>
          <p:nvPr/>
        </p:nvCxnSpPr>
        <p:spPr>
          <a:xfrm>
            <a:off x="1174954" y="4154128"/>
            <a:ext cx="98420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BD6531A-40A5-8AE0-51F0-F09076C164D5}"/>
              </a:ext>
            </a:extLst>
          </p:cNvPr>
          <p:cNvSpPr txBox="1"/>
          <p:nvPr/>
        </p:nvSpPr>
        <p:spPr>
          <a:xfrm>
            <a:off x="0" y="1569776"/>
            <a:ext cx="825910" cy="37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USER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99DBAF-3AE2-C7F4-BADB-65AF99C03F53}"/>
              </a:ext>
            </a:extLst>
          </p:cNvPr>
          <p:cNvSpPr txBox="1"/>
          <p:nvPr/>
        </p:nvSpPr>
        <p:spPr>
          <a:xfrm>
            <a:off x="0" y="3052603"/>
            <a:ext cx="825910" cy="37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VFS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BC6354-B450-9850-CF5F-A709496E9895}"/>
              </a:ext>
            </a:extLst>
          </p:cNvPr>
          <p:cNvSpPr txBox="1"/>
          <p:nvPr/>
        </p:nvSpPr>
        <p:spPr>
          <a:xfrm>
            <a:off x="0" y="4732080"/>
            <a:ext cx="1317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FS SERVER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118ECD-4C16-4EAC-587B-5845F2638C3B}"/>
              </a:ext>
            </a:extLst>
          </p:cNvPr>
          <p:cNvSpPr txBox="1"/>
          <p:nvPr/>
        </p:nvSpPr>
        <p:spPr>
          <a:xfrm>
            <a:off x="5131208" y="1984119"/>
            <a:ext cx="24924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ym typeface="Wingdings" panose="05000000000000000000" pitchFamily="2" charset="2"/>
              </a:rPr>
              <a:t>Syscall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en-US" altLang="zh-CN" dirty="0" err="1">
                <a:sym typeface="Wingdings" panose="05000000000000000000" pitchFamily="2" charset="2"/>
              </a:rPr>
              <a:t>fsconfig</a:t>
            </a:r>
            <a:r>
              <a:rPr lang="en-US" altLang="zh-CN" dirty="0">
                <a:sym typeface="Wingdings" panose="05000000000000000000" pitchFamily="2" charset="2"/>
              </a:rPr>
              <a:t>()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849FD9-464B-71B5-8452-B8D8B9AC33D7}"/>
              </a:ext>
            </a:extLst>
          </p:cNvPr>
          <p:cNvSpPr txBox="1"/>
          <p:nvPr/>
        </p:nvSpPr>
        <p:spPr>
          <a:xfrm>
            <a:off x="5139811" y="2817917"/>
            <a:ext cx="24924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vfs_parse_fs_param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402A00-DF5C-4795-8561-B7BE8223D8DA}"/>
              </a:ext>
            </a:extLst>
          </p:cNvPr>
          <p:cNvSpPr txBox="1"/>
          <p:nvPr/>
        </p:nvSpPr>
        <p:spPr>
          <a:xfrm>
            <a:off x="1174954" y="5494697"/>
            <a:ext cx="24924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ym typeface="Wingdings" panose="05000000000000000000" pitchFamily="2" charset="2"/>
              </a:rPr>
              <a:t>Parse param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AAB389-31A0-74BD-98C1-8BA115009147}"/>
              </a:ext>
            </a:extLst>
          </p:cNvPr>
          <p:cNvSpPr txBox="1"/>
          <p:nvPr/>
        </p:nvSpPr>
        <p:spPr>
          <a:xfrm>
            <a:off x="4481049" y="3969462"/>
            <a:ext cx="37927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ym typeface="Wingdings" panose="05000000000000000000" pitchFamily="2" charset="2"/>
              </a:rPr>
              <a:t>fs_context</a:t>
            </a:r>
            <a:r>
              <a:rPr lang="en-US" altLang="zh-CN" dirty="0">
                <a:sym typeface="Wingdings" panose="05000000000000000000" pitchFamily="2" charset="2"/>
              </a:rPr>
              <a:t>-&gt;ops-&gt;</a:t>
            </a:r>
            <a:r>
              <a:rPr lang="en-US" altLang="zh-CN" dirty="0" err="1">
                <a:sym typeface="Wingdings" panose="05000000000000000000" pitchFamily="2" charset="2"/>
              </a:rPr>
              <a:t>parase_param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96C020-E052-0590-F729-38F20EF5FE78}"/>
              </a:ext>
            </a:extLst>
          </p:cNvPr>
          <p:cNvSpPr txBox="1"/>
          <p:nvPr/>
        </p:nvSpPr>
        <p:spPr>
          <a:xfrm>
            <a:off x="4992329" y="5463665"/>
            <a:ext cx="24924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ym typeface="Wingdings" panose="05000000000000000000" pitchFamily="2" charset="2"/>
              </a:rPr>
              <a:t>Parse param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A25D85-C441-1F2B-7A3C-2A3A52B03035}"/>
              </a:ext>
            </a:extLst>
          </p:cNvPr>
          <p:cNvSpPr txBox="1"/>
          <p:nvPr/>
        </p:nvSpPr>
        <p:spPr>
          <a:xfrm>
            <a:off x="8273845" y="5494697"/>
            <a:ext cx="249247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>
                <a:sym typeface="Wingdings" panose="05000000000000000000" pitchFamily="2" charset="2"/>
              </a:rPr>
              <a:t>Parse param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59BB63E-A881-19C7-51C2-E1CF6F8B390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77447" y="2353451"/>
            <a:ext cx="0" cy="429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539025-9013-088C-53A0-F0E2E09525E0}"/>
              </a:ext>
            </a:extLst>
          </p:cNvPr>
          <p:cNvCxnSpPr>
            <a:cxnSpLocks/>
          </p:cNvCxnSpPr>
          <p:nvPr/>
        </p:nvCxnSpPr>
        <p:spPr>
          <a:xfrm>
            <a:off x="6386050" y="3182891"/>
            <a:ext cx="0" cy="78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64B4C4F-87D6-E980-4935-F3E9CB7D52A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421193" y="4431126"/>
            <a:ext cx="3167215" cy="10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6B86E3E-71E8-3AE0-3642-5F1D7CC6A8A2}"/>
              </a:ext>
            </a:extLst>
          </p:cNvPr>
          <p:cNvCxnSpPr>
            <a:cxnSpLocks/>
          </p:cNvCxnSpPr>
          <p:nvPr/>
        </p:nvCxnSpPr>
        <p:spPr>
          <a:xfrm>
            <a:off x="6377447" y="4434977"/>
            <a:ext cx="0" cy="972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9C814FA-B15D-8CC2-78BC-D95F4A240F2D}"/>
              </a:ext>
            </a:extLst>
          </p:cNvPr>
          <p:cNvCxnSpPr>
            <a:cxnSpLocks/>
          </p:cNvCxnSpPr>
          <p:nvPr/>
        </p:nvCxnSpPr>
        <p:spPr>
          <a:xfrm>
            <a:off x="7420895" y="4403631"/>
            <a:ext cx="2177848" cy="108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715448A-6364-938C-03CE-79E6CAF92702}"/>
              </a:ext>
            </a:extLst>
          </p:cNvPr>
          <p:cNvSpPr txBox="1"/>
          <p:nvPr/>
        </p:nvSpPr>
        <p:spPr>
          <a:xfrm>
            <a:off x="8015748" y="2818813"/>
            <a:ext cx="225650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vfs_parse_fs_string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425D796-83F5-6D9A-A18D-5E2FA82D99E2}"/>
              </a:ext>
            </a:extLst>
          </p:cNvPr>
          <p:cNvSpPr txBox="1"/>
          <p:nvPr/>
        </p:nvSpPr>
        <p:spPr>
          <a:xfrm>
            <a:off x="10766322" y="2820632"/>
            <a:ext cx="142567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other subsys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6C15717-0E38-7F7F-13CB-CAA1B54D3978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10272252" y="3001757"/>
            <a:ext cx="494070" cy="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CE8243F-34E3-545A-EF2E-22E7C260EF7D}"/>
              </a:ext>
            </a:extLst>
          </p:cNvPr>
          <p:cNvCxnSpPr>
            <a:cxnSpLocks/>
            <a:stCxn id="40" idx="1"/>
            <a:endCxn id="11" idx="3"/>
          </p:cNvCxnSpPr>
          <p:nvPr/>
        </p:nvCxnSpPr>
        <p:spPr>
          <a:xfrm flipH="1" flipV="1">
            <a:off x="7632288" y="3002583"/>
            <a:ext cx="383460" cy="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2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F47A-C484-E8A6-6760-9A7810CE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0544977-B794-8C84-C614-A1C57B096D3A}"/>
              </a:ext>
            </a:extLst>
          </p:cNvPr>
          <p:cNvSpPr txBox="1"/>
          <p:nvPr/>
        </p:nvSpPr>
        <p:spPr>
          <a:xfrm>
            <a:off x="271308" y="1358782"/>
            <a:ext cx="1426909" cy="36579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file_systems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8B1C06-BBFE-E99E-EBE7-3CE74D7E50C0}"/>
              </a:ext>
            </a:extLst>
          </p:cNvPr>
          <p:cNvSpPr txBox="1"/>
          <p:nvPr/>
        </p:nvSpPr>
        <p:spPr>
          <a:xfrm>
            <a:off x="2448540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tmpfs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4A1669-288A-00AB-9A94-1CED2D8CC2B0}"/>
              </a:ext>
            </a:extLst>
          </p:cNvPr>
          <p:cNvSpPr txBox="1"/>
          <p:nvPr/>
        </p:nvSpPr>
        <p:spPr>
          <a:xfrm>
            <a:off x="4590741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procfs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2F043C-2C14-D7F0-5710-5D26DB9E2071}"/>
              </a:ext>
            </a:extLst>
          </p:cNvPr>
          <p:cNvSpPr txBox="1"/>
          <p:nvPr/>
        </p:nvSpPr>
        <p:spPr>
          <a:xfrm>
            <a:off x="6326442" y="1348489"/>
            <a:ext cx="1003506" cy="3760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altLang="zh-CN" dirty="0"/>
              <a:t>ext4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CD1F56-4CB5-ADB2-0C6F-F63E3D9E7674}"/>
              </a:ext>
            </a:extLst>
          </p:cNvPr>
          <p:cNvSpPr txBox="1"/>
          <p:nvPr/>
        </p:nvSpPr>
        <p:spPr>
          <a:xfrm>
            <a:off x="2476189" y="2551837"/>
            <a:ext cx="5399447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file_system_type {</a:t>
            </a:r>
          </a:p>
          <a:p>
            <a:r>
              <a:rPr lang="fr-FR" altLang="zh-CN" dirty="0"/>
              <a:t> name = </a:t>
            </a:r>
            <a:r>
              <a:rPr lang="zh-CN" altLang="en-US" dirty="0"/>
              <a:t>“</a:t>
            </a:r>
            <a:r>
              <a:rPr lang="fr-FR" altLang="zh-CN" dirty="0"/>
              <a:t>tmpfs</a:t>
            </a:r>
            <a:r>
              <a:rPr lang="zh-CN" altLang="en-US" dirty="0"/>
              <a:t>”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</a:t>
            </a:r>
            <a:r>
              <a:rPr lang="fr-FR" altLang="zh-CN" dirty="0"/>
              <a:t>fs_flags = </a:t>
            </a:r>
            <a:r>
              <a:rPr lang="en-US" altLang="zh-CN" dirty="0"/>
              <a:t>FS_USERNS_MOUNT | FS_ALLOW_IDMAP</a:t>
            </a:r>
          </a:p>
          <a:p>
            <a:r>
              <a:rPr lang="fr-FR" altLang="zh-CN" dirty="0"/>
              <a:t> parameters = shmem_fs_parameters</a:t>
            </a:r>
          </a:p>
          <a:p>
            <a:r>
              <a:rPr lang="fr-FR" altLang="zh-CN" dirty="0"/>
              <a:t> init_fs_context = shmem_init_fs_context</a:t>
            </a:r>
          </a:p>
          <a:p>
            <a:r>
              <a:rPr lang="fr-FR" altLang="zh-CN" dirty="0"/>
              <a:t> fs_supers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83E312-55A9-03B1-23FC-C27AB18FF3F6}"/>
              </a:ext>
            </a:extLst>
          </p:cNvPr>
          <p:cNvCxnSpPr>
            <a:cxnSpLocks/>
          </p:cNvCxnSpPr>
          <p:nvPr/>
        </p:nvCxnSpPr>
        <p:spPr>
          <a:xfrm>
            <a:off x="2856270" y="1727491"/>
            <a:ext cx="0" cy="82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223E904-519F-EB1A-F04F-5312C20C0E39}"/>
              </a:ext>
            </a:extLst>
          </p:cNvPr>
          <p:cNvCxnSpPr>
            <a:cxnSpLocks/>
          </p:cNvCxnSpPr>
          <p:nvPr/>
        </p:nvCxnSpPr>
        <p:spPr>
          <a:xfrm>
            <a:off x="3760835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B1423BD-55CD-F9CB-A1E0-FDEB3B85CD29}"/>
              </a:ext>
            </a:extLst>
          </p:cNvPr>
          <p:cNvCxnSpPr>
            <a:cxnSpLocks/>
          </p:cNvCxnSpPr>
          <p:nvPr/>
        </p:nvCxnSpPr>
        <p:spPr>
          <a:xfrm flipH="1">
            <a:off x="3712286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DD6271C-74F5-9E77-FD56-91C6601431A0}"/>
              </a:ext>
            </a:extLst>
          </p:cNvPr>
          <p:cNvSpPr txBox="1"/>
          <p:nvPr/>
        </p:nvSpPr>
        <p:spPr>
          <a:xfrm>
            <a:off x="8600455" y="3928376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3374890-C975-A00B-8D2F-0C2D32777D60}"/>
              </a:ext>
            </a:extLst>
          </p:cNvPr>
          <p:cNvCxnSpPr>
            <a:cxnSpLocks/>
          </p:cNvCxnSpPr>
          <p:nvPr/>
        </p:nvCxnSpPr>
        <p:spPr>
          <a:xfrm>
            <a:off x="3800776" y="4142539"/>
            <a:ext cx="464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3A22C41-7025-0456-4BF2-39DE0721F5B9}"/>
              </a:ext>
            </a:extLst>
          </p:cNvPr>
          <p:cNvSpPr txBox="1"/>
          <p:nvPr/>
        </p:nvSpPr>
        <p:spPr>
          <a:xfrm>
            <a:off x="8752855" y="4080776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313BCEA-570D-E884-392A-D4E832D7F9A2}"/>
              </a:ext>
            </a:extLst>
          </p:cNvPr>
          <p:cNvSpPr txBox="1"/>
          <p:nvPr/>
        </p:nvSpPr>
        <p:spPr>
          <a:xfrm>
            <a:off x="8905255" y="4233176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08F4AF-735B-73C3-9D6C-72E1E4775C32}"/>
              </a:ext>
            </a:extLst>
          </p:cNvPr>
          <p:cNvSpPr txBox="1"/>
          <p:nvPr/>
        </p:nvSpPr>
        <p:spPr>
          <a:xfrm>
            <a:off x="9057655" y="4385576"/>
            <a:ext cx="2460834" cy="369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struct super_block {</a:t>
            </a:r>
            <a:r>
              <a:rPr lang="en-US" altLang="zh-CN" dirty="0"/>
              <a:t>}</a:t>
            </a:r>
            <a:endParaRPr lang="fr-FR" altLang="zh-CN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F7D6504-40BA-7D56-4970-E57A373D07B6}"/>
              </a:ext>
            </a:extLst>
          </p:cNvPr>
          <p:cNvCxnSpPr>
            <a:cxnSpLocks/>
          </p:cNvCxnSpPr>
          <p:nvPr/>
        </p:nvCxnSpPr>
        <p:spPr>
          <a:xfrm>
            <a:off x="5667985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4E47EFC-AA8F-2515-E75B-CF1B56ABEFAC}"/>
              </a:ext>
            </a:extLst>
          </p:cNvPr>
          <p:cNvCxnSpPr>
            <a:cxnSpLocks/>
          </p:cNvCxnSpPr>
          <p:nvPr/>
        </p:nvCxnSpPr>
        <p:spPr>
          <a:xfrm flipH="1">
            <a:off x="5619436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3C484E-03E7-1AED-7277-229E856EA44F}"/>
              </a:ext>
            </a:extLst>
          </p:cNvPr>
          <p:cNvCxnSpPr>
            <a:cxnSpLocks/>
          </p:cNvCxnSpPr>
          <p:nvPr/>
        </p:nvCxnSpPr>
        <p:spPr>
          <a:xfrm>
            <a:off x="1835256" y="1449661"/>
            <a:ext cx="42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4E61F5-7B1B-6C80-2095-5B471894BA89}"/>
              </a:ext>
            </a:extLst>
          </p:cNvPr>
          <p:cNvCxnSpPr>
            <a:cxnSpLocks/>
          </p:cNvCxnSpPr>
          <p:nvPr/>
        </p:nvCxnSpPr>
        <p:spPr>
          <a:xfrm flipH="1">
            <a:off x="1786707" y="1595000"/>
            <a:ext cx="471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01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02B38-98CF-A920-2E0E-E74521DA6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7645EB-D80A-A567-0406-641A5FDCA0E9}"/>
              </a:ext>
            </a:extLst>
          </p:cNvPr>
          <p:cNvSpPr txBox="1"/>
          <p:nvPr/>
        </p:nvSpPr>
        <p:spPr>
          <a:xfrm>
            <a:off x="290052" y="566678"/>
            <a:ext cx="4917360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 struct fs_context {</a:t>
            </a:r>
          </a:p>
          <a:p>
            <a:r>
              <a:rPr lang="fr-FR" altLang="zh-CN" dirty="0"/>
              <a:t>          const struct fs_context_operations *ops;</a:t>
            </a:r>
          </a:p>
          <a:p>
            <a:r>
              <a:rPr lang="fr-FR" altLang="zh-CN" dirty="0"/>
              <a:t>          struct file_system_type *fs_type;</a:t>
            </a:r>
          </a:p>
          <a:p>
            <a:r>
              <a:rPr lang="fr-FR" altLang="zh-CN" dirty="0"/>
              <a:t>          void      *fs_private;</a:t>
            </a:r>
          </a:p>
          <a:p>
            <a:r>
              <a:rPr lang="fr-FR" altLang="zh-CN" dirty="0"/>
              <a:t>          void     *sget_key;</a:t>
            </a:r>
          </a:p>
          <a:p>
            <a:r>
              <a:rPr lang="fr-FR" altLang="zh-CN" dirty="0"/>
              <a:t>          struct dentry   *root</a:t>
            </a:r>
          </a:p>
          <a:p>
            <a:r>
              <a:rPr lang="fr-FR" altLang="zh-CN" dirty="0"/>
              <a:t>          struct user_namespace   *user_ns;     </a:t>
            </a:r>
          </a:p>
          <a:p>
            <a:r>
              <a:rPr lang="fr-FR" altLang="zh-CN" dirty="0"/>
              <a:t>          unsigned int      sb_flags; </a:t>
            </a:r>
          </a:p>
          <a:p>
            <a:r>
              <a:rPr lang="fr-FR" altLang="zh-CN" dirty="0"/>
              <a:t>          unsigned int      sb_flags_mask;  </a:t>
            </a:r>
          </a:p>
          <a:p>
            <a:r>
              <a:rPr lang="en-US" altLang="zh-CN" dirty="0"/>
              <a:t>};</a:t>
            </a:r>
            <a:endParaRPr lang="fr-FR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0C949-FD80-9435-A4FB-CD8E2A45CB6F}"/>
              </a:ext>
            </a:extLst>
          </p:cNvPr>
          <p:cNvSpPr txBox="1"/>
          <p:nvPr/>
        </p:nvSpPr>
        <p:spPr>
          <a:xfrm>
            <a:off x="6984590" y="566678"/>
            <a:ext cx="491736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 struct file_system_type  {</a:t>
            </a:r>
          </a:p>
          <a:p>
            <a:r>
              <a:rPr lang="en-US" altLang="zh-CN" dirty="0"/>
              <a:t>     struct </a:t>
            </a:r>
            <a:r>
              <a:rPr lang="en-US" altLang="zh-CN" dirty="0" err="1"/>
              <a:t>hlist_head</a:t>
            </a:r>
            <a:r>
              <a:rPr lang="en-US" altLang="zh-CN" dirty="0"/>
              <a:t> </a:t>
            </a:r>
            <a:r>
              <a:rPr lang="en-US" altLang="zh-CN" dirty="0" err="1"/>
              <a:t>fs_supers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};</a:t>
            </a:r>
            <a:endParaRPr lang="fr-FR" altLang="zh-CN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E0016234-E07A-600F-9649-F120D3F58F91}"/>
              </a:ext>
            </a:extLst>
          </p:cNvPr>
          <p:cNvCxnSpPr>
            <a:cxnSpLocks/>
          </p:cNvCxnSpPr>
          <p:nvPr/>
        </p:nvCxnSpPr>
        <p:spPr>
          <a:xfrm flipV="1">
            <a:off x="4454013" y="566678"/>
            <a:ext cx="2530577" cy="731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54A42EC-2682-6462-DF61-BCD2BDCF60A7}"/>
              </a:ext>
            </a:extLst>
          </p:cNvPr>
          <p:cNvSpPr txBox="1"/>
          <p:nvPr/>
        </p:nvSpPr>
        <p:spPr>
          <a:xfrm>
            <a:off x="290052" y="4189865"/>
            <a:ext cx="491736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 struct fs_context {</a:t>
            </a:r>
          </a:p>
          <a:p>
            <a:r>
              <a:rPr lang="fr-FR" altLang="zh-CN" dirty="0"/>
              <a:t>       void     *sget_key;</a:t>
            </a:r>
          </a:p>
          <a:p>
            <a:r>
              <a:rPr lang="fr-FR" altLang="zh-CN" dirty="0"/>
              <a:t>       struct dentry   *root</a:t>
            </a:r>
          </a:p>
          <a:p>
            <a:r>
              <a:rPr lang="fr-FR" altLang="zh-CN" dirty="0"/>
              <a:t>       unsigned int      sb_flags; </a:t>
            </a:r>
          </a:p>
          <a:p>
            <a:r>
              <a:rPr lang="fr-FR" altLang="zh-CN" dirty="0"/>
              <a:t>       unsigned int      sb_flags_mask;  </a:t>
            </a:r>
          </a:p>
          <a:p>
            <a:r>
              <a:rPr lang="en-US" altLang="zh-CN" dirty="0"/>
              <a:t>};</a:t>
            </a: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182204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2434B-EE71-DF65-F969-8D787BF1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2E158D7B-D678-DCB6-1EB4-C17E5EFE53EB}"/>
              </a:ext>
            </a:extLst>
          </p:cNvPr>
          <p:cNvSpPr txBox="1"/>
          <p:nvPr/>
        </p:nvSpPr>
        <p:spPr>
          <a:xfrm>
            <a:off x="290052" y="566678"/>
            <a:ext cx="4917360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altLang="zh-CN" dirty="0"/>
              <a:t> struct super_block {</a:t>
            </a:r>
          </a:p>
          <a:p>
            <a:r>
              <a:rPr lang="fr-FR" altLang="zh-CN" dirty="0"/>
              <a:t>          const struct fs_context_operations *ops;</a:t>
            </a:r>
          </a:p>
          <a:p>
            <a:r>
              <a:rPr lang="fr-FR" altLang="zh-CN" dirty="0"/>
              <a:t>          struct file_system_type *fs_type;</a:t>
            </a:r>
          </a:p>
          <a:p>
            <a:r>
              <a:rPr lang="fr-FR" altLang="zh-CN" dirty="0"/>
              <a:t>          void      *fs_private;</a:t>
            </a:r>
          </a:p>
          <a:p>
            <a:r>
              <a:rPr lang="fr-FR" altLang="zh-CN" dirty="0"/>
              <a:t>          void     *sget_key;</a:t>
            </a:r>
          </a:p>
          <a:p>
            <a:r>
              <a:rPr lang="fr-FR" altLang="zh-CN" dirty="0"/>
              <a:t>          struct dentry   *root</a:t>
            </a:r>
          </a:p>
          <a:p>
            <a:r>
              <a:rPr lang="fr-FR" altLang="zh-CN" dirty="0"/>
              <a:t>          struct user_namespace   *user_ns;     </a:t>
            </a:r>
          </a:p>
          <a:p>
            <a:r>
              <a:rPr lang="fr-FR" altLang="zh-CN" dirty="0"/>
              <a:t>          unsigned int      sb_flags; </a:t>
            </a:r>
          </a:p>
          <a:p>
            <a:r>
              <a:rPr lang="fr-FR" altLang="zh-CN" dirty="0"/>
              <a:t>          unsigned int      sb_flags_mask;  </a:t>
            </a:r>
          </a:p>
          <a:p>
            <a:r>
              <a:rPr lang="en-US" altLang="zh-CN" dirty="0"/>
              <a:t>};</a:t>
            </a:r>
            <a:endParaRPr lang="fr-FR" altLang="zh-CN" dirty="0"/>
          </a:p>
        </p:txBody>
      </p:sp>
    </p:spTree>
    <p:extLst>
      <p:ext uri="{BB962C8B-B14F-4D97-AF65-F5344CB8AC3E}">
        <p14:creationId xmlns:p14="http://schemas.microsoft.com/office/powerpoint/2010/main" val="59903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782</Words>
  <Application>Microsoft Office PowerPoint</Application>
  <PresentationFormat>宽屏</PresentationFormat>
  <Paragraphs>154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伟康 郭</dc:creator>
  <cp:lastModifiedBy>伟康 郭</cp:lastModifiedBy>
  <cp:revision>30</cp:revision>
  <dcterms:created xsi:type="dcterms:W3CDTF">2024-10-30T07:37:32Z</dcterms:created>
  <dcterms:modified xsi:type="dcterms:W3CDTF">2024-12-13T09:39:49Z</dcterms:modified>
</cp:coreProperties>
</file>