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1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" y="50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864A1-AECA-4811-8E8C-D6ACE0F6999F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B5F34-91DB-43F2-A8AD-AB1070FD0D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220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DB5F34-91DB-43F2-A8AD-AB1070FD0DE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290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CD5E5-8D76-B1B2-5987-56EC54E90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222C01F-465C-9BC4-9D16-253FCA1B52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506F609-CE8E-675A-4DB0-67E254D058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B59560-C4F4-05CD-BFCB-14B8E0F7A6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DB5F34-91DB-43F2-A8AD-AB1070FD0DE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044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45978-6747-FB98-A581-BD54B3FB8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5F91BC7-8B7A-B447-7BF6-DEAC446DF9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B813FE0-0124-B33D-C53A-362D88F7F5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1F8754-A330-66B0-70CF-00EA1D2171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DB5F34-91DB-43F2-A8AD-AB1070FD0DE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999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125FA-58CA-61A0-1F45-00336F67D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235F536-81AC-7AE2-F9DE-8E9501C275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05FC626-C893-1813-55C0-F927DAEE4E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EA00CC-0ADA-677D-78BF-62BE821541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DB5F34-91DB-43F2-A8AD-AB1070FD0DE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425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8978B-8B8C-C80F-6B39-89789F15D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C4D7989-EF30-7848-6571-433D1C6AA3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888AD69-5AEA-73C1-2267-5EFEFE801B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5F5F99-1C33-629B-FAE3-CE6C152966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DB5F34-91DB-43F2-A8AD-AB1070FD0DE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473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ED924-DE6D-CDFA-AAD6-3154840EF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A15BEC-71D5-0CAD-874C-C83C22F0F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E813C6-E375-25C2-2B0E-E401B998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CEBD-FD65-417A-8C73-57E0D4C9DD57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325A97-30A4-9B5B-9CD7-783E30613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148FCD-D4E1-206E-45DD-407A8DF0A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4FAB-0571-4599-9755-C271A98EB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73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82414-50D2-A5CB-7F17-326430ABB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554536-0088-C50A-FE27-02BB5E35D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A40F4-EA3A-6F42-268E-1BA9A332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CEBD-FD65-417A-8C73-57E0D4C9DD57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9ED87F-39FA-EB6D-7622-1A3E3ADE2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5BEC6-83C6-7939-A20F-8EEF07DA0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4FAB-0571-4599-9755-C271A98EB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78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560FAA-C688-8A26-214D-510AD8D8CB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6F1879-7E22-6584-E419-45F5A7CD2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7FA88B-3317-D929-6626-B0B9A1847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CEBD-FD65-417A-8C73-57E0D4C9DD57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F65CF-D5E6-651F-3F15-EEEBA6E6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1C93E5-FBFF-DC90-BE57-144D55B0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4FAB-0571-4599-9755-C271A98EB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11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FB43C-3E88-E95D-16A8-EDC71790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7449FB-44DE-3C6D-F318-384EEB6F1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7D482D-0704-7BD4-647D-FB39C863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CEBD-FD65-417A-8C73-57E0D4C9DD57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757B9D-1296-3910-A1B1-3D2EFD9F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2BCD5E-7CE3-BCC4-33AE-386ABB77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4FAB-0571-4599-9755-C271A98EB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903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C224A-9287-971E-464B-6E590B7B0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DFC44C-ABA2-B9D4-AB50-1CEDEB600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8DE8D1-E86D-662D-AD0A-A6E027FE4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CEBD-FD65-417A-8C73-57E0D4C9DD57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783D40-A767-EABB-67AC-C466413A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F7898D-0AD5-0B3C-A2D5-CC6FCC6BD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4FAB-0571-4599-9755-C271A98EB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444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032C1-CA54-C07F-4E28-1BC886427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B82A27-7374-60A6-2A10-2862FEE746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3D4664-6E70-22D6-A1BB-C12BBE768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861871-EE4E-4C70-43DE-C9ED58861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CEBD-FD65-417A-8C73-57E0D4C9DD57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86F4FD-DF06-A33A-5095-A43B94848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582F00-E95D-D4B2-3FAC-95A7F6FF2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4FAB-0571-4599-9755-C271A98EB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65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019A4-7A7B-2779-2C67-CAC89DD7E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4C204D-D1C9-6916-32EA-112CA96CD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B25ADD-CFC3-8F29-32C1-712C3442E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C62793-37BE-D498-B893-5D38C7C72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E66FFF-6CD4-E5D0-67F6-DBDB463F4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4EA8B7-4643-B2BF-3DB2-2845E5157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CEBD-FD65-417A-8C73-57E0D4C9DD57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2DE41D-6622-6666-7872-039F62837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334476-7D38-3FDE-13FC-9B5610598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4FAB-0571-4599-9755-C271A98EB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98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D7D31-9C2A-D65B-7248-96E5E607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44DA0A-534D-2A2C-574C-75FC517FE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CEBD-FD65-417A-8C73-57E0D4C9DD57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8CFF58-D685-7267-7BB0-591ABF04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32E4B7-A6ED-B50C-66CD-8D9CF4833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4FAB-0571-4599-9755-C271A98EB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96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AEF1F6-5420-449D-4B89-19BE78786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CEBD-FD65-417A-8C73-57E0D4C9DD57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571F6E-B03A-5823-B0E6-985E3DF3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9D5A3A-0221-37DF-50A9-EAD95EA8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4FAB-0571-4599-9755-C271A98EB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828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26AC0-2274-60BE-DE2A-8010FAB3A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1FC2FD-E7DD-B587-1431-B968AC2E0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C16CAE-21D4-C2E6-EB1F-EB5976F33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D7CC28-4728-3D60-5D40-FAF8E6BEF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CEBD-FD65-417A-8C73-57E0D4C9DD57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6B6CC2-2236-C7FC-63B6-CEA9CA4A6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045CDA-98BC-E603-26AD-8F3197A41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4FAB-0571-4599-9755-C271A98EB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60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ADA5D-7C14-4E84-8ED2-591A5764E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DBD636-F768-DA82-E6BE-159DE05373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CB2711-B6CC-50CE-174A-83C5B036B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5C4383-E88A-F4F0-9A23-DA9769276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CEBD-FD65-417A-8C73-57E0D4C9DD57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19171E-064D-A308-D340-7E9DB833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7BC427-13A5-A2DA-F48F-C06E0F23D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4FAB-0571-4599-9755-C271A98EB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23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39586E-A0CE-6981-D6A2-6B633D0B8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5468D2-6F7A-E9BF-17E2-AF619450A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1B315F-90BE-BCF1-02A9-4A0139317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4CEBD-FD65-417A-8C73-57E0D4C9DD57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E563DA-3A99-9B6D-E9AA-86C7942E3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841505-DD11-5421-D997-85205DCF1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14FAB-0571-4599-9755-C271A98EB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555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24C0F88-98C0-F44B-EA85-24CFBFFAB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46" y="799435"/>
            <a:ext cx="5880001" cy="4656486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840DB94-6A92-08A5-6933-9F05E1BAE549}"/>
              </a:ext>
            </a:extLst>
          </p:cNvPr>
          <p:cNvCxnSpPr>
            <a:cxnSpLocks/>
          </p:cNvCxnSpPr>
          <p:nvPr/>
        </p:nvCxnSpPr>
        <p:spPr>
          <a:xfrm>
            <a:off x="5593080" y="2468880"/>
            <a:ext cx="970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ECA3B48-C169-B1DE-0914-9615F7624B60}"/>
              </a:ext>
            </a:extLst>
          </p:cNvPr>
          <p:cNvCxnSpPr>
            <a:cxnSpLocks/>
          </p:cNvCxnSpPr>
          <p:nvPr/>
        </p:nvCxnSpPr>
        <p:spPr>
          <a:xfrm>
            <a:off x="4175760" y="3591561"/>
            <a:ext cx="2387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57FA72F-01E1-0254-5F30-B3C6B0CEBE4A}"/>
              </a:ext>
            </a:extLst>
          </p:cNvPr>
          <p:cNvCxnSpPr>
            <a:cxnSpLocks/>
          </p:cNvCxnSpPr>
          <p:nvPr/>
        </p:nvCxnSpPr>
        <p:spPr>
          <a:xfrm>
            <a:off x="4404360" y="4409440"/>
            <a:ext cx="215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CAF87ED9-E616-F6CA-46B4-1FC32944AE7C}"/>
              </a:ext>
            </a:extLst>
          </p:cNvPr>
          <p:cNvSpPr/>
          <p:nvPr/>
        </p:nvSpPr>
        <p:spPr>
          <a:xfrm>
            <a:off x="6725920" y="2113281"/>
            <a:ext cx="2082800" cy="7111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Trace point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0048C5A-F794-F689-8800-50440E45C169}"/>
              </a:ext>
            </a:extLst>
          </p:cNvPr>
          <p:cNvSpPr/>
          <p:nvPr/>
        </p:nvSpPr>
        <p:spPr>
          <a:xfrm>
            <a:off x="6725920" y="3235962"/>
            <a:ext cx="2082800" cy="7111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Trace point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0EA7A1C-02B8-C73C-90DC-5F89DF20EDD3}"/>
              </a:ext>
            </a:extLst>
          </p:cNvPr>
          <p:cNvSpPr/>
          <p:nvPr/>
        </p:nvSpPr>
        <p:spPr>
          <a:xfrm>
            <a:off x="6725920" y="4175761"/>
            <a:ext cx="2082800" cy="7111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Trace point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9699E5B-FDCC-355C-898B-415862F34535}"/>
              </a:ext>
            </a:extLst>
          </p:cNvPr>
          <p:cNvSpPr/>
          <p:nvPr/>
        </p:nvSpPr>
        <p:spPr>
          <a:xfrm>
            <a:off x="9700178" y="2029707"/>
            <a:ext cx="1772903" cy="4391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func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9D7B674-DFD4-F31A-B70D-4FCB3B43DD76}"/>
              </a:ext>
            </a:extLst>
          </p:cNvPr>
          <p:cNvSpPr/>
          <p:nvPr/>
        </p:nvSpPr>
        <p:spPr>
          <a:xfrm>
            <a:off x="9852578" y="2182107"/>
            <a:ext cx="1772903" cy="4391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func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FE3FB4A-8DAE-4B46-1980-1A135D3D8524}"/>
              </a:ext>
            </a:extLst>
          </p:cNvPr>
          <p:cNvSpPr/>
          <p:nvPr/>
        </p:nvSpPr>
        <p:spPr>
          <a:xfrm>
            <a:off x="10004978" y="2334507"/>
            <a:ext cx="1772903" cy="4391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func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180F987-52D2-E897-D991-C0465BB86E8F}"/>
              </a:ext>
            </a:extLst>
          </p:cNvPr>
          <p:cNvCxnSpPr>
            <a:stCxn id="25" idx="3"/>
          </p:cNvCxnSpPr>
          <p:nvPr/>
        </p:nvCxnSpPr>
        <p:spPr>
          <a:xfrm>
            <a:off x="8808720" y="2468880"/>
            <a:ext cx="739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6DDE35CB-F1F7-D19F-DF94-F904FC60206B}"/>
              </a:ext>
            </a:extLst>
          </p:cNvPr>
          <p:cNvSpPr txBox="1"/>
          <p:nvPr/>
        </p:nvSpPr>
        <p:spPr>
          <a:xfrm>
            <a:off x="8904257" y="2064627"/>
            <a:ext cx="7908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遍历</a:t>
            </a:r>
          </a:p>
        </p:txBody>
      </p:sp>
    </p:spTree>
    <p:extLst>
      <p:ext uri="{BB962C8B-B14F-4D97-AF65-F5344CB8AC3E}">
        <p14:creationId xmlns:p14="http://schemas.microsoft.com/office/powerpoint/2010/main" val="4055288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A1173-8E03-9F15-C0CF-9C5EF32FC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C5A87A9-C526-B8FC-7532-9171CC2403AB}"/>
              </a:ext>
            </a:extLst>
          </p:cNvPr>
          <p:cNvSpPr txBox="1"/>
          <p:nvPr/>
        </p:nvSpPr>
        <p:spPr>
          <a:xfrm>
            <a:off x="271308" y="1358782"/>
            <a:ext cx="1426909" cy="36579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altLang="zh-CN" dirty="0"/>
              <a:t>file_systems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D6A361E-8C71-7F0A-E606-A722859D5A23}"/>
              </a:ext>
            </a:extLst>
          </p:cNvPr>
          <p:cNvSpPr txBox="1"/>
          <p:nvPr/>
        </p:nvSpPr>
        <p:spPr>
          <a:xfrm>
            <a:off x="2448540" y="1348489"/>
            <a:ext cx="1003506" cy="3760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altLang="zh-CN" dirty="0"/>
              <a:t>tmpfs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1051957-3E5B-08C0-499D-094920FC4D18}"/>
              </a:ext>
            </a:extLst>
          </p:cNvPr>
          <p:cNvSpPr txBox="1"/>
          <p:nvPr/>
        </p:nvSpPr>
        <p:spPr>
          <a:xfrm>
            <a:off x="4590741" y="1348489"/>
            <a:ext cx="1003506" cy="3760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altLang="zh-CN" dirty="0"/>
              <a:t>procfs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4670074-E430-B200-5672-14E129DF2E65}"/>
              </a:ext>
            </a:extLst>
          </p:cNvPr>
          <p:cNvSpPr txBox="1"/>
          <p:nvPr/>
        </p:nvSpPr>
        <p:spPr>
          <a:xfrm>
            <a:off x="6326442" y="1348489"/>
            <a:ext cx="1003506" cy="3760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altLang="zh-CN" dirty="0"/>
              <a:t>ext4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0D380D-B48F-D777-DA0D-07C1F204B2A5}"/>
              </a:ext>
            </a:extLst>
          </p:cNvPr>
          <p:cNvSpPr txBox="1"/>
          <p:nvPr/>
        </p:nvSpPr>
        <p:spPr>
          <a:xfrm>
            <a:off x="2476190" y="2551838"/>
            <a:ext cx="2597256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altLang="zh-CN" dirty="0"/>
              <a:t>struct file_system_type {</a:t>
            </a:r>
          </a:p>
          <a:p>
            <a:r>
              <a:rPr lang="fr-FR" altLang="zh-CN" dirty="0"/>
              <a:t>    fs_supers 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1940847-12BE-EF77-76AD-90202820295A}"/>
              </a:ext>
            </a:extLst>
          </p:cNvPr>
          <p:cNvCxnSpPr>
            <a:cxnSpLocks/>
          </p:cNvCxnSpPr>
          <p:nvPr/>
        </p:nvCxnSpPr>
        <p:spPr>
          <a:xfrm>
            <a:off x="2856270" y="1727491"/>
            <a:ext cx="0" cy="82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9432BC6-6FDD-B955-032E-6DFE1EE90E2E}"/>
              </a:ext>
            </a:extLst>
          </p:cNvPr>
          <p:cNvCxnSpPr>
            <a:cxnSpLocks/>
          </p:cNvCxnSpPr>
          <p:nvPr/>
        </p:nvCxnSpPr>
        <p:spPr>
          <a:xfrm>
            <a:off x="3760835" y="1449661"/>
            <a:ext cx="422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EB8782E-1A9C-F963-482C-1DD541D72B9F}"/>
              </a:ext>
            </a:extLst>
          </p:cNvPr>
          <p:cNvCxnSpPr>
            <a:cxnSpLocks/>
          </p:cNvCxnSpPr>
          <p:nvPr/>
        </p:nvCxnSpPr>
        <p:spPr>
          <a:xfrm flipH="1">
            <a:off x="3712286" y="1595000"/>
            <a:ext cx="471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92B0666-BB39-4E0E-F1FC-343DF9B728D2}"/>
              </a:ext>
            </a:extLst>
          </p:cNvPr>
          <p:cNvSpPr txBox="1"/>
          <p:nvPr/>
        </p:nvSpPr>
        <p:spPr>
          <a:xfrm>
            <a:off x="6872748" y="2602475"/>
            <a:ext cx="2460834" cy="369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altLang="zh-CN" dirty="0"/>
              <a:t>struct super_block {</a:t>
            </a:r>
            <a:r>
              <a:rPr lang="en-US" altLang="zh-CN" dirty="0"/>
              <a:t>}</a:t>
            </a:r>
            <a:endParaRPr lang="fr-FR" altLang="zh-CN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6729B01-BBFB-CED0-C965-BBB3182B8974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073446" y="2875004"/>
            <a:ext cx="1740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CBF56069-DED1-B1BF-C7EB-D167D7F2D3B4}"/>
              </a:ext>
            </a:extLst>
          </p:cNvPr>
          <p:cNvSpPr txBox="1"/>
          <p:nvPr/>
        </p:nvSpPr>
        <p:spPr>
          <a:xfrm>
            <a:off x="7025148" y="2754875"/>
            <a:ext cx="2460834" cy="369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altLang="zh-CN" dirty="0"/>
              <a:t>struct super_block {</a:t>
            </a:r>
            <a:r>
              <a:rPr lang="en-US" altLang="zh-CN" dirty="0"/>
              <a:t>}</a:t>
            </a:r>
            <a:endParaRPr lang="fr-FR" altLang="zh-CN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A1AC2C7-F89F-04B7-62F1-D08FFC0F2F1F}"/>
              </a:ext>
            </a:extLst>
          </p:cNvPr>
          <p:cNvSpPr txBox="1"/>
          <p:nvPr/>
        </p:nvSpPr>
        <p:spPr>
          <a:xfrm>
            <a:off x="2163705" y="3970340"/>
            <a:ext cx="3097162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altLang="zh-CN" dirty="0"/>
              <a:t>struct super_block {</a:t>
            </a:r>
          </a:p>
          <a:p>
            <a:r>
              <a:rPr lang="fr-FR" altLang="zh-CN" dirty="0"/>
              <a:t>       fs_type	</a:t>
            </a:r>
          </a:p>
          <a:p>
            <a:endParaRPr lang="fr-FR" altLang="zh-CN" dirty="0"/>
          </a:p>
          <a:p>
            <a:r>
              <a:rPr lang="en-US" altLang="zh-CN" dirty="0"/>
              <a:t>}</a:t>
            </a:r>
            <a:endParaRPr lang="fr-FR" altLang="zh-CN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8597877-A269-2101-FDFC-8028774C1640}"/>
              </a:ext>
            </a:extLst>
          </p:cNvPr>
          <p:cNvCxnSpPr>
            <a:cxnSpLocks/>
          </p:cNvCxnSpPr>
          <p:nvPr/>
        </p:nvCxnSpPr>
        <p:spPr>
          <a:xfrm>
            <a:off x="5667985" y="1449661"/>
            <a:ext cx="422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7398A23-6EA2-0A7F-EE90-6282615A74D0}"/>
              </a:ext>
            </a:extLst>
          </p:cNvPr>
          <p:cNvCxnSpPr>
            <a:cxnSpLocks/>
          </p:cNvCxnSpPr>
          <p:nvPr/>
        </p:nvCxnSpPr>
        <p:spPr>
          <a:xfrm flipH="1">
            <a:off x="5619436" y="1595000"/>
            <a:ext cx="471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7A52897-1EF4-BE7E-1C52-4C4DDC2CDA29}"/>
              </a:ext>
            </a:extLst>
          </p:cNvPr>
          <p:cNvCxnSpPr>
            <a:cxnSpLocks/>
          </p:cNvCxnSpPr>
          <p:nvPr/>
        </p:nvCxnSpPr>
        <p:spPr>
          <a:xfrm>
            <a:off x="1835256" y="1449661"/>
            <a:ext cx="422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203D534-8F71-5B0B-3F7D-C83DA9AD6669}"/>
              </a:ext>
            </a:extLst>
          </p:cNvPr>
          <p:cNvCxnSpPr>
            <a:cxnSpLocks/>
          </p:cNvCxnSpPr>
          <p:nvPr/>
        </p:nvCxnSpPr>
        <p:spPr>
          <a:xfrm flipH="1">
            <a:off x="1786707" y="1595000"/>
            <a:ext cx="471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DBB9ED54-A3F9-CD51-16A2-7EE53CCC29C7}"/>
              </a:ext>
            </a:extLst>
          </p:cNvPr>
          <p:cNvCxnSpPr>
            <a:cxnSpLocks/>
            <a:stCxn id="30" idx="2"/>
          </p:cNvCxnSpPr>
          <p:nvPr/>
        </p:nvCxnSpPr>
        <p:spPr>
          <a:xfrm rot="5400000">
            <a:off x="6286748" y="2098319"/>
            <a:ext cx="942937" cy="2994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9EEF3B87-6512-B02F-A896-1A1F851E62F8}"/>
              </a:ext>
            </a:extLst>
          </p:cNvPr>
          <p:cNvCxnSpPr>
            <a:cxnSpLocks/>
            <a:stCxn id="31" idx="1"/>
            <a:endCxn id="8" idx="1"/>
          </p:cNvCxnSpPr>
          <p:nvPr/>
        </p:nvCxnSpPr>
        <p:spPr>
          <a:xfrm rot="10800000" flipH="1">
            <a:off x="2163704" y="2875005"/>
            <a:ext cx="312485" cy="1695501"/>
          </a:xfrm>
          <a:prstGeom prst="bentConnector3">
            <a:avLst>
              <a:gd name="adj1" fmla="val -731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784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09808F-13E5-E027-8731-59840968A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3E97867-1B30-AF06-F3F2-3561A5C5E263}"/>
              </a:ext>
            </a:extLst>
          </p:cNvPr>
          <p:cNvSpPr/>
          <p:nvPr/>
        </p:nvSpPr>
        <p:spPr>
          <a:xfrm>
            <a:off x="812800" y="817880"/>
            <a:ext cx="3108960" cy="5222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13841FB-120A-F92C-E24F-2D093DF7466E}"/>
              </a:ext>
            </a:extLst>
          </p:cNvPr>
          <p:cNvSpPr/>
          <p:nvPr/>
        </p:nvSpPr>
        <p:spPr>
          <a:xfrm>
            <a:off x="812800" y="1246248"/>
            <a:ext cx="3108960" cy="135622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256K(slot 0)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3C7B0A-1EAE-2FB8-A7C8-AB87469C9BEB}"/>
              </a:ext>
            </a:extLst>
          </p:cNvPr>
          <p:cNvSpPr txBox="1"/>
          <p:nvPr/>
        </p:nvSpPr>
        <p:spPr>
          <a:xfrm>
            <a:off x="1920240" y="448548"/>
            <a:ext cx="1229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dirty="0"/>
              <a:t>FIXMAP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9EC7E03-D7F9-9F17-4AA9-A0AED4B826A9}"/>
              </a:ext>
            </a:extLst>
          </p:cNvPr>
          <p:cNvSpPr/>
          <p:nvPr/>
        </p:nvSpPr>
        <p:spPr>
          <a:xfrm>
            <a:off x="812800" y="3207951"/>
            <a:ext cx="3108960" cy="1280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256K (slot 1)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753793-AAFF-2401-9CFB-7922D6ECAB84}"/>
              </a:ext>
            </a:extLst>
          </p:cNvPr>
          <p:cNvSpPr/>
          <p:nvPr/>
        </p:nvSpPr>
        <p:spPr>
          <a:xfrm>
            <a:off x="812800" y="5093592"/>
            <a:ext cx="3108960" cy="51816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6522741-DF68-FA8A-5571-EDE0FBAF12C1}"/>
              </a:ext>
            </a:extLst>
          </p:cNvPr>
          <p:cNvSpPr/>
          <p:nvPr/>
        </p:nvSpPr>
        <p:spPr>
          <a:xfrm>
            <a:off x="8176266" y="1477037"/>
            <a:ext cx="2397760" cy="102766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Mmio</a:t>
            </a:r>
            <a:r>
              <a:rPr lang="zh-CN" altLang="en-US" dirty="0"/>
              <a:t> 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B4A3142-EB78-EE2F-CC73-8E8C21CDDAAF}"/>
              </a:ext>
            </a:extLst>
          </p:cNvPr>
          <p:cNvSpPr/>
          <p:nvPr/>
        </p:nvSpPr>
        <p:spPr>
          <a:xfrm>
            <a:off x="4470403" y="0"/>
            <a:ext cx="3047999" cy="7213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slot_virt</a:t>
            </a:r>
            <a:r>
              <a:rPr lang="en-US" altLang="zh-CN" b="1" dirty="0"/>
              <a:t> </a:t>
            </a:r>
            <a:r>
              <a:rPr lang="en-US" altLang="zh-CN" dirty="0"/>
              <a:t>(FIXMAP </a:t>
            </a:r>
            <a:r>
              <a:rPr lang="zh-CN" altLang="en-US" dirty="0"/>
              <a:t>虚存地址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DD445AA-E6A4-876B-35B8-61D650856DAF}"/>
              </a:ext>
            </a:extLst>
          </p:cNvPr>
          <p:cNvCxnSpPr>
            <a:endCxn id="23" idx="1"/>
          </p:cNvCxnSpPr>
          <p:nvPr/>
        </p:nvCxnSpPr>
        <p:spPr>
          <a:xfrm flipV="1">
            <a:off x="3921760" y="360680"/>
            <a:ext cx="548643" cy="73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FDE61A9-67D8-FD64-1A14-387DB1F8A734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3921760" y="360680"/>
            <a:ext cx="548643" cy="2759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95AD513D-1DC7-2D82-B44F-51176E19B504}"/>
              </a:ext>
            </a:extLst>
          </p:cNvPr>
          <p:cNvSpPr/>
          <p:nvPr/>
        </p:nvSpPr>
        <p:spPr>
          <a:xfrm>
            <a:off x="8158156" y="3139649"/>
            <a:ext cx="2397760" cy="128015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Mmio</a:t>
            </a:r>
            <a:r>
              <a:rPr lang="zh-CN" altLang="en-US" dirty="0"/>
              <a:t> </a:t>
            </a:r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DA34604-6B75-29D7-CD72-E8DC7EC970D5}"/>
              </a:ext>
            </a:extLst>
          </p:cNvPr>
          <p:cNvSpPr/>
          <p:nvPr/>
        </p:nvSpPr>
        <p:spPr>
          <a:xfrm>
            <a:off x="8737603" y="5586352"/>
            <a:ext cx="3047999" cy="7213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prev_size</a:t>
            </a:r>
            <a:r>
              <a:rPr lang="en-US" altLang="zh-CN" b="1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物理内存</a:t>
            </a:r>
            <a:r>
              <a:rPr lang="en-US" altLang="zh-CN" dirty="0"/>
              <a:t>size)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1D4F26B-5902-9E1F-D7AA-2302971F9FA9}"/>
              </a:ext>
            </a:extLst>
          </p:cNvPr>
          <p:cNvSpPr/>
          <p:nvPr/>
        </p:nvSpPr>
        <p:spPr>
          <a:xfrm>
            <a:off x="4190838" y="5586352"/>
            <a:ext cx="3047999" cy="7213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prev_map</a:t>
            </a:r>
            <a:r>
              <a:rPr lang="en-US" altLang="zh-CN" b="1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有效虚存起始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2" name="右大括号 41">
            <a:extLst>
              <a:ext uri="{FF2B5EF4-FFF2-40B4-BE49-F238E27FC236}">
                <a16:creationId xmlns:a16="http://schemas.microsoft.com/office/drawing/2014/main" id="{8FB3A32A-9B26-2C2D-4A5F-DFA4E9652C11}"/>
              </a:ext>
            </a:extLst>
          </p:cNvPr>
          <p:cNvSpPr/>
          <p:nvPr/>
        </p:nvSpPr>
        <p:spPr>
          <a:xfrm>
            <a:off x="10647354" y="1534012"/>
            <a:ext cx="233680" cy="9364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右大括号 42">
            <a:extLst>
              <a:ext uri="{FF2B5EF4-FFF2-40B4-BE49-F238E27FC236}">
                <a16:creationId xmlns:a16="http://schemas.microsoft.com/office/drawing/2014/main" id="{784B19D0-821F-4C48-C898-37AEE06A0C36}"/>
              </a:ext>
            </a:extLst>
          </p:cNvPr>
          <p:cNvSpPr/>
          <p:nvPr/>
        </p:nvSpPr>
        <p:spPr>
          <a:xfrm>
            <a:off x="10647354" y="3139649"/>
            <a:ext cx="233680" cy="12801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E490A0C-6BF0-4174-9702-69631C2E80AD}"/>
              </a:ext>
            </a:extLst>
          </p:cNvPr>
          <p:cNvSpPr txBox="1"/>
          <p:nvPr/>
        </p:nvSpPr>
        <p:spPr>
          <a:xfrm>
            <a:off x="10881034" y="1817564"/>
            <a:ext cx="1214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126k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1ABAC22-6B50-ACF5-134A-4A914292E9EF}"/>
              </a:ext>
            </a:extLst>
          </p:cNvPr>
          <p:cNvSpPr txBox="1"/>
          <p:nvPr/>
        </p:nvSpPr>
        <p:spPr>
          <a:xfrm>
            <a:off x="10881034" y="3595062"/>
            <a:ext cx="780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256K</a:t>
            </a:r>
            <a:endParaRPr lang="zh-CN" altLang="en-US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D03E3FE4-F5C4-67E6-19BE-FF248BE80C4D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10555916" y="3964394"/>
            <a:ext cx="715130" cy="1621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EF3D7BA-AA48-9B00-7C78-560F5A1A7F7D}"/>
              </a:ext>
            </a:extLst>
          </p:cNvPr>
          <p:cNvCxnSpPr>
            <a:cxnSpLocks/>
            <a:stCxn id="45" idx="2"/>
          </p:cNvCxnSpPr>
          <p:nvPr/>
        </p:nvCxnSpPr>
        <p:spPr>
          <a:xfrm flipH="1">
            <a:off x="10555916" y="2186896"/>
            <a:ext cx="932585" cy="3399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7DA9927B-15DE-F32F-FEF0-05773F413EA6}"/>
              </a:ext>
            </a:extLst>
          </p:cNvPr>
          <p:cNvSpPr txBox="1"/>
          <p:nvPr/>
        </p:nvSpPr>
        <p:spPr>
          <a:xfrm>
            <a:off x="7579363" y="1028879"/>
            <a:ext cx="2751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非</a:t>
            </a:r>
            <a:r>
              <a:rPr lang="en-US" altLang="zh-CN" b="1" dirty="0"/>
              <a:t>4K</a:t>
            </a:r>
            <a:r>
              <a:rPr lang="zh-CN" altLang="en-US" b="1" dirty="0"/>
              <a:t>对齐</a:t>
            </a:r>
            <a:r>
              <a:rPr lang="en-US" altLang="zh-CN" b="1" dirty="0"/>
              <a:t>: offset: 1234</a:t>
            </a:r>
            <a:endParaRPr lang="zh-CN" altLang="en-US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A5966BA4-3B16-7B6D-52FE-72CDBF2DE792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3921760" y="1891655"/>
            <a:ext cx="4181178" cy="32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D762241B-2A7A-3D88-A187-1D3987C3412E}"/>
              </a:ext>
            </a:extLst>
          </p:cNvPr>
          <p:cNvCxnSpPr>
            <a:cxnSpLocks/>
          </p:cNvCxnSpPr>
          <p:nvPr/>
        </p:nvCxnSpPr>
        <p:spPr>
          <a:xfrm flipH="1">
            <a:off x="3950757" y="3779728"/>
            <a:ext cx="4181178" cy="32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DFC72E95-2938-8129-1E6E-02D9AB5DF7E5}"/>
              </a:ext>
            </a:extLst>
          </p:cNvPr>
          <p:cNvSpPr txBox="1"/>
          <p:nvPr/>
        </p:nvSpPr>
        <p:spPr>
          <a:xfrm>
            <a:off x="5445201" y="1490062"/>
            <a:ext cx="2751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/>
              <a:t>early_ioremap</a:t>
            </a:r>
            <a:r>
              <a:rPr lang="en-US" altLang="zh-CN" b="1" dirty="0"/>
              <a:t>()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3B587D3-42B7-04E7-5BE2-303C0FA178C2}"/>
              </a:ext>
            </a:extLst>
          </p:cNvPr>
          <p:cNvSpPr txBox="1"/>
          <p:nvPr/>
        </p:nvSpPr>
        <p:spPr>
          <a:xfrm>
            <a:off x="3826230" y="1128862"/>
            <a:ext cx="2751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有效地址</a:t>
            </a:r>
            <a:r>
              <a:rPr lang="en-US" altLang="zh-CN" b="1" dirty="0"/>
              <a:t>: </a:t>
            </a:r>
            <a:r>
              <a:rPr lang="en-US" altLang="zh-CN" b="1" dirty="0" err="1"/>
              <a:t>slotvirt</a:t>
            </a:r>
            <a:r>
              <a:rPr lang="en-US" altLang="zh-CN" b="1" dirty="0"/>
              <a:t> + 1234</a:t>
            </a:r>
            <a:endParaRPr lang="zh-CN" altLang="en-US" dirty="0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C93621B5-B736-03D0-8D6F-776E537ADAFA}"/>
              </a:ext>
            </a:extLst>
          </p:cNvPr>
          <p:cNvCxnSpPr>
            <a:cxnSpLocks/>
          </p:cNvCxnSpPr>
          <p:nvPr/>
        </p:nvCxnSpPr>
        <p:spPr>
          <a:xfrm>
            <a:off x="4701044" y="1527712"/>
            <a:ext cx="712920" cy="405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9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0D570-0194-7E62-11B3-AC3899845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13CC6E0-3E7C-E500-4C28-90074C765896}"/>
              </a:ext>
            </a:extLst>
          </p:cNvPr>
          <p:cNvSpPr/>
          <p:nvPr/>
        </p:nvSpPr>
        <p:spPr>
          <a:xfrm>
            <a:off x="703006" y="295806"/>
            <a:ext cx="2497394" cy="18476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0B399FF-908B-2DEF-9D62-1BD8FA825DE6}"/>
              </a:ext>
            </a:extLst>
          </p:cNvPr>
          <p:cNvSpPr txBox="1"/>
          <p:nvPr/>
        </p:nvSpPr>
        <p:spPr>
          <a:xfrm>
            <a:off x="3200400" y="6021946"/>
            <a:ext cx="1268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dirty="0"/>
              <a:t>end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411C335-D66E-07CB-71C1-808FF2DE28EC}"/>
              </a:ext>
            </a:extLst>
          </p:cNvPr>
          <p:cNvSpPr/>
          <p:nvPr/>
        </p:nvSpPr>
        <p:spPr>
          <a:xfrm>
            <a:off x="703006" y="2590645"/>
            <a:ext cx="2497394" cy="167671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C075E23-E58F-BBCF-F7E2-7F388A495D64}"/>
              </a:ext>
            </a:extLst>
          </p:cNvPr>
          <p:cNvCxnSpPr>
            <a:cxnSpLocks/>
            <a:stCxn id="5" idx="2"/>
            <a:endCxn id="25" idx="0"/>
          </p:cNvCxnSpPr>
          <p:nvPr/>
        </p:nvCxnSpPr>
        <p:spPr>
          <a:xfrm>
            <a:off x="1951703" y="2143432"/>
            <a:ext cx="0" cy="44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5E412B58-9643-A4CD-8851-8EE6157647B5}"/>
              </a:ext>
            </a:extLst>
          </p:cNvPr>
          <p:cNvSpPr/>
          <p:nvPr/>
        </p:nvSpPr>
        <p:spPr>
          <a:xfrm>
            <a:off x="703006" y="4714568"/>
            <a:ext cx="2497394" cy="167671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84D5444-4C1F-9423-6BF3-FB9A063076E9}"/>
              </a:ext>
            </a:extLst>
          </p:cNvPr>
          <p:cNvCxnSpPr>
            <a:cxnSpLocks/>
          </p:cNvCxnSpPr>
          <p:nvPr/>
        </p:nvCxnSpPr>
        <p:spPr>
          <a:xfrm>
            <a:off x="1951703" y="4267355"/>
            <a:ext cx="0" cy="44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C0DB815-16EC-702F-18BB-1B3113C944AD}"/>
              </a:ext>
            </a:extLst>
          </p:cNvPr>
          <p:cNvSpPr txBox="1"/>
          <p:nvPr/>
        </p:nvSpPr>
        <p:spPr>
          <a:xfrm>
            <a:off x="919316" y="305890"/>
            <a:ext cx="2689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dirty="0"/>
              <a:t>memblock-&gt;memory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4D0F4BF-4A64-743B-94DF-9451B4C880B6}"/>
              </a:ext>
            </a:extLst>
          </p:cNvPr>
          <p:cNvSpPr/>
          <p:nvPr/>
        </p:nvSpPr>
        <p:spPr>
          <a:xfrm>
            <a:off x="3502748" y="1064559"/>
            <a:ext cx="2497394" cy="76607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10CA163-24F6-96F2-B768-404F075F240D}"/>
              </a:ext>
            </a:extLst>
          </p:cNvPr>
          <p:cNvSpPr/>
          <p:nvPr/>
        </p:nvSpPr>
        <p:spPr>
          <a:xfrm>
            <a:off x="3502748" y="2682276"/>
            <a:ext cx="2497383" cy="76607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081B472-3A59-425A-C5F1-F0B2273A8781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 flipH="1">
            <a:off x="4751440" y="1830637"/>
            <a:ext cx="5" cy="85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CCEE6E6E-46D5-1D00-1370-2F146C8BDEAD}"/>
              </a:ext>
            </a:extLst>
          </p:cNvPr>
          <p:cNvSpPr/>
          <p:nvPr/>
        </p:nvSpPr>
        <p:spPr>
          <a:xfrm>
            <a:off x="3502748" y="3866909"/>
            <a:ext cx="2497383" cy="4920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84896C17-386F-D295-EDF7-D4235C5F0B64}"/>
              </a:ext>
            </a:extLst>
          </p:cNvPr>
          <p:cNvCxnSpPr>
            <a:cxnSpLocks/>
          </p:cNvCxnSpPr>
          <p:nvPr/>
        </p:nvCxnSpPr>
        <p:spPr>
          <a:xfrm>
            <a:off x="4751440" y="3448354"/>
            <a:ext cx="0" cy="45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97F0CA44-CE2A-5D7C-DE8C-D6213DEC0B0E}"/>
              </a:ext>
            </a:extLst>
          </p:cNvPr>
          <p:cNvSpPr txBox="1"/>
          <p:nvPr/>
        </p:nvSpPr>
        <p:spPr>
          <a:xfrm>
            <a:off x="3502748" y="629825"/>
            <a:ext cx="2689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dirty="0"/>
              <a:t>memblock-&gt;reserved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346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F53F0-DA3E-1206-D9A8-EAE5E6768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C7558275-DFC0-C9B4-FC4F-CFFD8C0221DD}"/>
              </a:ext>
            </a:extLst>
          </p:cNvPr>
          <p:cNvSpPr/>
          <p:nvPr/>
        </p:nvSpPr>
        <p:spPr>
          <a:xfrm>
            <a:off x="2258961" y="516037"/>
            <a:ext cx="1715731" cy="453774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E9A65D-EC94-B2E1-5FB9-5B134218B69E}"/>
              </a:ext>
            </a:extLst>
          </p:cNvPr>
          <p:cNvSpPr txBox="1"/>
          <p:nvPr/>
        </p:nvSpPr>
        <p:spPr>
          <a:xfrm>
            <a:off x="0" y="417717"/>
            <a:ext cx="3116827" cy="656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dirty="0"/>
              <a:t>PAGE_OFFSET(48BIT)</a:t>
            </a:r>
          </a:p>
          <a:p>
            <a:r>
              <a:rPr lang="fr-FR" altLang="zh-CN" dirty="0"/>
              <a:t>0xffff 0000 0000 0000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656E1C-22EF-A4DE-B07B-D5CE2AAEF75A}"/>
              </a:ext>
            </a:extLst>
          </p:cNvPr>
          <p:cNvSpPr txBox="1"/>
          <p:nvPr/>
        </p:nvSpPr>
        <p:spPr>
          <a:xfrm>
            <a:off x="88490" y="4782768"/>
            <a:ext cx="3116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MODULES_VADDR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005537B-85AF-AC90-8222-467EB4666BDE}"/>
              </a:ext>
            </a:extLst>
          </p:cNvPr>
          <p:cNvSpPr/>
          <p:nvPr/>
        </p:nvSpPr>
        <p:spPr>
          <a:xfrm>
            <a:off x="9731475" y="827494"/>
            <a:ext cx="2158181" cy="112087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E4F224-9121-DB6C-1866-52B6423D711E}"/>
              </a:ext>
            </a:extLst>
          </p:cNvPr>
          <p:cNvSpPr/>
          <p:nvPr/>
        </p:nvSpPr>
        <p:spPr>
          <a:xfrm>
            <a:off x="9699522" y="2444022"/>
            <a:ext cx="2158181" cy="101718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nomap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AA9499-F0D4-3F04-F2D3-D44618E16DDB}"/>
              </a:ext>
            </a:extLst>
          </p:cNvPr>
          <p:cNvSpPr/>
          <p:nvPr/>
        </p:nvSpPr>
        <p:spPr>
          <a:xfrm>
            <a:off x="9699522" y="3905383"/>
            <a:ext cx="2158181" cy="10171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D067D5-AAF3-9B3A-C1B1-FFB554B95453}"/>
              </a:ext>
            </a:extLst>
          </p:cNvPr>
          <p:cNvSpPr txBox="1"/>
          <p:nvPr/>
        </p:nvSpPr>
        <p:spPr>
          <a:xfrm>
            <a:off x="7069392" y="64580"/>
            <a:ext cx="3932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系统中内核可见的物理内存</a:t>
            </a:r>
            <a:endParaRPr lang="en-US" altLang="zh-CN" dirty="0"/>
          </a:p>
          <a:p>
            <a:r>
              <a:rPr lang="en-US" altLang="zh-CN" dirty="0" err="1"/>
              <a:t>Memblock</a:t>
            </a:r>
            <a:r>
              <a:rPr lang="en-US" altLang="zh-CN" dirty="0"/>
              <a:t>-&gt;memory-&gt;regions</a:t>
            </a:r>
            <a:endParaRPr lang="fr-FR" altLang="zh-CN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A2A6472-9C77-EB57-D04E-D31F32C7418F}"/>
              </a:ext>
            </a:extLst>
          </p:cNvPr>
          <p:cNvCxnSpPr>
            <a:cxnSpLocks/>
          </p:cNvCxnSpPr>
          <p:nvPr/>
        </p:nvCxnSpPr>
        <p:spPr>
          <a:xfrm>
            <a:off x="10771238" y="1935429"/>
            <a:ext cx="0" cy="44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4D244A6-8702-8616-2130-D7AEA85E76F3}"/>
              </a:ext>
            </a:extLst>
          </p:cNvPr>
          <p:cNvCxnSpPr>
            <a:cxnSpLocks/>
          </p:cNvCxnSpPr>
          <p:nvPr/>
        </p:nvCxnSpPr>
        <p:spPr>
          <a:xfrm>
            <a:off x="10810566" y="3461211"/>
            <a:ext cx="0" cy="44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B0BB5EBE-96E8-3BEF-52D9-1C93F3717960}"/>
              </a:ext>
            </a:extLst>
          </p:cNvPr>
          <p:cNvSpPr txBox="1"/>
          <p:nvPr/>
        </p:nvSpPr>
        <p:spPr>
          <a:xfrm>
            <a:off x="8689257" y="863014"/>
            <a:ext cx="2487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0x 100000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DEFD571-F208-61C9-2F6A-FEE31C57F7E9}"/>
              </a:ext>
            </a:extLst>
          </p:cNvPr>
          <p:cNvCxnSpPr/>
          <p:nvPr/>
        </p:nvCxnSpPr>
        <p:spPr>
          <a:xfrm flipH="1" flipV="1">
            <a:off x="4057035" y="558970"/>
            <a:ext cx="5592097" cy="374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92B3249-5CD5-01A1-9B12-49B321D432B7}"/>
              </a:ext>
            </a:extLst>
          </p:cNvPr>
          <p:cNvCxnSpPr>
            <a:cxnSpLocks/>
          </p:cNvCxnSpPr>
          <p:nvPr/>
        </p:nvCxnSpPr>
        <p:spPr>
          <a:xfrm flipH="1" flipV="1">
            <a:off x="4041058" y="1514168"/>
            <a:ext cx="5658464" cy="421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A0841EAB-5375-57A3-0ABB-FB2B3EFA3A4E}"/>
              </a:ext>
            </a:extLst>
          </p:cNvPr>
          <p:cNvSpPr/>
          <p:nvPr/>
        </p:nvSpPr>
        <p:spPr>
          <a:xfrm>
            <a:off x="2258961" y="526018"/>
            <a:ext cx="1715731" cy="81955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6095A00-BBC0-ABB9-1069-8210CF767D16}"/>
              </a:ext>
            </a:extLst>
          </p:cNvPr>
          <p:cNvSpPr/>
          <p:nvPr/>
        </p:nvSpPr>
        <p:spPr>
          <a:xfrm>
            <a:off x="2258962" y="3214549"/>
            <a:ext cx="1715730" cy="915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71FEC7F-6BFB-26DF-4933-3FF86A25AF58}"/>
              </a:ext>
            </a:extLst>
          </p:cNvPr>
          <p:cNvCxnSpPr>
            <a:cxnSpLocks/>
          </p:cNvCxnSpPr>
          <p:nvPr/>
        </p:nvCxnSpPr>
        <p:spPr>
          <a:xfrm flipH="1" flipV="1">
            <a:off x="4007875" y="4129549"/>
            <a:ext cx="5641257" cy="671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0971563-5B70-04CF-D766-3E3536B49F9C}"/>
              </a:ext>
            </a:extLst>
          </p:cNvPr>
          <p:cNvCxnSpPr>
            <a:cxnSpLocks/>
          </p:cNvCxnSpPr>
          <p:nvPr/>
        </p:nvCxnSpPr>
        <p:spPr>
          <a:xfrm flipH="1" flipV="1">
            <a:off x="4041058" y="3241869"/>
            <a:ext cx="5544165" cy="663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FFF1653F-4D64-0359-3E19-2B9938086F79}"/>
              </a:ext>
            </a:extLst>
          </p:cNvPr>
          <p:cNvSpPr txBox="1"/>
          <p:nvPr/>
        </p:nvSpPr>
        <p:spPr>
          <a:xfrm>
            <a:off x="8529481" y="3905383"/>
            <a:ext cx="1243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0x 600000</a:t>
            </a:r>
          </a:p>
        </p:txBody>
      </p:sp>
    </p:spTree>
    <p:extLst>
      <p:ext uri="{BB962C8B-B14F-4D97-AF65-F5344CB8AC3E}">
        <p14:creationId xmlns:p14="http://schemas.microsoft.com/office/powerpoint/2010/main" val="2537759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69AD1-F419-B101-85D6-99808AA12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8905863-C9A9-ACC5-B7FB-9B71E8244992}"/>
              </a:ext>
            </a:extLst>
          </p:cNvPr>
          <p:cNvSpPr/>
          <p:nvPr/>
        </p:nvSpPr>
        <p:spPr>
          <a:xfrm>
            <a:off x="6505267" y="655260"/>
            <a:ext cx="1954161" cy="296301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CB2D919-765F-4074-3092-2620139D56EA}"/>
              </a:ext>
            </a:extLst>
          </p:cNvPr>
          <p:cNvSpPr txBox="1"/>
          <p:nvPr/>
        </p:nvSpPr>
        <p:spPr>
          <a:xfrm>
            <a:off x="6824816" y="285928"/>
            <a:ext cx="1103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4K PAGE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1191C1D-080B-7072-B998-83177249920F}"/>
              </a:ext>
            </a:extLst>
          </p:cNvPr>
          <p:cNvSpPr/>
          <p:nvPr/>
        </p:nvSpPr>
        <p:spPr>
          <a:xfrm>
            <a:off x="6628171" y="673795"/>
            <a:ext cx="1669025" cy="49511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section1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9DCE942-608B-F3FE-1688-394336BC3CFF}"/>
              </a:ext>
            </a:extLst>
          </p:cNvPr>
          <p:cNvSpPr/>
          <p:nvPr/>
        </p:nvSpPr>
        <p:spPr>
          <a:xfrm>
            <a:off x="6638004" y="2465440"/>
            <a:ext cx="1669025" cy="49511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section4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2D675E6-BE11-10B3-CB1D-C515470DA767}"/>
              </a:ext>
            </a:extLst>
          </p:cNvPr>
          <p:cNvSpPr/>
          <p:nvPr/>
        </p:nvSpPr>
        <p:spPr>
          <a:xfrm>
            <a:off x="6647836" y="1290684"/>
            <a:ext cx="1669025" cy="49511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section2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26A7B27-5972-5701-5975-F25D445ED25F}"/>
              </a:ext>
            </a:extLst>
          </p:cNvPr>
          <p:cNvSpPr/>
          <p:nvPr/>
        </p:nvSpPr>
        <p:spPr>
          <a:xfrm>
            <a:off x="6628170" y="1865956"/>
            <a:ext cx="1669025" cy="49511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section3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19B45B1-AB02-CEFE-D21C-F5F16EAFFE12}"/>
              </a:ext>
            </a:extLst>
          </p:cNvPr>
          <p:cNvSpPr/>
          <p:nvPr/>
        </p:nvSpPr>
        <p:spPr>
          <a:xfrm>
            <a:off x="6647837" y="3043905"/>
            <a:ext cx="1669025" cy="49511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AA077FE-7A0C-149C-B6BE-B2974630ED5C}"/>
              </a:ext>
            </a:extLst>
          </p:cNvPr>
          <p:cNvSpPr/>
          <p:nvPr/>
        </p:nvSpPr>
        <p:spPr>
          <a:xfrm>
            <a:off x="9139083" y="1352306"/>
            <a:ext cx="1954161" cy="296301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77FB19D-3114-8E2E-8FBE-C466012099D6}"/>
              </a:ext>
            </a:extLst>
          </p:cNvPr>
          <p:cNvSpPr txBox="1"/>
          <p:nvPr/>
        </p:nvSpPr>
        <p:spPr>
          <a:xfrm>
            <a:off x="9458632" y="982974"/>
            <a:ext cx="1103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4K PAGE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F72038F-93F0-6C01-82B7-ECB6666EA420}"/>
              </a:ext>
            </a:extLst>
          </p:cNvPr>
          <p:cNvSpPr/>
          <p:nvPr/>
        </p:nvSpPr>
        <p:spPr>
          <a:xfrm>
            <a:off x="9261987" y="1370841"/>
            <a:ext cx="1669025" cy="49511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Section(n)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740797-04EE-C62E-9FA4-6C14AE9B03A4}"/>
              </a:ext>
            </a:extLst>
          </p:cNvPr>
          <p:cNvSpPr/>
          <p:nvPr/>
        </p:nvSpPr>
        <p:spPr>
          <a:xfrm>
            <a:off x="9271820" y="3162486"/>
            <a:ext cx="1669025" cy="49511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Section(n+3)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2ED29A8-BA69-43CF-43D0-9FA776A69BCF}"/>
              </a:ext>
            </a:extLst>
          </p:cNvPr>
          <p:cNvSpPr/>
          <p:nvPr/>
        </p:nvSpPr>
        <p:spPr>
          <a:xfrm>
            <a:off x="9281652" y="1987730"/>
            <a:ext cx="1669025" cy="49511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Section(n+1)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627D450-5C42-900E-35B3-083FD6613BD4}"/>
              </a:ext>
            </a:extLst>
          </p:cNvPr>
          <p:cNvSpPr/>
          <p:nvPr/>
        </p:nvSpPr>
        <p:spPr>
          <a:xfrm>
            <a:off x="9261986" y="2563002"/>
            <a:ext cx="1669025" cy="49511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Section(n+2)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08E4FAD-F48B-9565-D727-AEC90CDA6601}"/>
              </a:ext>
            </a:extLst>
          </p:cNvPr>
          <p:cNvSpPr/>
          <p:nvPr/>
        </p:nvSpPr>
        <p:spPr>
          <a:xfrm>
            <a:off x="9281653" y="3740951"/>
            <a:ext cx="1669025" cy="49511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69884CD-9C87-21AA-05EB-336C23E81E01}"/>
              </a:ext>
            </a:extLst>
          </p:cNvPr>
          <p:cNvSpPr/>
          <p:nvPr/>
        </p:nvSpPr>
        <p:spPr>
          <a:xfrm>
            <a:off x="900882" y="1150067"/>
            <a:ext cx="1930808" cy="49079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Ptr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en-US" altLang="zh-CN" dirty="0" err="1">
                <a:solidFill>
                  <a:schemeClr val="tx1"/>
                </a:solidFill>
              </a:rPr>
              <a:t>mem_section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D80BD57-1125-2AAF-ADC0-AC66517904CC}"/>
              </a:ext>
            </a:extLst>
          </p:cNvPr>
          <p:cNvSpPr txBox="1"/>
          <p:nvPr/>
        </p:nvSpPr>
        <p:spPr>
          <a:xfrm>
            <a:off x="127819" y="273215"/>
            <a:ext cx="4753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struct </a:t>
            </a:r>
            <a:r>
              <a:rPr lang="en-US" altLang="zh-CN" b="1" dirty="0">
                <a:solidFill>
                  <a:srgbClr val="FF0000"/>
                </a:solidFill>
              </a:rPr>
              <a:t>*</a:t>
            </a:r>
            <a:r>
              <a:rPr lang="en-US" altLang="zh-CN" b="1" dirty="0" err="1"/>
              <a:t>mem_sections</a:t>
            </a:r>
            <a:r>
              <a:rPr lang="en-US" altLang="zh-CN" b="1" dirty="0"/>
              <a:t>[NR_SECTION_ROOTS]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38E79EB-EA08-2C3B-674F-0E6CA4AD0B42}"/>
              </a:ext>
            </a:extLst>
          </p:cNvPr>
          <p:cNvSpPr/>
          <p:nvPr/>
        </p:nvSpPr>
        <p:spPr>
          <a:xfrm>
            <a:off x="900882" y="1645975"/>
            <a:ext cx="1930808" cy="49079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Ptr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en-US" altLang="zh-CN" dirty="0" err="1">
                <a:solidFill>
                  <a:schemeClr val="tx1"/>
                </a:solidFill>
              </a:rPr>
              <a:t>mem_section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C02B715-ABFB-C8F7-EDE7-FCB59AA29F95}"/>
              </a:ext>
            </a:extLst>
          </p:cNvPr>
          <p:cNvSpPr/>
          <p:nvPr/>
        </p:nvSpPr>
        <p:spPr>
          <a:xfrm>
            <a:off x="900882" y="2142714"/>
            <a:ext cx="1930808" cy="49079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Ptr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en-US" altLang="zh-CN" dirty="0" err="1">
                <a:solidFill>
                  <a:schemeClr val="tx1"/>
                </a:solidFill>
              </a:rPr>
              <a:t>mem_section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B88EDB4-8194-FE9C-B829-23A49DA76BF8}"/>
              </a:ext>
            </a:extLst>
          </p:cNvPr>
          <p:cNvSpPr/>
          <p:nvPr/>
        </p:nvSpPr>
        <p:spPr>
          <a:xfrm>
            <a:off x="900882" y="2633505"/>
            <a:ext cx="1930808" cy="49079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Ptr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en-US" altLang="zh-CN" dirty="0" err="1">
                <a:solidFill>
                  <a:schemeClr val="tx1"/>
                </a:solidFill>
              </a:rPr>
              <a:t>mem_section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56D388F-A5F4-6DDA-FB78-A72BD8889463}"/>
              </a:ext>
            </a:extLst>
          </p:cNvPr>
          <p:cNvSpPr/>
          <p:nvPr/>
        </p:nvSpPr>
        <p:spPr>
          <a:xfrm>
            <a:off x="900882" y="3154520"/>
            <a:ext cx="1930808" cy="49079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Ptr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en-US" altLang="zh-CN" dirty="0" err="1">
                <a:solidFill>
                  <a:schemeClr val="tx1"/>
                </a:solidFill>
              </a:rPr>
              <a:t>mem_section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0A4213A3-C4AF-3855-DA16-4C8E9F7148C8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2930013" y="921353"/>
            <a:ext cx="3698158" cy="4762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69806EC1-1F4F-F123-F423-BE16C23106C5}"/>
              </a:ext>
            </a:extLst>
          </p:cNvPr>
          <p:cNvCxnSpPr>
            <a:cxnSpLocks/>
            <a:stCxn id="37" idx="3"/>
            <a:endCxn id="28" idx="1"/>
          </p:cNvCxnSpPr>
          <p:nvPr/>
        </p:nvCxnSpPr>
        <p:spPr>
          <a:xfrm flipV="1">
            <a:off x="2831690" y="1618399"/>
            <a:ext cx="6430297" cy="12605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412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478FEC-4F67-6228-1BAA-BBFA65E30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D5415C4-CC02-1BEB-F1A7-EA2BD04CD654}"/>
              </a:ext>
            </a:extLst>
          </p:cNvPr>
          <p:cNvSpPr/>
          <p:nvPr/>
        </p:nvSpPr>
        <p:spPr>
          <a:xfrm>
            <a:off x="872500" y="2253137"/>
            <a:ext cx="1954161" cy="296301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5BF6E2-CBC1-02DB-1233-950CDB6E05D1}"/>
              </a:ext>
            </a:extLst>
          </p:cNvPr>
          <p:cNvSpPr txBox="1"/>
          <p:nvPr/>
        </p:nvSpPr>
        <p:spPr>
          <a:xfrm>
            <a:off x="1078088" y="1158899"/>
            <a:ext cx="2792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/>
              <a:t>Memblock</a:t>
            </a:r>
            <a:r>
              <a:rPr lang="zh-CN" altLang="en-US" b="1" dirty="0"/>
              <a:t> 真实物理内存</a:t>
            </a:r>
            <a:endParaRPr lang="en-US" altLang="zh-CN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4ADC8E-B297-A5EF-C6B5-DB74BAA6C6C1}"/>
              </a:ext>
            </a:extLst>
          </p:cNvPr>
          <p:cNvSpPr/>
          <p:nvPr/>
        </p:nvSpPr>
        <p:spPr>
          <a:xfrm>
            <a:off x="5449696" y="1347438"/>
            <a:ext cx="2608119" cy="18375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DMA32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BC60DF9-F954-BFFE-B368-996E09BA515D}"/>
              </a:ext>
            </a:extLst>
          </p:cNvPr>
          <p:cNvSpPr txBox="1"/>
          <p:nvPr/>
        </p:nvSpPr>
        <p:spPr>
          <a:xfrm>
            <a:off x="7142748" y="3223003"/>
            <a:ext cx="1365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0xffff </a:t>
            </a:r>
            <a:r>
              <a:rPr lang="en-US" altLang="zh-CN" b="1" dirty="0" err="1"/>
              <a:t>ffff</a:t>
            </a:r>
            <a:endParaRPr lang="en-US" altLang="zh-CN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C9BB0E0-C0DF-56C9-7B35-5D63D4872221}"/>
              </a:ext>
            </a:extLst>
          </p:cNvPr>
          <p:cNvSpPr txBox="1"/>
          <p:nvPr/>
        </p:nvSpPr>
        <p:spPr>
          <a:xfrm>
            <a:off x="5387018" y="3230736"/>
            <a:ext cx="1668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DMA32 </a:t>
            </a:r>
            <a:r>
              <a:rPr lang="zh-CN" altLang="en-US" b="1" dirty="0"/>
              <a:t>下限</a:t>
            </a:r>
            <a:endParaRPr lang="en-US" altLang="zh-CN" b="1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98D4387-6DC8-DE27-5E10-1D9EF8523148}"/>
              </a:ext>
            </a:extLst>
          </p:cNvPr>
          <p:cNvCxnSpPr>
            <a:cxnSpLocks/>
          </p:cNvCxnSpPr>
          <p:nvPr/>
        </p:nvCxnSpPr>
        <p:spPr>
          <a:xfrm>
            <a:off x="2955712" y="3125251"/>
            <a:ext cx="2431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FD2B794-622F-F345-F43E-BA6E9A3522CE}"/>
              </a:ext>
            </a:extLst>
          </p:cNvPr>
          <p:cNvCxnSpPr>
            <a:cxnSpLocks/>
          </p:cNvCxnSpPr>
          <p:nvPr/>
        </p:nvCxnSpPr>
        <p:spPr>
          <a:xfrm>
            <a:off x="2981855" y="2334574"/>
            <a:ext cx="2405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AC3BDC80-620D-1E74-D9C7-3DB9C53B90BD}"/>
              </a:ext>
            </a:extLst>
          </p:cNvPr>
          <p:cNvSpPr txBox="1"/>
          <p:nvPr/>
        </p:nvSpPr>
        <p:spPr>
          <a:xfrm>
            <a:off x="4649319" y="2805222"/>
            <a:ext cx="10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end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71F6DEB-09BF-A6B0-E125-D81E6381E0C6}"/>
              </a:ext>
            </a:extLst>
          </p:cNvPr>
          <p:cNvSpPr txBox="1"/>
          <p:nvPr/>
        </p:nvSpPr>
        <p:spPr>
          <a:xfrm>
            <a:off x="4601833" y="1814213"/>
            <a:ext cx="1365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start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6CF9AF7-607E-F1AF-72E7-E58FDDF4315B}"/>
              </a:ext>
            </a:extLst>
          </p:cNvPr>
          <p:cNvSpPr/>
          <p:nvPr/>
        </p:nvSpPr>
        <p:spPr>
          <a:xfrm>
            <a:off x="8824736" y="195448"/>
            <a:ext cx="2157511" cy="165283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DMA32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92D0C91-3873-74B7-89BD-95CE1A511406}"/>
              </a:ext>
            </a:extLst>
          </p:cNvPr>
          <p:cNvSpPr/>
          <p:nvPr/>
        </p:nvSpPr>
        <p:spPr>
          <a:xfrm>
            <a:off x="9005621" y="5476128"/>
            <a:ext cx="2029360" cy="12365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DMA32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55A30A2-1693-F87A-D900-20481D638B17}"/>
              </a:ext>
            </a:extLst>
          </p:cNvPr>
          <p:cNvSpPr/>
          <p:nvPr/>
        </p:nvSpPr>
        <p:spPr>
          <a:xfrm>
            <a:off x="5570923" y="4463741"/>
            <a:ext cx="2608119" cy="18375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DMA32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91B7446-B4EF-8AFB-7C9C-46147BCCB50D}"/>
              </a:ext>
            </a:extLst>
          </p:cNvPr>
          <p:cNvSpPr txBox="1"/>
          <p:nvPr/>
        </p:nvSpPr>
        <p:spPr>
          <a:xfrm>
            <a:off x="5033394" y="6301241"/>
            <a:ext cx="2792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DMA32 </a:t>
            </a:r>
            <a:r>
              <a:rPr lang="zh-CN" altLang="en-US" b="1" dirty="0"/>
              <a:t>下限</a:t>
            </a:r>
            <a:endParaRPr lang="en-US" altLang="zh-CN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15F91AC-AE65-D974-0620-3BFAAC243CF4}"/>
              </a:ext>
            </a:extLst>
          </p:cNvPr>
          <p:cNvSpPr txBox="1"/>
          <p:nvPr/>
        </p:nvSpPr>
        <p:spPr>
          <a:xfrm>
            <a:off x="7142748" y="6343314"/>
            <a:ext cx="1365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0xffff </a:t>
            </a:r>
            <a:r>
              <a:rPr lang="en-US" altLang="zh-CN" b="1" dirty="0" err="1"/>
              <a:t>ffff</a:t>
            </a:r>
            <a:endParaRPr lang="en-US" altLang="zh-CN" b="1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C6A8F76-F54C-3B26-7082-92EF5B23D77E}"/>
              </a:ext>
            </a:extLst>
          </p:cNvPr>
          <p:cNvCxnSpPr>
            <a:cxnSpLocks/>
          </p:cNvCxnSpPr>
          <p:nvPr/>
        </p:nvCxnSpPr>
        <p:spPr>
          <a:xfrm>
            <a:off x="2981687" y="4463741"/>
            <a:ext cx="24680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A97346A4-6FE9-964B-B227-CC2516472F98}"/>
              </a:ext>
            </a:extLst>
          </p:cNvPr>
          <p:cNvSpPr txBox="1"/>
          <p:nvPr/>
        </p:nvSpPr>
        <p:spPr>
          <a:xfrm>
            <a:off x="4663958" y="4106506"/>
            <a:ext cx="723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start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C2CC4FF-37CE-D36B-19B3-C5A0C16EC7CF}"/>
              </a:ext>
            </a:extLst>
          </p:cNvPr>
          <p:cNvCxnSpPr>
            <a:cxnSpLocks/>
          </p:cNvCxnSpPr>
          <p:nvPr/>
        </p:nvCxnSpPr>
        <p:spPr>
          <a:xfrm>
            <a:off x="2955544" y="5216149"/>
            <a:ext cx="2431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3AE2D635-F5AC-1A78-2127-5260AD805D3C}"/>
              </a:ext>
            </a:extLst>
          </p:cNvPr>
          <p:cNvSpPr txBox="1"/>
          <p:nvPr/>
        </p:nvSpPr>
        <p:spPr>
          <a:xfrm>
            <a:off x="4744344" y="4837771"/>
            <a:ext cx="10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78348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DFBED-7C89-D2DF-14EE-1D4B27886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6EEDEFB-680C-F2D0-0E69-029956BE37F6}"/>
              </a:ext>
            </a:extLst>
          </p:cNvPr>
          <p:cNvSpPr/>
          <p:nvPr/>
        </p:nvSpPr>
        <p:spPr>
          <a:xfrm>
            <a:off x="506588" y="1930389"/>
            <a:ext cx="2206876" cy="67159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683162-E598-37C4-CE34-D48E0EABAC0D}"/>
              </a:ext>
            </a:extLst>
          </p:cNvPr>
          <p:cNvSpPr txBox="1"/>
          <p:nvPr/>
        </p:nvSpPr>
        <p:spPr>
          <a:xfrm>
            <a:off x="506588" y="1322936"/>
            <a:ext cx="2792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/>
              <a:t>Memblock</a:t>
            </a:r>
            <a:r>
              <a:rPr lang="zh-CN" altLang="en-US" b="1" dirty="0"/>
              <a:t> 真实物理内存</a:t>
            </a:r>
            <a:endParaRPr lang="en-US" altLang="zh-CN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BA79C6-907B-0FAF-EBE4-BC31F6773924}"/>
              </a:ext>
            </a:extLst>
          </p:cNvPr>
          <p:cNvSpPr/>
          <p:nvPr/>
        </p:nvSpPr>
        <p:spPr>
          <a:xfrm>
            <a:off x="5828604" y="1930389"/>
            <a:ext cx="2608119" cy="316453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Zone 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C0FB426-F61A-94C7-D364-AE19C4FC211E}"/>
              </a:ext>
            </a:extLst>
          </p:cNvPr>
          <p:cNvCxnSpPr>
            <a:cxnSpLocks/>
          </p:cNvCxnSpPr>
          <p:nvPr/>
        </p:nvCxnSpPr>
        <p:spPr>
          <a:xfrm>
            <a:off x="2955544" y="1930389"/>
            <a:ext cx="2739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CB86666-2FF7-8FCD-CF28-297741115C8B}"/>
              </a:ext>
            </a:extLst>
          </p:cNvPr>
          <p:cNvCxnSpPr>
            <a:cxnSpLocks/>
          </p:cNvCxnSpPr>
          <p:nvPr/>
        </p:nvCxnSpPr>
        <p:spPr>
          <a:xfrm>
            <a:off x="2892866" y="5022437"/>
            <a:ext cx="2935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C3EB93DA-8079-9A6B-80C0-03126B8B06F2}"/>
              </a:ext>
            </a:extLst>
          </p:cNvPr>
          <p:cNvSpPr txBox="1"/>
          <p:nvPr/>
        </p:nvSpPr>
        <p:spPr>
          <a:xfrm>
            <a:off x="4451965" y="1561057"/>
            <a:ext cx="1576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/>
              <a:t>Start_PFN</a:t>
            </a:r>
            <a:endParaRPr lang="en-US" altLang="zh-CN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6B83A7-F405-0053-DE92-C08B9C51F077}"/>
              </a:ext>
            </a:extLst>
          </p:cNvPr>
          <p:cNvSpPr/>
          <p:nvPr/>
        </p:nvSpPr>
        <p:spPr>
          <a:xfrm>
            <a:off x="506588" y="3071870"/>
            <a:ext cx="2206876" cy="67159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49F290-9914-C420-F2B4-A185C1D885B8}"/>
              </a:ext>
            </a:extLst>
          </p:cNvPr>
          <p:cNvSpPr/>
          <p:nvPr/>
        </p:nvSpPr>
        <p:spPr>
          <a:xfrm>
            <a:off x="506588" y="4350840"/>
            <a:ext cx="2206876" cy="67159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90BD08C-66A2-4C9B-89B6-DE5A2038B581}"/>
              </a:ext>
            </a:extLst>
          </p:cNvPr>
          <p:cNvSpPr txBox="1"/>
          <p:nvPr/>
        </p:nvSpPr>
        <p:spPr>
          <a:xfrm>
            <a:off x="4906924" y="5069854"/>
            <a:ext cx="1576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/>
              <a:t>End_PFN</a:t>
            </a:r>
            <a:endParaRPr lang="en-US" altLang="zh-CN" b="1" dirty="0"/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70828F0E-824B-330E-AA6F-8CB229F189D2}"/>
              </a:ext>
            </a:extLst>
          </p:cNvPr>
          <p:cNvSpPr/>
          <p:nvPr/>
        </p:nvSpPr>
        <p:spPr>
          <a:xfrm>
            <a:off x="2776142" y="1958736"/>
            <a:ext cx="179402" cy="5767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5D28C3E6-C237-4B5C-0CA7-F1BF78534CF8}"/>
              </a:ext>
            </a:extLst>
          </p:cNvPr>
          <p:cNvSpPr/>
          <p:nvPr/>
        </p:nvSpPr>
        <p:spPr>
          <a:xfrm>
            <a:off x="2776142" y="3140616"/>
            <a:ext cx="179402" cy="5767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大括号 13">
            <a:extLst>
              <a:ext uri="{FF2B5EF4-FFF2-40B4-BE49-F238E27FC236}">
                <a16:creationId xmlns:a16="http://schemas.microsoft.com/office/drawing/2014/main" id="{59736B90-1F25-32D0-1A39-97ECD875C626}"/>
              </a:ext>
            </a:extLst>
          </p:cNvPr>
          <p:cNvSpPr/>
          <p:nvPr/>
        </p:nvSpPr>
        <p:spPr>
          <a:xfrm>
            <a:off x="2795837" y="4398254"/>
            <a:ext cx="179402" cy="5767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BCDDE37D-C86A-39CC-B35A-56DB19C65E00}"/>
              </a:ext>
            </a:extLst>
          </p:cNvPr>
          <p:cNvSpPr/>
          <p:nvPr/>
        </p:nvSpPr>
        <p:spPr>
          <a:xfrm>
            <a:off x="3333139" y="2025219"/>
            <a:ext cx="179402" cy="29497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9F96E8E-2871-75FE-9123-A2D033FB3C2A}"/>
              </a:ext>
            </a:extLst>
          </p:cNvPr>
          <p:cNvSpPr txBox="1"/>
          <p:nvPr/>
        </p:nvSpPr>
        <p:spPr>
          <a:xfrm>
            <a:off x="3560655" y="3244333"/>
            <a:ext cx="18335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real = s1+s2+s3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BAFAC62-50E6-3BDA-000F-1BACF02FCA7E}"/>
              </a:ext>
            </a:extLst>
          </p:cNvPr>
          <p:cNvSpPr txBox="1"/>
          <p:nvPr/>
        </p:nvSpPr>
        <p:spPr>
          <a:xfrm>
            <a:off x="2961784" y="2078436"/>
            <a:ext cx="59984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1" dirty="0"/>
              <a:t>S1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180902B-B157-EEE8-0339-2465FFCFF949}"/>
              </a:ext>
            </a:extLst>
          </p:cNvPr>
          <p:cNvSpPr txBox="1"/>
          <p:nvPr/>
        </p:nvSpPr>
        <p:spPr>
          <a:xfrm>
            <a:off x="2912699" y="3288826"/>
            <a:ext cx="59984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1" dirty="0"/>
              <a:t>S2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811E0A4-38DF-E858-839B-EAA84FD7E057}"/>
              </a:ext>
            </a:extLst>
          </p:cNvPr>
          <p:cNvSpPr txBox="1"/>
          <p:nvPr/>
        </p:nvSpPr>
        <p:spPr>
          <a:xfrm>
            <a:off x="2931325" y="4610136"/>
            <a:ext cx="59984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1" dirty="0"/>
              <a:t>S3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600EFE3-D5B9-5EEB-1C02-762A0ECCAB64}"/>
              </a:ext>
            </a:extLst>
          </p:cNvPr>
          <p:cNvSpPr txBox="1"/>
          <p:nvPr/>
        </p:nvSpPr>
        <p:spPr>
          <a:xfrm>
            <a:off x="3512541" y="3527353"/>
            <a:ext cx="23160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span= </a:t>
            </a:r>
            <a:r>
              <a:rPr lang="en-US" altLang="zh-CN" sz="1400" b="1" dirty="0" err="1"/>
              <a:t>end_pfn</a:t>
            </a:r>
            <a:r>
              <a:rPr lang="en-US" altLang="zh-CN" sz="1400" b="1" dirty="0"/>
              <a:t> – </a:t>
            </a:r>
            <a:r>
              <a:rPr lang="en-US" altLang="zh-CN" sz="1400" b="1" dirty="0" err="1"/>
              <a:t>start_pfn</a:t>
            </a:r>
            <a:endParaRPr lang="en-US" altLang="zh-CN" sz="1400" b="1" dirty="0"/>
          </a:p>
        </p:txBody>
      </p:sp>
    </p:spTree>
    <p:extLst>
      <p:ext uri="{BB962C8B-B14F-4D97-AF65-F5344CB8AC3E}">
        <p14:creationId xmlns:p14="http://schemas.microsoft.com/office/powerpoint/2010/main" val="1988981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579D74-1A4C-396D-AE33-A3BF52406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09908CF0-BAAB-2341-4396-9B222618D463}"/>
              </a:ext>
            </a:extLst>
          </p:cNvPr>
          <p:cNvSpPr/>
          <p:nvPr/>
        </p:nvSpPr>
        <p:spPr>
          <a:xfrm>
            <a:off x="894735" y="324465"/>
            <a:ext cx="1455175" cy="5506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/>
              <a:t>object_list</a:t>
            </a:r>
            <a:endParaRPr lang="zh-CN" altLang="en-US" sz="1400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50BA523-D609-4D70-6208-9529E4298441}"/>
              </a:ext>
            </a:extLst>
          </p:cNvPr>
          <p:cNvSpPr/>
          <p:nvPr/>
        </p:nvSpPr>
        <p:spPr>
          <a:xfrm>
            <a:off x="2620296" y="324465"/>
            <a:ext cx="1455175" cy="5506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object</a:t>
            </a:r>
            <a:endParaRPr lang="zh-CN" altLang="en-US" sz="1400" b="1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381008F-E7CB-DA93-F90E-AD8E78E033A1}"/>
              </a:ext>
            </a:extLst>
          </p:cNvPr>
          <p:cNvSpPr/>
          <p:nvPr/>
        </p:nvSpPr>
        <p:spPr>
          <a:xfrm>
            <a:off x="4345857" y="324465"/>
            <a:ext cx="1455175" cy="5506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object</a:t>
            </a:r>
            <a:endParaRPr lang="zh-CN" altLang="en-US" sz="1400" b="1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5EACB68-2612-0925-A8AA-C83FF762B8CC}"/>
              </a:ext>
            </a:extLst>
          </p:cNvPr>
          <p:cNvSpPr/>
          <p:nvPr/>
        </p:nvSpPr>
        <p:spPr>
          <a:xfrm>
            <a:off x="6071418" y="314633"/>
            <a:ext cx="1455175" cy="5506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object</a:t>
            </a:r>
            <a:endParaRPr lang="zh-CN" altLang="en-US" sz="1400" b="1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86522DA-18E7-6221-B8CC-DC42AB4DB909}"/>
              </a:ext>
            </a:extLst>
          </p:cNvPr>
          <p:cNvCxnSpPr>
            <a:endCxn id="8" idx="2"/>
          </p:cNvCxnSpPr>
          <p:nvPr/>
        </p:nvCxnSpPr>
        <p:spPr>
          <a:xfrm>
            <a:off x="2212258" y="599768"/>
            <a:ext cx="408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3661664-16B1-74EC-5E56-03F598ABEF95}"/>
              </a:ext>
            </a:extLst>
          </p:cNvPr>
          <p:cNvCxnSpPr/>
          <p:nvPr/>
        </p:nvCxnSpPr>
        <p:spPr>
          <a:xfrm>
            <a:off x="3937819" y="599768"/>
            <a:ext cx="408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91E0E0A-A4A1-052A-3293-461E21E2045C}"/>
              </a:ext>
            </a:extLst>
          </p:cNvPr>
          <p:cNvCxnSpPr/>
          <p:nvPr/>
        </p:nvCxnSpPr>
        <p:spPr>
          <a:xfrm>
            <a:off x="5687962" y="589936"/>
            <a:ext cx="408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01D675BC-3248-C988-2C6E-EECF65DE52CF}"/>
              </a:ext>
            </a:extLst>
          </p:cNvPr>
          <p:cNvSpPr/>
          <p:nvPr/>
        </p:nvSpPr>
        <p:spPr>
          <a:xfrm>
            <a:off x="487925" y="1907456"/>
            <a:ext cx="7715864" cy="79641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710637A-2201-A4F4-395C-3F397A2D2E54}"/>
              </a:ext>
            </a:extLst>
          </p:cNvPr>
          <p:cNvSpPr/>
          <p:nvPr/>
        </p:nvSpPr>
        <p:spPr>
          <a:xfrm>
            <a:off x="731271" y="2035274"/>
            <a:ext cx="1274835" cy="56634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object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9BCACBC-0508-AB4E-DAF9-FB9CEFD5EF25}"/>
              </a:ext>
            </a:extLst>
          </p:cNvPr>
          <p:cNvSpPr/>
          <p:nvPr/>
        </p:nvSpPr>
        <p:spPr>
          <a:xfrm>
            <a:off x="2186446" y="2045107"/>
            <a:ext cx="1274835" cy="56634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object</a:t>
            </a:r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8A8515C-F1EB-5D58-5F44-9D7D46EA85B9}"/>
              </a:ext>
            </a:extLst>
          </p:cNvPr>
          <p:cNvSpPr/>
          <p:nvPr/>
        </p:nvSpPr>
        <p:spPr>
          <a:xfrm>
            <a:off x="3641621" y="2045107"/>
            <a:ext cx="1274835" cy="56634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object</a:t>
            </a:r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F13BCA1-DB82-5FD8-D4A4-6CB0DA790252}"/>
              </a:ext>
            </a:extLst>
          </p:cNvPr>
          <p:cNvSpPr/>
          <p:nvPr/>
        </p:nvSpPr>
        <p:spPr>
          <a:xfrm>
            <a:off x="5273773" y="2045107"/>
            <a:ext cx="1274835" cy="56634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object</a:t>
            </a:r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7B6D5A0-51FF-3CC8-3AB6-6C709BC95683}"/>
              </a:ext>
            </a:extLst>
          </p:cNvPr>
          <p:cNvSpPr/>
          <p:nvPr/>
        </p:nvSpPr>
        <p:spPr>
          <a:xfrm>
            <a:off x="6728948" y="2035274"/>
            <a:ext cx="1274835" cy="56634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object</a:t>
            </a:r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77B3DBF8-E3F5-274B-1562-1081B6B51C33}"/>
              </a:ext>
            </a:extLst>
          </p:cNvPr>
          <p:cNvSpPr/>
          <p:nvPr/>
        </p:nvSpPr>
        <p:spPr>
          <a:xfrm>
            <a:off x="8819535" y="3323299"/>
            <a:ext cx="1140542" cy="688258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object</a:t>
            </a:r>
            <a:endParaRPr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A4175D61-A1B0-5DDC-CCB6-35908953D002}"/>
              </a:ext>
            </a:extLst>
          </p:cNvPr>
          <p:cNvSpPr/>
          <p:nvPr/>
        </p:nvSpPr>
        <p:spPr>
          <a:xfrm>
            <a:off x="7643350" y="4399927"/>
            <a:ext cx="1140542" cy="688258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object</a:t>
            </a:r>
            <a:endParaRPr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78D1814E-CC49-5D70-9514-340B4A6B39BF}"/>
              </a:ext>
            </a:extLst>
          </p:cNvPr>
          <p:cNvSpPr/>
          <p:nvPr/>
        </p:nvSpPr>
        <p:spPr>
          <a:xfrm>
            <a:off x="9773263" y="4331101"/>
            <a:ext cx="1140542" cy="688258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object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5092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F8F4D-123C-72FC-A28F-FADF22902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5888198-5A67-9127-2C51-B1D9FDE08937}"/>
              </a:ext>
            </a:extLst>
          </p:cNvPr>
          <p:cNvSpPr/>
          <p:nvPr/>
        </p:nvSpPr>
        <p:spPr>
          <a:xfrm>
            <a:off x="394520" y="3230685"/>
            <a:ext cx="1444672" cy="10303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8B6EB70-AD91-1F63-C094-5BE894743F4B}"/>
              </a:ext>
            </a:extLst>
          </p:cNvPr>
          <p:cNvSpPr/>
          <p:nvPr/>
        </p:nvSpPr>
        <p:spPr>
          <a:xfrm>
            <a:off x="546920" y="3383085"/>
            <a:ext cx="1444672" cy="10303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7E1EC59-9634-224A-9C0C-0568F97B3587}"/>
              </a:ext>
            </a:extLst>
          </p:cNvPr>
          <p:cNvSpPr/>
          <p:nvPr/>
        </p:nvSpPr>
        <p:spPr>
          <a:xfrm>
            <a:off x="699320" y="3535485"/>
            <a:ext cx="1444672" cy="10303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57D979-03D7-1686-2F6F-C82E2B3C90C4}"/>
              </a:ext>
            </a:extLst>
          </p:cNvPr>
          <p:cNvSpPr/>
          <p:nvPr/>
        </p:nvSpPr>
        <p:spPr>
          <a:xfrm>
            <a:off x="851720" y="3687885"/>
            <a:ext cx="1444672" cy="10303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7D85CD-CBF4-5563-E1A6-A7B853D21A98}"/>
              </a:ext>
            </a:extLst>
          </p:cNvPr>
          <p:cNvSpPr/>
          <p:nvPr/>
        </p:nvSpPr>
        <p:spPr>
          <a:xfrm>
            <a:off x="1004120" y="3840285"/>
            <a:ext cx="1444672" cy="10303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zone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CF88F87-95B8-2323-839A-1B5B0BCF2980}"/>
              </a:ext>
            </a:extLst>
          </p:cNvPr>
          <p:cNvSpPr/>
          <p:nvPr/>
        </p:nvSpPr>
        <p:spPr>
          <a:xfrm>
            <a:off x="3091741" y="1316183"/>
            <a:ext cx="1669807" cy="933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free_area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order:0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3AA9F4C-4D69-27AC-6785-B35DD8853B5B}"/>
              </a:ext>
            </a:extLst>
          </p:cNvPr>
          <p:cNvSpPr/>
          <p:nvPr/>
        </p:nvSpPr>
        <p:spPr>
          <a:xfrm>
            <a:off x="3121548" y="3874362"/>
            <a:ext cx="1669807" cy="933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free_area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order:1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AD6B2D2-CB34-D179-CED3-1B4B046095B1}"/>
              </a:ext>
            </a:extLst>
          </p:cNvPr>
          <p:cNvSpPr/>
          <p:nvPr/>
        </p:nvSpPr>
        <p:spPr>
          <a:xfrm>
            <a:off x="3091740" y="5618905"/>
            <a:ext cx="1669807" cy="933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free_area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</a:rPr>
              <a:t>order:…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E818EB4-2B75-9015-2534-A3C097E0C637}"/>
              </a:ext>
            </a:extLst>
          </p:cNvPr>
          <p:cNvSpPr/>
          <p:nvPr/>
        </p:nvSpPr>
        <p:spPr>
          <a:xfrm>
            <a:off x="5793410" y="309934"/>
            <a:ext cx="1011382" cy="36933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free_list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7B3ADFA-6C66-AAB1-AFA9-353A000FD549}"/>
              </a:ext>
            </a:extLst>
          </p:cNvPr>
          <p:cNvSpPr txBox="1"/>
          <p:nvPr/>
        </p:nvSpPr>
        <p:spPr>
          <a:xfrm>
            <a:off x="4735102" y="52336"/>
            <a:ext cx="31279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/>
              <a:t>MIGRATE_UNMOVABLE</a:t>
            </a:r>
            <a:endParaRPr lang="zh-CN" altLang="en-US" sz="12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AE54452-F0F9-995E-4C69-CDE96D9CC774}"/>
              </a:ext>
            </a:extLst>
          </p:cNvPr>
          <p:cNvSpPr txBox="1"/>
          <p:nvPr/>
        </p:nvSpPr>
        <p:spPr>
          <a:xfrm>
            <a:off x="5385002" y="722053"/>
            <a:ext cx="16698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/>
              <a:t>MIGRATE_MOVABLE</a:t>
            </a:r>
            <a:endParaRPr lang="zh-CN" altLang="en-US" sz="12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BAFCD47-52BA-D55D-526B-5DE33340E5A1}"/>
              </a:ext>
            </a:extLst>
          </p:cNvPr>
          <p:cNvSpPr txBox="1"/>
          <p:nvPr/>
        </p:nvSpPr>
        <p:spPr>
          <a:xfrm>
            <a:off x="4835843" y="1420708"/>
            <a:ext cx="31279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/>
              <a:t>MIGRATE_RECLAIMABLE</a:t>
            </a:r>
            <a:endParaRPr lang="zh-CN" altLang="en-US" sz="12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76A1AA1-8383-C18C-641B-5789B875B9AF}"/>
              </a:ext>
            </a:extLst>
          </p:cNvPr>
          <p:cNvSpPr txBox="1"/>
          <p:nvPr/>
        </p:nvSpPr>
        <p:spPr>
          <a:xfrm>
            <a:off x="5246070" y="2130748"/>
            <a:ext cx="20668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/>
              <a:t>MIGRATE_PCPTYPES</a:t>
            </a:r>
            <a:endParaRPr lang="zh-CN" altLang="en-US" sz="1200" b="1" dirty="0"/>
          </a:p>
        </p:txBody>
      </p: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F482C0B8-EE2D-CEAD-8541-0F5F3ABD286A}"/>
              </a:ext>
            </a:extLst>
          </p:cNvPr>
          <p:cNvSpPr/>
          <p:nvPr/>
        </p:nvSpPr>
        <p:spPr>
          <a:xfrm>
            <a:off x="2634540" y="1662545"/>
            <a:ext cx="382906" cy="47070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左大括号 37">
            <a:extLst>
              <a:ext uri="{FF2B5EF4-FFF2-40B4-BE49-F238E27FC236}">
                <a16:creationId xmlns:a16="http://schemas.microsoft.com/office/drawing/2014/main" id="{56F6CF1C-9DEF-1422-8559-BE480694F0FF}"/>
              </a:ext>
            </a:extLst>
          </p:cNvPr>
          <p:cNvSpPr/>
          <p:nvPr/>
        </p:nvSpPr>
        <p:spPr>
          <a:xfrm>
            <a:off x="4794884" y="495692"/>
            <a:ext cx="740610" cy="27344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7E71C75-97DE-619F-CD42-8B7EFC284DD2}"/>
              </a:ext>
            </a:extLst>
          </p:cNvPr>
          <p:cNvSpPr/>
          <p:nvPr/>
        </p:nvSpPr>
        <p:spPr>
          <a:xfrm>
            <a:off x="5793410" y="967622"/>
            <a:ext cx="1011382" cy="36933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free_list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DA6C946-A062-BCBB-CD28-AF9EB8297F8A}"/>
              </a:ext>
            </a:extLst>
          </p:cNvPr>
          <p:cNvSpPr/>
          <p:nvPr/>
        </p:nvSpPr>
        <p:spPr>
          <a:xfrm>
            <a:off x="5793410" y="2395280"/>
            <a:ext cx="1011382" cy="36933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free_list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D145C53-2DB2-7229-726C-076B17025CF0}"/>
              </a:ext>
            </a:extLst>
          </p:cNvPr>
          <p:cNvSpPr/>
          <p:nvPr/>
        </p:nvSpPr>
        <p:spPr>
          <a:xfrm>
            <a:off x="5819855" y="1678273"/>
            <a:ext cx="1011382" cy="36933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free_list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04F93ED-334E-B014-1D12-4C6EB8D3060D}"/>
              </a:ext>
            </a:extLst>
          </p:cNvPr>
          <p:cNvSpPr/>
          <p:nvPr/>
        </p:nvSpPr>
        <p:spPr>
          <a:xfrm>
            <a:off x="5793410" y="3046052"/>
            <a:ext cx="1011382" cy="36933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164AB37-DF51-7EB9-62D9-15D016EC5852}"/>
              </a:ext>
            </a:extLst>
          </p:cNvPr>
          <p:cNvSpPr/>
          <p:nvPr/>
        </p:nvSpPr>
        <p:spPr>
          <a:xfrm>
            <a:off x="7262198" y="316161"/>
            <a:ext cx="1011382" cy="36933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C4043F6-EF53-71CB-5AC2-F00AC6421C80}"/>
              </a:ext>
            </a:extLst>
          </p:cNvPr>
          <p:cNvSpPr/>
          <p:nvPr/>
        </p:nvSpPr>
        <p:spPr>
          <a:xfrm>
            <a:off x="8680596" y="284949"/>
            <a:ext cx="1011382" cy="36933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A4DEC5E-FE05-C3BB-A1E3-ED9AC7CC3703}"/>
              </a:ext>
            </a:extLst>
          </p:cNvPr>
          <p:cNvSpPr/>
          <p:nvPr/>
        </p:nvSpPr>
        <p:spPr>
          <a:xfrm>
            <a:off x="10268318" y="294956"/>
            <a:ext cx="1011382" cy="36933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page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1913A8EF-7F12-5F91-5A20-0B74E8E5EED9}"/>
              </a:ext>
            </a:extLst>
          </p:cNvPr>
          <p:cNvCxnSpPr>
            <a:stCxn id="19" idx="3"/>
            <a:endCxn id="45" idx="1"/>
          </p:cNvCxnSpPr>
          <p:nvPr/>
        </p:nvCxnSpPr>
        <p:spPr>
          <a:xfrm>
            <a:off x="6804792" y="494601"/>
            <a:ext cx="457406" cy="62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C265C66-03BB-79DE-2B15-50FFC5452CE0}"/>
              </a:ext>
            </a:extLst>
          </p:cNvPr>
          <p:cNvCxnSpPr/>
          <p:nvPr/>
        </p:nvCxnSpPr>
        <p:spPr>
          <a:xfrm>
            <a:off x="8223190" y="469616"/>
            <a:ext cx="457406" cy="62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EC34C4D-4DE4-1509-AB5F-91485636EBB1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>
            <a:off x="9691978" y="469616"/>
            <a:ext cx="576340" cy="100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E2F49B69-BD1C-0F46-72F6-EE3811B4ABFD}"/>
              </a:ext>
            </a:extLst>
          </p:cNvPr>
          <p:cNvSpPr/>
          <p:nvPr/>
        </p:nvSpPr>
        <p:spPr>
          <a:xfrm>
            <a:off x="7270278" y="1008775"/>
            <a:ext cx="1011382" cy="36933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80EEDE3-FE9A-7ECE-DA50-6CBDD17C3C1C}"/>
              </a:ext>
            </a:extLst>
          </p:cNvPr>
          <p:cNvSpPr/>
          <p:nvPr/>
        </p:nvSpPr>
        <p:spPr>
          <a:xfrm>
            <a:off x="8688676" y="977563"/>
            <a:ext cx="1011382" cy="36933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7DA6BDB-AC69-8329-473E-A72344362F75}"/>
              </a:ext>
            </a:extLst>
          </p:cNvPr>
          <p:cNvSpPr/>
          <p:nvPr/>
        </p:nvSpPr>
        <p:spPr>
          <a:xfrm>
            <a:off x="10276398" y="987570"/>
            <a:ext cx="1011382" cy="36933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page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8730E59-5570-B3FD-03C7-5EEE63B80A6C}"/>
              </a:ext>
            </a:extLst>
          </p:cNvPr>
          <p:cNvCxnSpPr>
            <a:endCxn id="54" idx="1"/>
          </p:cNvCxnSpPr>
          <p:nvPr/>
        </p:nvCxnSpPr>
        <p:spPr>
          <a:xfrm>
            <a:off x="6812872" y="1187215"/>
            <a:ext cx="457406" cy="62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25F71F9-25DF-DAE9-5D55-122CD987D23F}"/>
              </a:ext>
            </a:extLst>
          </p:cNvPr>
          <p:cNvCxnSpPr/>
          <p:nvPr/>
        </p:nvCxnSpPr>
        <p:spPr>
          <a:xfrm>
            <a:off x="8231270" y="1162230"/>
            <a:ext cx="457406" cy="62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C7B02989-4EA8-7361-74C1-18EE2DB0991A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>
            <a:off x="9700058" y="1162230"/>
            <a:ext cx="576340" cy="100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02E2A447-B492-1869-B1E1-DB5F0DEE59F6}"/>
              </a:ext>
            </a:extLst>
          </p:cNvPr>
          <p:cNvSpPr/>
          <p:nvPr/>
        </p:nvSpPr>
        <p:spPr>
          <a:xfrm>
            <a:off x="7272826" y="1680184"/>
            <a:ext cx="1011382" cy="36933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C1E75B6C-B72A-906A-A64A-5087C8FB1354}"/>
              </a:ext>
            </a:extLst>
          </p:cNvPr>
          <p:cNvSpPr/>
          <p:nvPr/>
        </p:nvSpPr>
        <p:spPr>
          <a:xfrm>
            <a:off x="8691224" y="1648972"/>
            <a:ext cx="1011382" cy="36933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CE616132-220D-B71C-826E-54B9EAE077B2}"/>
              </a:ext>
            </a:extLst>
          </p:cNvPr>
          <p:cNvSpPr/>
          <p:nvPr/>
        </p:nvSpPr>
        <p:spPr>
          <a:xfrm>
            <a:off x="10278946" y="1658979"/>
            <a:ext cx="1011382" cy="36933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page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C5AE3A55-CD27-A6D5-8A25-1700DC2CB176}"/>
              </a:ext>
            </a:extLst>
          </p:cNvPr>
          <p:cNvCxnSpPr>
            <a:endCxn id="60" idx="1"/>
          </p:cNvCxnSpPr>
          <p:nvPr/>
        </p:nvCxnSpPr>
        <p:spPr>
          <a:xfrm>
            <a:off x="6815420" y="1858624"/>
            <a:ext cx="457406" cy="62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644617A2-7D33-90A4-3461-8F8547CD2CC5}"/>
              </a:ext>
            </a:extLst>
          </p:cNvPr>
          <p:cNvCxnSpPr/>
          <p:nvPr/>
        </p:nvCxnSpPr>
        <p:spPr>
          <a:xfrm>
            <a:off x="8233818" y="1833639"/>
            <a:ext cx="457406" cy="62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C37D935A-8CDD-DADF-4158-D6A1AEC54224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>
            <a:off x="9702606" y="1833639"/>
            <a:ext cx="576340" cy="100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88F5BDC0-34BA-77D8-A773-2FCD07743B4A}"/>
              </a:ext>
            </a:extLst>
          </p:cNvPr>
          <p:cNvSpPr/>
          <p:nvPr/>
        </p:nvSpPr>
        <p:spPr>
          <a:xfrm>
            <a:off x="7312932" y="2394402"/>
            <a:ext cx="1011382" cy="36933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6014231F-84DC-75E7-DAA7-7DD3573AB8F4}"/>
              </a:ext>
            </a:extLst>
          </p:cNvPr>
          <p:cNvSpPr/>
          <p:nvPr/>
        </p:nvSpPr>
        <p:spPr>
          <a:xfrm>
            <a:off x="8731330" y="2363190"/>
            <a:ext cx="1011382" cy="36933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4574583-B8DB-6CA8-8D7D-EFF8D39FFB63}"/>
              </a:ext>
            </a:extLst>
          </p:cNvPr>
          <p:cNvSpPr/>
          <p:nvPr/>
        </p:nvSpPr>
        <p:spPr>
          <a:xfrm>
            <a:off x="10319052" y="2373197"/>
            <a:ext cx="1011382" cy="36933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page</a:t>
            </a: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5432337E-5B52-130A-08B7-0B99947C4293}"/>
              </a:ext>
            </a:extLst>
          </p:cNvPr>
          <p:cNvCxnSpPr>
            <a:endCxn id="66" idx="1"/>
          </p:cNvCxnSpPr>
          <p:nvPr/>
        </p:nvCxnSpPr>
        <p:spPr>
          <a:xfrm>
            <a:off x="6855526" y="2572842"/>
            <a:ext cx="457406" cy="62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E7BFFFC-71FD-9EE3-0CC1-6C2B4CC31E02}"/>
              </a:ext>
            </a:extLst>
          </p:cNvPr>
          <p:cNvCxnSpPr/>
          <p:nvPr/>
        </p:nvCxnSpPr>
        <p:spPr>
          <a:xfrm>
            <a:off x="8273924" y="2547857"/>
            <a:ext cx="457406" cy="62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D8C1C6DB-0185-5713-870A-6DA5F6C4F9FD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9742712" y="2547857"/>
            <a:ext cx="576340" cy="100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33E2683B-E692-AA43-11BE-85DA4F399BCC}"/>
              </a:ext>
            </a:extLst>
          </p:cNvPr>
          <p:cNvSpPr/>
          <p:nvPr/>
        </p:nvSpPr>
        <p:spPr>
          <a:xfrm>
            <a:off x="7312932" y="3058283"/>
            <a:ext cx="1011382" cy="36933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779732F7-21A6-8E4F-9301-2D638EECF481}"/>
              </a:ext>
            </a:extLst>
          </p:cNvPr>
          <p:cNvSpPr/>
          <p:nvPr/>
        </p:nvSpPr>
        <p:spPr>
          <a:xfrm>
            <a:off x="8731330" y="3027071"/>
            <a:ext cx="1011382" cy="36933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08228901-63C5-0C21-7C0C-D06BD7F32D43}"/>
              </a:ext>
            </a:extLst>
          </p:cNvPr>
          <p:cNvSpPr/>
          <p:nvPr/>
        </p:nvSpPr>
        <p:spPr>
          <a:xfrm>
            <a:off x="10319052" y="3037078"/>
            <a:ext cx="1011382" cy="36933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page</a:t>
            </a: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8323CFA-CBA0-5F8C-1B9A-B73565D86233}"/>
              </a:ext>
            </a:extLst>
          </p:cNvPr>
          <p:cNvCxnSpPr>
            <a:endCxn id="72" idx="1"/>
          </p:cNvCxnSpPr>
          <p:nvPr/>
        </p:nvCxnSpPr>
        <p:spPr>
          <a:xfrm>
            <a:off x="6855526" y="3236723"/>
            <a:ext cx="457406" cy="62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05B3B17-7438-6270-1AFA-581A72E282AA}"/>
              </a:ext>
            </a:extLst>
          </p:cNvPr>
          <p:cNvCxnSpPr/>
          <p:nvPr/>
        </p:nvCxnSpPr>
        <p:spPr>
          <a:xfrm>
            <a:off x="8273924" y="3211738"/>
            <a:ext cx="457406" cy="62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7653D986-27DE-CA59-FF8C-65DA21A46B7C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>
            <a:off x="9742712" y="3211738"/>
            <a:ext cx="576340" cy="100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A83595C6-351C-C599-26CA-1AF63E0CA3D9}"/>
              </a:ext>
            </a:extLst>
          </p:cNvPr>
          <p:cNvSpPr/>
          <p:nvPr/>
        </p:nvSpPr>
        <p:spPr>
          <a:xfrm>
            <a:off x="5568334" y="3899088"/>
            <a:ext cx="1011382" cy="36933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free_list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27D00A70-26BC-C18A-4C61-1C46442F004C}"/>
              </a:ext>
            </a:extLst>
          </p:cNvPr>
          <p:cNvSpPr txBox="1"/>
          <p:nvPr/>
        </p:nvSpPr>
        <p:spPr>
          <a:xfrm>
            <a:off x="4360009" y="3586383"/>
            <a:ext cx="31279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/>
              <a:t>MIGRATE_UNMOVABLE</a:t>
            </a:r>
            <a:endParaRPr lang="zh-CN" altLang="en-US" sz="1200" b="1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4F57AF65-C288-F47D-4E0C-2449327572F0}"/>
              </a:ext>
            </a:extLst>
          </p:cNvPr>
          <p:cNvSpPr txBox="1"/>
          <p:nvPr/>
        </p:nvSpPr>
        <p:spPr>
          <a:xfrm>
            <a:off x="5202236" y="4675796"/>
            <a:ext cx="16698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/>
              <a:t>MIGRATE_MOVABLE</a:t>
            </a:r>
            <a:endParaRPr lang="zh-CN" altLang="en-US" sz="1200" b="1" dirty="0"/>
          </a:p>
        </p:txBody>
      </p:sp>
      <p:sp>
        <p:nvSpPr>
          <p:cNvPr id="101" name="左大括号 100">
            <a:extLst>
              <a:ext uri="{FF2B5EF4-FFF2-40B4-BE49-F238E27FC236}">
                <a16:creationId xmlns:a16="http://schemas.microsoft.com/office/drawing/2014/main" id="{825042D6-4E7D-8472-C8C5-9563E6827FAA}"/>
              </a:ext>
            </a:extLst>
          </p:cNvPr>
          <p:cNvSpPr/>
          <p:nvPr/>
        </p:nvSpPr>
        <p:spPr>
          <a:xfrm>
            <a:off x="4719276" y="3979765"/>
            <a:ext cx="740610" cy="2734497"/>
          </a:xfrm>
          <a:prstGeom prst="leftBrace">
            <a:avLst>
              <a:gd name="adj1" fmla="val 8333"/>
              <a:gd name="adj2" fmla="val 169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4FB8B072-E8AF-9F72-6701-12F5ED7EB5C6}"/>
              </a:ext>
            </a:extLst>
          </p:cNvPr>
          <p:cNvSpPr/>
          <p:nvPr/>
        </p:nvSpPr>
        <p:spPr>
          <a:xfrm>
            <a:off x="5610644" y="4921365"/>
            <a:ext cx="1011382" cy="36933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free_list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48EAE81A-9E01-9FB8-89F6-1FD729BD9907}"/>
              </a:ext>
            </a:extLst>
          </p:cNvPr>
          <p:cNvSpPr/>
          <p:nvPr/>
        </p:nvSpPr>
        <p:spPr>
          <a:xfrm>
            <a:off x="5559910" y="5964477"/>
            <a:ext cx="1011382" cy="36933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578076C0-DDAF-A805-38E2-CBF2C766775A}"/>
              </a:ext>
            </a:extLst>
          </p:cNvPr>
          <p:cNvSpPr/>
          <p:nvPr/>
        </p:nvSpPr>
        <p:spPr>
          <a:xfrm>
            <a:off x="7037122" y="3905315"/>
            <a:ext cx="1011382" cy="36933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9F9CC139-FC17-870E-7E63-E8F44E0A4FC2}"/>
              </a:ext>
            </a:extLst>
          </p:cNvPr>
          <p:cNvSpPr/>
          <p:nvPr/>
        </p:nvSpPr>
        <p:spPr>
          <a:xfrm>
            <a:off x="8455520" y="3874103"/>
            <a:ext cx="1011382" cy="36933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52048889-4F95-05F3-8CFA-CE8FEF082B10}"/>
              </a:ext>
            </a:extLst>
          </p:cNvPr>
          <p:cNvSpPr/>
          <p:nvPr/>
        </p:nvSpPr>
        <p:spPr>
          <a:xfrm>
            <a:off x="10043242" y="3884110"/>
            <a:ext cx="1011382" cy="36933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page</a:t>
            </a:r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C474D817-8F39-B8A8-D60B-10261FB0BD9D}"/>
              </a:ext>
            </a:extLst>
          </p:cNvPr>
          <p:cNvCxnSpPr>
            <a:stCxn id="96" idx="3"/>
            <a:endCxn id="106" idx="1"/>
          </p:cNvCxnSpPr>
          <p:nvPr/>
        </p:nvCxnSpPr>
        <p:spPr>
          <a:xfrm>
            <a:off x="6579716" y="4083755"/>
            <a:ext cx="457406" cy="62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177E198F-B276-5D52-FA75-1DDDB9C5A00B}"/>
              </a:ext>
            </a:extLst>
          </p:cNvPr>
          <p:cNvCxnSpPr/>
          <p:nvPr/>
        </p:nvCxnSpPr>
        <p:spPr>
          <a:xfrm>
            <a:off x="7998114" y="4058770"/>
            <a:ext cx="457406" cy="62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866B25C3-54A5-0911-B4B1-C58670821C16}"/>
              </a:ext>
            </a:extLst>
          </p:cNvPr>
          <p:cNvCxnSpPr>
            <a:cxnSpLocks/>
            <a:stCxn id="107" idx="3"/>
            <a:endCxn id="108" idx="1"/>
          </p:cNvCxnSpPr>
          <p:nvPr/>
        </p:nvCxnSpPr>
        <p:spPr>
          <a:xfrm>
            <a:off x="9466902" y="4058770"/>
            <a:ext cx="576340" cy="100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71F7D91F-4C4E-64E5-D140-100AC654A9BC}"/>
              </a:ext>
            </a:extLst>
          </p:cNvPr>
          <p:cNvSpPr/>
          <p:nvPr/>
        </p:nvSpPr>
        <p:spPr>
          <a:xfrm>
            <a:off x="7087512" y="4962518"/>
            <a:ext cx="1011382" cy="36933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D425C834-399C-0974-45BB-EC988996C3A9}"/>
              </a:ext>
            </a:extLst>
          </p:cNvPr>
          <p:cNvSpPr/>
          <p:nvPr/>
        </p:nvSpPr>
        <p:spPr>
          <a:xfrm>
            <a:off x="8505910" y="4931306"/>
            <a:ext cx="1011382" cy="36933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8194433A-5558-2F01-2255-9B6C58D10331}"/>
              </a:ext>
            </a:extLst>
          </p:cNvPr>
          <p:cNvSpPr/>
          <p:nvPr/>
        </p:nvSpPr>
        <p:spPr>
          <a:xfrm>
            <a:off x="10093632" y="4941313"/>
            <a:ext cx="1011382" cy="36933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page</a:t>
            </a:r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1FA47740-1455-1529-4338-D618DD61380A}"/>
              </a:ext>
            </a:extLst>
          </p:cNvPr>
          <p:cNvCxnSpPr>
            <a:endCxn id="112" idx="1"/>
          </p:cNvCxnSpPr>
          <p:nvPr/>
        </p:nvCxnSpPr>
        <p:spPr>
          <a:xfrm>
            <a:off x="6630106" y="5140958"/>
            <a:ext cx="457406" cy="62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C1E10B64-3C34-D68F-8CE6-1DA586B2C04D}"/>
              </a:ext>
            </a:extLst>
          </p:cNvPr>
          <p:cNvCxnSpPr/>
          <p:nvPr/>
        </p:nvCxnSpPr>
        <p:spPr>
          <a:xfrm>
            <a:off x="8048504" y="5115973"/>
            <a:ext cx="457406" cy="62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AFB1C95D-FBBA-A53C-A9DB-9D5023D620D4}"/>
              </a:ext>
            </a:extLst>
          </p:cNvPr>
          <p:cNvCxnSpPr>
            <a:cxnSpLocks/>
            <a:stCxn id="113" idx="3"/>
            <a:endCxn id="114" idx="1"/>
          </p:cNvCxnSpPr>
          <p:nvPr/>
        </p:nvCxnSpPr>
        <p:spPr>
          <a:xfrm>
            <a:off x="9517292" y="5115973"/>
            <a:ext cx="576340" cy="100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0" name="矩形 129">
            <a:extLst>
              <a:ext uri="{FF2B5EF4-FFF2-40B4-BE49-F238E27FC236}">
                <a16:creationId xmlns:a16="http://schemas.microsoft.com/office/drawing/2014/main" id="{5FBCBC1F-267F-BE1D-3EEB-BC21F4E87198}"/>
              </a:ext>
            </a:extLst>
          </p:cNvPr>
          <p:cNvSpPr/>
          <p:nvPr/>
        </p:nvSpPr>
        <p:spPr>
          <a:xfrm>
            <a:off x="7079432" y="5976708"/>
            <a:ext cx="1011382" cy="36933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92D9E3C9-07F6-324B-CE95-E97C0AD4B68A}"/>
              </a:ext>
            </a:extLst>
          </p:cNvPr>
          <p:cNvSpPr/>
          <p:nvPr/>
        </p:nvSpPr>
        <p:spPr>
          <a:xfrm>
            <a:off x="8497830" y="5945496"/>
            <a:ext cx="1011382" cy="36933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74B1FA8E-C68C-E764-B9FC-87CCDA39CFFE}"/>
              </a:ext>
            </a:extLst>
          </p:cNvPr>
          <p:cNvSpPr/>
          <p:nvPr/>
        </p:nvSpPr>
        <p:spPr>
          <a:xfrm>
            <a:off x="10085552" y="5955503"/>
            <a:ext cx="1011382" cy="36933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page</a:t>
            </a:r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61F2CC4A-F65A-8438-274B-CFBD0F7A8ED7}"/>
              </a:ext>
            </a:extLst>
          </p:cNvPr>
          <p:cNvCxnSpPr>
            <a:endCxn id="130" idx="1"/>
          </p:cNvCxnSpPr>
          <p:nvPr/>
        </p:nvCxnSpPr>
        <p:spPr>
          <a:xfrm>
            <a:off x="6622026" y="6155148"/>
            <a:ext cx="457406" cy="62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B8A9246E-24CE-05B0-AB6F-17E46174F22C}"/>
              </a:ext>
            </a:extLst>
          </p:cNvPr>
          <p:cNvCxnSpPr/>
          <p:nvPr/>
        </p:nvCxnSpPr>
        <p:spPr>
          <a:xfrm>
            <a:off x="8040424" y="6130163"/>
            <a:ext cx="457406" cy="62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9B264992-710D-7E78-6E05-D2155A89DFF2}"/>
              </a:ext>
            </a:extLst>
          </p:cNvPr>
          <p:cNvCxnSpPr>
            <a:cxnSpLocks/>
            <a:stCxn id="131" idx="3"/>
            <a:endCxn id="132" idx="1"/>
          </p:cNvCxnSpPr>
          <p:nvPr/>
        </p:nvCxnSpPr>
        <p:spPr>
          <a:xfrm>
            <a:off x="9509212" y="6130163"/>
            <a:ext cx="576340" cy="100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48026875-49D7-FAD6-64FD-FA6B607C606F}"/>
              </a:ext>
            </a:extLst>
          </p:cNvPr>
          <p:cNvCxnSpPr>
            <a:cxnSpLocks/>
          </p:cNvCxnSpPr>
          <p:nvPr/>
        </p:nvCxnSpPr>
        <p:spPr>
          <a:xfrm flipH="1">
            <a:off x="2926080" y="3502505"/>
            <a:ext cx="9265920" cy="3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>
            <a:extLst>
              <a:ext uri="{FF2B5EF4-FFF2-40B4-BE49-F238E27FC236}">
                <a16:creationId xmlns:a16="http://schemas.microsoft.com/office/drawing/2014/main" id="{BBB5B590-FA07-1CD5-56E1-F49AE341EA9A}"/>
              </a:ext>
            </a:extLst>
          </p:cNvPr>
          <p:cNvSpPr/>
          <p:nvPr/>
        </p:nvSpPr>
        <p:spPr>
          <a:xfrm>
            <a:off x="7041864" y="4323628"/>
            <a:ext cx="1011382" cy="36933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C4B9C996-25F4-D3DE-1951-A0CD1F545167}"/>
              </a:ext>
            </a:extLst>
          </p:cNvPr>
          <p:cNvSpPr/>
          <p:nvPr/>
        </p:nvSpPr>
        <p:spPr>
          <a:xfrm>
            <a:off x="8497830" y="4304166"/>
            <a:ext cx="1011382" cy="36933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FBC77F81-D9EC-FD61-0252-ED5BE31581C9}"/>
              </a:ext>
            </a:extLst>
          </p:cNvPr>
          <p:cNvSpPr/>
          <p:nvPr/>
        </p:nvSpPr>
        <p:spPr>
          <a:xfrm>
            <a:off x="10062387" y="4323627"/>
            <a:ext cx="1011382" cy="36933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ECD141C4-4729-EAB6-53F5-2A633D6948A4}"/>
              </a:ext>
            </a:extLst>
          </p:cNvPr>
          <p:cNvSpPr/>
          <p:nvPr/>
        </p:nvSpPr>
        <p:spPr>
          <a:xfrm>
            <a:off x="7094946" y="5361673"/>
            <a:ext cx="1011382" cy="36933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466E88E9-BCAF-0DF7-88AE-B5A2EB9FE24B}"/>
              </a:ext>
            </a:extLst>
          </p:cNvPr>
          <p:cNvSpPr/>
          <p:nvPr/>
        </p:nvSpPr>
        <p:spPr>
          <a:xfrm>
            <a:off x="8512549" y="5323169"/>
            <a:ext cx="1011382" cy="36933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D423EDDA-CFA0-6AA8-D82E-B375109D7C1E}"/>
              </a:ext>
            </a:extLst>
          </p:cNvPr>
          <p:cNvSpPr/>
          <p:nvPr/>
        </p:nvSpPr>
        <p:spPr>
          <a:xfrm>
            <a:off x="10093632" y="5355867"/>
            <a:ext cx="1011382" cy="36933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D9D93DBD-DFA1-7B53-C3D7-CC9947A026C1}"/>
              </a:ext>
            </a:extLst>
          </p:cNvPr>
          <p:cNvSpPr/>
          <p:nvPr/>
        </p:nvSpPr>
        <p:spPr>
          <a:xfrm>
            <a:off x="7087512" y="6382827"/>
            <a:ext cx="1011382" cy="36933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22667B98-74B5-1CA6-F0B0-A32B67FB9F91}"/>
              </a:ext>
            </a:extLst>
          </p:cNvPr>
          <p:cNvSpPr/>
          <p:nvPr/>
        </p:nvSpPr>
        <p:spPr>
          <a:xfrm>
            <a:off x="8497830" y="6361813"/>
            <a:ext cx="1011382" cy="36933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A95EAC39-1F62-BCB2-E16C-C6A67267D2F0}"/>
              </a:ext>
            </a:extLst>
          </p:cNvPr>
          <p:cNvSpPr/>
          <p:nvPr/>
        </p:nvSpPr>
        <p:spPr>
          <a:xfrm>
            <a:off x="10090014" y="6361813"/>
            <a:ext cx="1011382" cy="36933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1147760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5E77D-0308-1E4F-4399-D0FD6300D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315BFCBE-454B-BFEB-1745-4A3A3E8E6A14}"/>
              </a:ext>
            </a:extLst>
          </p:cNvPr>
          <p:cNvSpPr/>
          <p:nvPr/>
        </p:nvSpPr>
        <p:spPr>
          <a:xfrm>
            <a:off x="30503" y="2547494"/>
            <a:ext cx="964107" cy="6880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zone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E081E56-9AFF-36FF-63B5-1E70CA3E2AA4}"/>
              </a:ext>
            </a:extLst>
          </p:cNvPr>
          <p:cNvSpPr/>
          <p:nvPr/>
        </p:nvSpPr>
        <p:spPr>
          <a:xfrm>
            <a:off x="3275351" y="393848"/>
            <a:ext cx="1669807" cy="933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free_area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order:0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145F10C-7ECD-C007-9609-C6E47F633788}"/>
              </a:ext>
            </a:extLst>
          </p:cNvPr>
          <p:cNvSpPr/>
          <p:nvPr/>
        </p:nvSpPr>
        <p:spPr>
          <a:xfrm>
            <a:off x="3356814" y="2416989"/>
            <a:ext cx="1669807" cy="933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free_area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order:1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8E63DC1-FEB0-1EA5-3B7E-DDD11C14FDFB}"/>
              </a:ext>
            </a:extLst>
          </p:cNvPr>
          <p:cNvSpPr/>
          <p:nvPr/>
        </p:nvSpPr>
        <p:spPr>
          <a:xfrm>
            <a:off x="3327006" y="4161532"/>
            <a:ext cx="1669807" cy="933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free_area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</a:rPr>
              <a:t>order2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CEB458B-0BA9-B939-9121-DE8E2A3EB7BF}"/>
              </a:ext>
            </a:extLst>
          </p:cNvPr>
          <p:cNvSpPr/>
          <p:nvPr/>
        </p:nvSpPr>
        <p:spPr>
          <a:xfrm>
            <a:off x="5793410" y="309934"/>
            <a:ext cx="1011382" cy="36933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free_list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B4AA40F-0B50-4C6E-ABAC-656EB5AFCC8F}"/>
              </a:ext>
            </a:extLst>
          </p:cNvPr>
          <p:cNvSpPr txBox="1"/>
          <p:nvPr/>
        </p:nvSpPr>
        <p:spPr>
          <a:xfrm>
            <a:off x="4735102" y="52336"/>
            <a:ext cx="31279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/>
              <a:t>MIGRATE_UNMOVABLE</a:t>
            </a:r>
            <a:endParaRPr lang="zh-CN" altLang="en-US" sz="12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7C40D72-5437-74F2-50D1-0FBE279F9F7A}"/>
              </a:ext>
            </a:extLst>
          </p:cNvPr>
          <p:cNvSpPr txBox="1"/>
          <p:nvPr/>
        </p:nvSpPr>
        <p:spPr>
          <a:xfrm>
            <a:off x="5385002" y="722053"/>
            <a:ext cx="16698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/>
              <a:t>MIGRATE_MOVABLE</a:t>
            </a:r>
            <a:endParaRPr lang="zh-CN" altLang="en-US" sz="12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E092408-ABBB-B6EB-C61D-2860D47B6F58}"/>
              </a:ext>
            </a:extLst>
          </p:cNvPr>
          <p:cNvSpPr txBox="1"/>
          <p:nvPr/>
        </p:nvSpPr>
        <p:spPr>
          <a:xfrm>
            <a:off x="4835843" y="1420708"/>
            <a:ext cx="31279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/>
              <a:t>MIGRATE_RECLAIMABLE</a:t>
            </a:r>
            <a:endParaRPr lang="zh-CN" altLang="en-US" sz="1200" b="1" dirty="0"/>
          </a:p>
        </p:txBody>
      </p: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6BCE2023-F5CF-ED1C-CBF5-B07DD037F310}"/>
              </a:ext>
            </a:extLst>
          </p:cNvPr>
          <p:cNvSpPr/>
          <p:nvPr/>
        </p:nvSpPr>
        <p:spPr>
          <a:xfrm>
            <a:off x="2664142" y="583616"/>
            <a:ext cx="382906" cy="47070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左大括号 37">
            <a:extLst>
              <a:ext uri="{FF2B5EF4-FFF2-40B4-BE49-F238E27FC236}">
                <a16:creationId xmlns:a16="http://schemas.microsoft.com/office/drawing/2014/main" id="{464F7A30-D4F2-0F6C-1389-2E817BD3A197}"/>
              </a:ext>
            </a:extLst>
          </p:cNvPr>
          <p:cNvSpPr/>
          <p:nvPr/>
        </p:nvSpPr>
        <p:spPr>
          <a:xfrm>
            <a:off x="4794884" y="495692"/>
            <a:ext cx="815760" cy="14996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8488539-FE53-E946-5539-E8169D0FE577}"/>
              </a:ext>
            </a:extLst>
          </p:cNvPr>
          <p:cNvSpPr/>
          <p:nvPr/>
        </p:nvSpPr>
        <p:spPr>
          <a:xfrm>
            <a:off x="5793410" y="967622"/>
            <a:ext cx="1011382" cy="36933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free_list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F4677B7-1523-56FC-25D8-5A42DB8FA7F2}"/>
              </a:ext>
            </a:extLst>
          </p:cNvPr>
          <p:cNvSpPr/>
          <p:nvPr/>
        </p:nvSpPr>
        <p:spPr>
          <a:xfrm>
            <a:off x="5819855" y="1678273"/>
            <a:ext cx="1011382" cy="36933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free_list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F7262F8-0126-D896-C66B-B66310089091}"/>
              </a:ext>
            </a:extLst>
          </p:cNvPr>
          <p:cNvSpPr/>
          <p:nvPr/>
        </p:nvSpPr>
        <p:spPr>
          <a:xfrm>
            <a:off x="7262198" y="316161"/>
            <a:ext cx="1011382" cy="36933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D3EE71D-0E37-82E4-D2E6-C6296F0ED21C}"/>
              </a:ext>
            </a:extLst>
          </p:cNvPr>
          <p:cNvSpPr/>
          <p:nvPr/>
        </p:nvSpPr>
        <p:spPr>
          <a:xfrm>
            <a:off x="8680596" y="284949"/>
            <a:ext cx="1011382" cy="36933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D838BEA-B32D-EEA0-5DEF-C6A3C18BF4E1}"/>
              </a:ext>
            </a:extLst>
          </p:cNvPr>
          <p:cNvSpPr/>
          <p:nvPr/>
        </p:nvSpPr>
        <p:spPr>
          <a:xfrm>
            <a:off x="10268318" y="294956"/>
            <a:ext cx="1011382" cy="36933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page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05A4B890-666B-5723-EFEE-DC21AF3B2F7F}"/>
              </a:ext>
            </a:extLst>
          </p:cNvPr>
          <p:cNvCxnSpPr>
            <a:stCxn id="19" idx="3"/>
            <a:endCxn id="45" idx="1"/>
          </p:cNvCxnSpPr>
          <p:nvPr/>
        </p:nvCxnSpPr>
        <p:spPr>
          <a:xfrm>
            <a:off x="6804792" y="494601"/>
            <a:ext cx="457406" cy="62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046BC623-3E43-C6F8-A6B7-3B3EDC34D702}"/>
              </a:ext>
            </a:extLst>
          </p:cNvPr>
          <p:cNvCxnSpPr/>
          <p:nvPr/>
        </p:nvCxnSpPr>
        <p:spPr>
          <a:xfrm>
            <a:off x="8223190" y="469616"/>
            <a:ext cx="457406" cy="62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53EA31EE-D905-F697-29F6-10B4305A142F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>
            <a:off x="9691978" y="469616"/>
            <a:ext cx="576340" cy="100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B85EF87B-23F7-A47A-7078-8BB98186203F}"/>
              </a:ext>
            </a:extLst>
          </p:cNvPr>
          <p:cNvSpPr/>
          <p:nvPr/>
        </p:nvSpPr>
        <p:spPr>
          <a:xfrm>
            <a:off x="7270278" y="1008775"/>
            <a:ext cx="1011382" cy="36933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E8266AB-F5F1-BB41-AB5C-A3C3B74FD929}"/>
              </a:ext>
            </a:extLst>
          </p:cNvPr>
          <p:cNvSpPr/>
          <p:nvPr/>
        </p:nvSpPr>
        <p:spPr>
          <a:xfrm>
            <a:off x="8688676" y="977563"/>
            <a:ext cx="1011382" cy="36933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F852433-3283-1588-81D7-FE8FF07268E1}"/>
              </a:ext>
            </a:extLst>
          </p:cNvPr>
          <p:cNvSpPr/>
          <p:nvPr/>
        </p:nvSpPr>
        <p:spPr>
          <a:xfrm>
            <a:off x="10276398" y="987570"/>
            <a:ext cx="1011382" cy="36933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page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333A023-565B-ED7F-8896-CB12EC2F3382}"/>
              </a:ext>
            </a:extLst>
          </p:cNvPr>
          <p:cNvCxnSpPr>
            <a:endCxn id="54" idx="1"/>
          </p:cNvCxnSpPr>
          <p:nvPr/>
        </p:nvCxnSpPr>
        <p:spPr>
          <a:xfrm>
            <a:off x="6812872" y="1187215"/>
            <a:ext cx="457406" cy="62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FB1E8E97-1A73-93DE-4672-B3E7A2AB43AE}"/>
              </a:ext>
            </a:extLst>
          </p:cNvPr>
          <p:cNvCxnSpPr/>
          <p:nvPr/>
        </p:nvCxnSpPr>
        <p:spPr>
          <a:xfrm>
            <a:off x="8231270" y="1162230"/>
            <a:ext cx="457406" cy="62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A272863F-EDBA-E962-EAEA-ADF5677C3061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>
            <a:off x="9700058" y="1162230"/>
            <a:ext cx="576340" cy="100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A6B4BECB-F758-FCC0-E212-4400BC44E347}"/>
              </a:ext>
            </a:extLst>
          </p:cNvPr>
          <p:cNvSpPr/>
          <p:nvPr/>
        </p:nvSpPr>
        <p:spPr>
          <a:xfrm>
            <a:off x="7272826" y="1680184"/>
            <a:ext cx="1011382" cy="36933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89AC0F3-6A9A-A215-2ECA-02B5193FE6D7}"/>
              </a:ext>
            </a:extLst>
          </p:cNvPr>
          <p:cNvSpPr/>
          <p:nvPr/>
        </p:nvSpPr>
        <p:spPr>
          <a:xfrm>
            <a:off x="8691224" y="1648972"/>
            <a:ext cx="1011382" cy="36933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E0882D4-0B2B-CB81-9912-5A30A39054EF}"/>
              </a:ext>
            </a:extLst>
          </p:cNvPr>
          <p:cNvSpPr/>
          <p:nvPr/>
        </p:nvSpPr>
        <p:spPr>
          <a:xfrm>
            <a:off x="10278946" y="1658979"/>
            <a:ext cx="1011382" cy="36933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page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0B03F5D9-8C9A-7AC3-34D5-AC27914EA306}"/>
              </a:ext>
            </a:extLst>
          </p:cNvPr>
          <p:cNvCxnSpPr>
            <a:endCxn id="60" idx="1"/>
          </p:cNvCxnSpPr>
          <p:nvPr/>
        </p:nvCxnSpPr>
        <p:spPr>
          <a:xfrm>
            <a:off x="6815420" y="1858624"/>
            <a:ext cx="457406" cy="62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3AC1D31-5A84-DBF3-F2EB-46005D378A15}"/>
              </a:ext>
            </a:extLst>
          </p:cNvPr>
          <p:cNvCxnSpPr/>
          <p:nvPr/>
        </p:nvCxnSpPr>
        <p:spPr>
          <a:xfrm>
            <a:off x="8233818" y="1833639"/>
            <a:ext cx="457406" cy="62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406236B-854D-3CAF-395A-95B224B3B698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>
            <a:off x="9702606" y="1833639"/>
            <a:ext cx="576340" cy="100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C1097749-4AFD-0EBF-33BF-2447C6107A97}"/>
              </a:ext>
            </a:extLst>
          </p:cNvPr>
          <p:cNvSpPr/>
          <p:nvPr/>
        </p:nvSpPr>
        <p:spPr>
          <a:xfrm>
            <a:off x="5803600" y="2441715"/>
            <a:ext cx="1011382" cy="36933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free_list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E9463B9F-F048-D2BF-CBB2-9728C097E295}"/>
              </a:ext>
            </a:extLst>
          </p:cNvPr>
          <p:cNvSpPr txBox="1"/>
          <p:nvPr/>
        </p:nvSpPr>
        <p:spPr>
          <a:xfrm>
            <a:off x="4595275" y="2129010"/>
            <a:ext cx="31279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/>
              <a:t>MIGRATE_UNMOVABLE</a:t>
            </a:r>
            <a:endParaRPr lang="zh-CN" altLang="en-US" sz="1200" b="1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841E2A34-40A6-44C2-85F7-34E5E8275B63}"/>
              </a:ext>
            </a:extLst>
          </p:cNvPr>
          <p:cNvSpPr txBox="1"/>
          <p:nvPr/>
        </p:nvSpPr>
        <p:spPr>
          <a:xfrm>
            <a:off x="5437502" y="3218423"/>
            <a:ext cx="16698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/>
              <a:t>MIGRATE_MOVABLE</a:t>
            </a:r>
            <a:endParaRPr lang="zh-CN" altLang="en-US" sz="1200" b="1" dirty="0"/>
          </a:p>
        </p:txBody>
      </p:sp>
      <p:sp>
        <p:nvSpPr>
          <p:cNvPr id="101" name="左大括号 100">
            <a:extLst>
              <a:ext uri="{FF2B5EF4-FFF2-40B4-BE49-F238E27FC236}">
                <a16:creationId xmlns:a16="http://schemas.microsoft.com/office/drawing/2014/main" id="{CA0D3738-585E-7F4F-1CCC-D0EA13337B60}"/>
              </a:ext>
            </a:extLst>
          </p:cNvPr>
          <p:cNvSpPr/>
          <p:nvPr/>
        </p:nvSpPr>
        <p:spPr>
          <a:xfrm>
            <a:off x="4954542" y="2522392"/>
            <a:ext cx="740610" cy="2734497"/>
          </a:xfrm>
          <a:prstGeom prst="leftBrace">
            <a:avLst>
              <a:gd name="adj1" fmla="val 8333"/>
              <a:gd name="adj2" fmla="val 169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098857F6-DD8A-8411-C176-D31C29A1814B}"/>
              </a:ext>
            </a:extLst>
          </p:cNvPr>
          <p:cNvSpPr/>
          <p:nvPr/>
        </p:nvSpPr>
        <p:spPr>
          <a:xfrm>
            <a:off x="5845910" y="3463992"/>
            <a:ext cx="1011382" cy="36933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free_list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B1AA718A-0A05-FCBE-BDE8-56FADBFC03C4}"/>
              </a:ext>
            </a:extLst>
          </p:cNvPr>
          <p:cNvSpPr/>
          <p:nvPr/>
        </p:nvSpPr>
        <p:spPr>
          <a:xfrm>
            <a:off x="5795176" y="4507104"/>
            <a:ext cx="1011382" cy="36933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F30837A0-190F-1AAE-7C2F-9C6852D61ABC}"/>
              </a:ext>
            </a:extLst>
          </p:cNvPr>
          <p:cNvSpPr/>
          <p:nvPr/>
        </p:nvSpPr>
        <p:spPr>
          <a:xfrm>
            <a:off x="7272388" y="2447942"/>
            <a:ext cx="1011382" cy="36933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20BB2988-645A-DAE7-B8A7-8BE17C718D4F}"/>
              </a:ext>
            </a:extLst>
          </p:cNvPr>
          <p:cNvSpPr/>
          <p:nvPr/>
        </p:nvSpPr>
        <p:spPr>
          <a:xfrm>
            <a:off x="8690786" y="2416730"/>
            <a:ext cx="1011382" cy="36933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96C73D29-A43C-E800-E4E9-959F75B02B21}"/>
              </a:ext>
            </a:extLst>
          </p:cNvPr>
          <p:cNvSpPr/>
          <p:nvPr/>
        </p:nvSpPr>
        <p:spPr>
          <a:xfrm>
            <a:off x="10278508" y="2426737"/>
            <a:ext cx="1011382" cy="36933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page</a:t>
            </a:r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7FE15AC7-1E3C-FE80-4899-360BDD004311}"/>
              </a:ext>
            </a:extLst>
          </p:cNvPr>
          <p:cNvCxnSpPr>
            <a:stCxn id="96" idx="3"/>
            <a:endCxn id="106" idx="1"/>
          </p:cNvCxnSpPr>
          <p:nvPr/>
        </p:nvCxnSpPr>
        <p:spPr>
          <a:xfrm>
            <a:off x="6814982" y="2626382"/>
            <a:ext cx="457406" cy="62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21794571-C6D7-0143-91C8-6E0206862F1D}"/>
              </a:ext>
            </a:extLst>
          </p:cNvPr>
          <p:cNvCxnSpPr/>
          <p:nvPr/>
        </p:nvCxnSpPr>
        <p:spPr>
          <a:xfrm>
            <a:off x="8233380" y="2601397"/>
            <a:ext cx="457406" cy="62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70BB21C-83FD-52B9-5E0B-1E5BC8090230}"/>
              </a:ext>
            </a:extLst>
          </p:cNvPr>
          <p:cNvCxnSpPr>
            <a:cxnSpLocks/>
            <a:stCxn id="107" idx="3"/>
            <a:endCxn id="108" idx="1"/>
          </p:cNvCxnSpPr>
          <p:nvPr/>
        </p:nvCxnSpPr>
        <p:spPr>
          <a:xfrm>
            <a:off x="9702168" y="2601397"/>
            <a:ext cx="576340" cy="100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8218BDB5-6EF9-C5FF-E0C4-508D9F099CEA}"/>
              </a:ext>
            </a:extLst>
          </p:cNvPr>
          <p:cNvSpPr/>
          <p:nvPr/>
        </p:nvSpPr>
        <p:spPr>
          <a:xfrm>
            <a:off x="7322778" y="3505145"/>
            <a:ext cx="1011382" cy="36933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5C575094-A4D8-16CE-C50B-001EF10F32B9}"/>
              </a:ext>
            </a:extLst>
          </p:cNvPr>
          <p:cNvSpPr/>
          <p:nvPr/>
        </p:nvSpPr>
        <p:spPr>
          <a:xfrm>
            <a:off x="8741176" y="3473933"/>
            <a:ext cx="1011382" cy="36933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6DBB73BD-3B48-6CDB-6FAA-4514A1567435}"/>
              </a:ext>
            </a:extLst>
          </p:cNvPr>
          <p:cNvSpPr/>
          <p:nvPr/>
        </p:nvSpPr>
        <p:spPr>
          <a:xfrm>
            <a:off x="10328898" y="3483940"/>
            <a:ext cx="1011382" cy="36933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page</a:t>
            </a:r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28AF4803-361E-3E3A-4963-1C35DEAF10D4}"/>
              </a:ext>
            </a:extLst>
          </p:cNvPr>
          <p:cNvCxnSpPr>
            <a:endCxn id="112" idx="1"/>
          </p:cNvCxnSpPr>
          <p:nvPr/>
        </p:nvCxnSpPr>
        <p:spPr>
          <a:xfrm>
            <a:off x="6865372" y="3683585"/>
            <a:ext cx="457406" cy="62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42B66011-7857-739E-9984-27154D8CDBEE}"/>
              </a:ext>
            </a:extLst>
          </p:cNvPr>
          <p:cNvCxnSpPr/>
          <p:nvPr/>
        </p:nvCxnSpPr>
        <p:spPr>
          <a:xfrm>
            <a:off x="8283770" y="3658600"/>
            <a:ext cx="457406" cy="62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5E72B70B-F123-8D2A-A496-7D693DD181A8}"/>
              </a:ext>
            </a:extLst>
          </p:cNvPr>
          <p:cNvCxnSpPr>
            <a:cxnSpLocks/>
            <a:stCxn id="113" idx="3"/>
            <a:endCxn id="114" idx="1"/>
          </p:cNvCxnSpPr>
          <p:nvPr/>
        </p:nvCxnSpPr>
        <p:spPr>
          <a:xfrm>
            <a:off x="9752558" y="3658600"/>
            <a:ext cx="576340" cy="100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0" name="矩形 129">
            <a:extLst>
              <a:ext uri="{FF2B5EF4-FFF2-40B4-BE49-F238E27FC236}">
                <a16:creationId xmlns:a16="http://schemas.microsoft.com/office/drawing/2014/main" id="{C64AD94D-4C3E-D54B-BC9E-53C3EF499FB4}"/>
              </a:ext>
            </a:extLst>
          </p:cNvPr>
          <p:cNvSpPr/>
          <p:nvPr/>
        </p:nvSpPr>
        <p:spPr>
          <a:xfrm>
            <a:off x="7314698" y="4519335"/>
            <a:ext cx="1011382" cy="36933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8EBE73C2-C1D2-1E1F-8905-F4E970F8EF13}"/>
              </a:ext>
            </a:extLst>
          </p:cNvPr>
          <p:cNvSpPr/>
          <p:nvPr/>
        </p:nvSpPr>
        <p:spPr>
          <a:xfrm>
            <a:off x="8733096" y="4488123"/>
            <a:ext cx="1011382" cy="36933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8503A3B-5167-8097-6096-2506FB0691F7}"/>
              </a:ext>
            </a:extLst>
          </p:cNvPr>
          <p:cNvSpPr/>
          <p:nvPr/>
        </p:nvSpPr>
        <p:spPr>
          <a:xfrm>
            <a:off x="10320818" y="4498130"/>
            <a:ext cx="1011382" cy="36933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page</a:t>
            </a:r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753B536B-E554-CED4-0E97-912F01646ECF}"/>
              </a:ext>
            </a:extLst>
          </p:cNvPr>
          <p:cNvCxnSpPr>
            <a:endCxn id="130" idx="1"/>
          </p:cNvCxnSpPr>
          <p:nvPr/>
        </p:nvCxnSpPr>
        <p:spPr>
          <a:xfrm>
            <a:off x="6857292" y="4697775"/>
            <a:ext cx="457406" cy="62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DDE9E6CC-86C2-6692-8027-BB1538624D4C}"/>
              </a:ext>
            </a:extLst>
          </p:cNvPr>
          <p:cNvCxnSpPr/>
          <p:nvPr/>
        </p:nvCxnSpPr>
        <p:spPr>
          <a:xfrm>
            <a:off x="8275690" y="4672790"/>
            <a:ext cx="457406" cy="62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E18C1732-12D1-0C34-EA30-E9DCA9B04B79}"/>
              </a:ext>
            </a:extLst>
          </p:cNvPr>
          <p:cNvCxnSpPr>
            <a:cxnSpLocks/>
            <a:stCxn id="131" idx="3"/>
            <a:endCxn id="132" idx="1"/>
          </p:cNvCxnSpPr>
          <p:nvPr/>
        </p:nvCxnSpPr>
        <p:spPr>
          <a:xfrm>
            <a:off x="9744478" y="4672790"/>
            <a:ext cx="576340" cy="100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41" name="矩形 140">
            <a:extLst>
              <a:ext uri="{FF2B5EF4-FFF2-40B4-BE49-F238E27FC236}">
                <a16:creationId xmlns:a16="http://schemas.microsoft.com/office/drawing/2014/main" id="{BA8053E9-F69D-B315-E258-A168CCB54A40}"/>
              </a:ext>
            </a:extLst>
          </p:cNvPr>
          <p:cNvSpPr/>
          <p:nvPr/>
        </p:nvSpPr>
        <p:spPr>
          <a:xfrm>
            <a:off x="7277130" y="2866255"/>
            <a:ext cx="1011382" cy="36933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517916AB-A008-DEAA-2CA9-DB443493DC8F}"/>
              </a:ext>
            </a:extLst>
          </p:cNvPr>
          <p:cNvSpPr/>
          <p:nvPr/>
        </p:nvSpPr>
        <p:spPr>
          <a:xfrm>
            <a:off x="8688676" y="2858002"/>
            <a:ext cx="1011382" cy="36933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FC8EE9AE-1A88-015E-D7E9-706D9BC36833}"/>
              </a:ext>
            </a:extLst>
          </p:cNvPr>
          <p:cNvSpPr/>
          <p:nvPr/>
        </p:nvSpPr>
        <p:spPr>
          <a:xfrm>
            <a:off x="10297653" y="2866254"/>
            <a:ext cx="1011382" cy="36933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A3A63E14-5459-D7CB-19FF-842DBF4F7CD0}"/>
              </a:ext>
            </a:extLst>
          </p:cNvPr>
          <p:cNvSpPr/>
          <p:nvPr/>
        </p:nvSpPr>
        <p:spPr>
          <a:xfrm>
            <a:off x="7330212" y="3904300"/>
            <a:ext cx="1011382" cy="36933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2DADE407-3126-92D3-0FF4-59C527190FA2}"/>
              </a:ext>
            </a:extLst>
          </p:cNvPr>
          <p:cNvSpPr/>
          <p:nvPr/>
        </p:nvSpPr>
        <p:spPr>
          <a:xfrm>
            <a:off x="8747815" y="3865796"/>
            <a:ext cx="1011382" cy="36933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0FF33757-83B3-88AC-09E9-0D09AB8805D1}"/>
              </a:ext>
            </a:extLst>
          </p:cNvPr>
          <p:cNvSpPr/>
          <p:nvPr/>
        </p:nvSpPr>
        <p:spPr>
          <a:xfrm>
            <a:off x="10328898" y="3898494"/>
            <a:ext cx="1011382" cy="36933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2981C672-1DA2-7AF0-CEF5-241816838EBE}"/>
              </a:ext>
            </a:extLst>
          </p:cNvPr>
          <p:cNvSpPr/>
          <p:nvPr/>
        </p:nvSpPr>
        <p:spPr>
          <a:xfrm>
            <a:off x="7322778" y="4925454"/>
            <a:ext cx="1011382" cy="36933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8EDFAD01-FC5C-C31E-355D-DDBBE676CE30}"/>
              </a:ext>
            </a:extLst>
          </p:cNvPr>
          <p:cNvSpPr/>
          <p:nvPr/>
        </p:nvSpPr>
        <p:spPr>
          <a:xfrm>
            <a:off x="8733096" y="4904440"/>
            <a:ext cx="1011382" cy="36933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51E4B223-70FB-66A2-2C34-B044230AD763}"/>
              </a:ext>
            </a:extLst>
          </p:cNvPr>
          <p:cNvSpPr/>
          <p:nvPr/>
        </p:nvSpPr>
        <p:spPr>
          <a:xfrm>
            <a:off x="10325280" y="4904440"/>
            <a:ext cx="1011382" cy="36933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55FA34B-1331-6874-5087-4E06394087CC}"/>
              </a:ext>
            </a:extLst>
          </p:cNvPr>
          <p:cNvSpPr/>
          <p:nvPr/>
        </p:nvSpPr>
        <p:spPr>
          <a:xfrm>
            <a:off x="1657852" y="2547494"/>
            <a:ext cx="1053153" cy="6967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per_cpu_pages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2A9D06EF-9B5F-2EA7-00E2-71112B588BDF}"/>
              </a:ext>
            </a:extLst>
          </p:cNvPr>
          <p:cNvCxnSpPr/>
          <p:nvPr/>
        </p:nvCxnSpPr>
        <p:spPr>
          <a:xfrm>
            <a:off x="1158220" y="2877466"/>
            <a:ext cx="457406" cy="62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345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A2562-C5AD-B40F-F722-D839969CE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BA5920D-9552-9C60-D005-B80BC1CEB5CC}"/>
              </a:ext>
            </a:extLst>
          </p:cNvPr>
          <p:cNvSpPr/>
          <p:nvPr/>
        </p:nvSpPr>
        <p:spPr>
          <a:xfrm>
            <a:off x="8524240" y="838200"/>
            <a:ext cx="2641600" cy="518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CB102B0-EBEF-CFB5-FD0C-94598E78AAB0}"/>
              </a:ext>
            </a:extLst>
          </p:cNvPr>
          <p:cNvSpPr/>
          <p:nvPr/>
        </p:nvSpPr>
        <p:spPr>
          <a:xfrm>
            <a:off x="8793480" y="4503420"/>
            <a:ext cx="2103120" cy="44704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slot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DAEA9C3-42B7-C60F-E42C-37FB66AF7B3A}"/>
              </a:ext>
            </a:extLst>
          </p:cNvPr>
          <p:cNvSpPr/>
          <p:nvPr/>
        </p:nvSpPr>
        <p:spPr>
          <a:xfrm>
            <a:off x="8732520" y="2164080"/>
            <a:ext cx="2103120" cy="66548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Func</a:t>
            </a:r>
            <a:r>
              <a:rPr lang="en-US" altLang="zh-CN" dirty="0"/>
              <a:t>()</a:t>
            </a:r>
          </a:p>
          <a:p>
            <a:pPr algn="ctr"/>
            <a:r>
              <a:rPr lang="en-US" altLang="zh-CN" dirty="0"/>
              <a:t>instruction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3180B52-3EE2-10B4-CAB8-B1318930FECA}"/>
              </a:ext>
            </a:extLst>
          </p:cNvPr>
          <p:cNvSpPr/>
          <p:nvPr/>
        </p:nvSpPr>
        <p:spPr>
          <a:xfrm>
            <a:off x="8793480" y="4953000"/>
            <a:ext cx="2103120" cy="44704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slot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383958-4E85-7A12-CCE4-059829E135F1}"/>
              </a:ext>
            </a:extLst>
          </p:cNvPr>
          <p:cNvSpPr/>
          <p:nvPr/>
        </p:nvSpPr>
        <p:spPr>
          <a:xfrm>
            <a:off x="8793480" y="5402580"/>
            <a:ext cx="2103120" cy="44704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slot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23060F-3807-E6E4-5807-A090CB70A4F4}"/>
              </a:ext>
            </a:extLst>
          </p:cNvPr>
          <p:cNvSpPr/>
          <p:nvPr/>
        </p:nvSpPr>
        <p:spPr>
          <a:xfrm>
            <a:off x="4862195" y="4036064"/>
            <a:ext cx="3117850" cy="15925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/>
              <a:t>register_kprobe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kprobe_alloc_slot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copy_inst_to_slot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   copy_BRK64_to_slot()</a:t>
            </a:r>
            <a:br>
              <a:rPr lang="en-US" altLang="zh-CN" dirty="0"/>
            </a:br>
            <a:r>
              <a:rPr lang="en-US" altLang="zh-CN" dirty="0"/>
              <a:t>}c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A9CB360-2373-D7DD-2DB8-CF9FA2B7A082}"/>
              </a:ext>
            </a:extLst>
          </p:cNvPr>
          <p:cNvCxnSpPr>
            <a:cxnSpLocks/>
          </p:cNvCxnSpPr>
          <p:nvPr/>
        </p:nvCxnSpPr>
        <p:spPr>
          <a:xfrm flipH="1">
            <a:off x="7599680" y="4726940"/>
            <a:ext cx="1193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4A0BD44D-17FF-8812-B4C5-A9FE2DEB6DAE}"/>
              </a:ext>
            </a:extLst>
          </p:cNvPr>
          <p:cNvSpPr/>
          <p:nvPr/>
        </p:nvSpPr>
        <p:spPr>
          <a:xfrm>
            <a:off x="8063865" y="4414523"/>
            <a:ext cx="370840" cy="30225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2E2879E-5125-3D1C-10ED-0FBC5439DFFD}"/>
              </a:ext>
            </a:extLst>
          </p:cNvPr>
          <p:cNvCxnSpPr>
            <a:cxnSpLocks/>
          </p:cNvCxnSpPr>
          <p:nvPr/>
        </p:nvCxnSpPr>
        <p:spPr>
          <a:xfrm flipH="1">
            <a:off x="7774305" y="2644140"/>
            <a:ext cx="1193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D00F7079-B968-0486-231E-FC5EDAADFC35}"/>
              </a:ext>
            </a:extLst>
          </p:cNvPr>
          <p:cNvSpPr/>
          <p:nvPr/>
        </p:nvSpPr>
        <p:spPr>
          <a:xfrm>
            <a:off x="8147685" y="2266952"/>
            <a:ext cx="370840" cy="30225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66173F7-4FB5-B91A-B03F-C8F1C5159FC9}"/>
              </a:ext>
            </a:extLst>
          </p:cNvPr>
          <p:cNvSpPr/>
          <p:nvPr/>
        </p:nvSpPr>
        <p:spPr>
          <a:xfrm>
            <a:off x="4940300" y="1910735"/>
            <a:ext cx="2789237" cy="14135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/>
              <a:t>register_kprobe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   replace_with_BRK64        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B70FCF0-5E1D-285F-C08B-89D0BD0FE895}"/>
              </a:ext>
            </a:extLst>
          </p:cNvPr>
          <p:cNvSpPr/>
          <p:nvPr/>
        </p:nvSpPr>
        <p:spPr>
          <a:xfrm>
            <a:off x="558165" y="356872"/>
            <a:ext cx="370840" cy="30225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ED8DDFC-C20A-B488-CBB8-D6A339363B33}"/>
              </a:ext>
            </a:extLst>
          </p:cNvPr>
          <p:cNvSpPr/>
          <p:nvPr/>
        </p:nvSpPr>
        <p:spPr>
          <a:xfrm>
            <a:off x="537845" y="820164"/>
            <a:ext cx="3465195" cy="10132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/>
              <a:t>kprobe_breakpoint_handler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pre_handler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modify_pc_to_slot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74C8F8B-7AF0-9508-7FE2-10DD16C85523}"/>
              </a:ext>
            </a:extLst>
          </p:cNvPr>
          <p:cNvSpPr txBox="1"/>
          <p:nvPr/>
        </p:nvSpPr>
        <p:spPr>
          <a:xfrm>
            <a:off x="1018540" y="323335"/>
            <a:ext cx="1816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BRK first happed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17746C8C-6A04-B278-F823-20190E4BD118}"/>
              </a:ext>
            </a:extLst>
          </p:cNvPr>
          <p:cNvSpPr/>
          <p:nvPr/>
        </p:nvSpPr>
        <p:spPr>
          <a:xfrm>
            <a:off x="456565" y="2635250"/>
            <a:ext cx="370840" cy="30225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5B9E83E-6BBE-FE00-09FE-D57924F98FA7}"/>
              </a:ext>
            </a:extLst>
          </p:cNvPr>
          <p:cNvSpPr txBox="1"/>
          <p:nvPr/>
        </p:nvSpPr>
        <p:spPr>
          <a:xfrm>
            <a:off x="979091" y="2599892"/>
            <a:ext cx="1816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BRK ret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71F395B-8A8D-FD5E-FBF9-69F6FE8C587E}"/>
              </a:ext>
            </a:extLst>
          </p:cNvPr>
          <p:cNvSpPr/>
          <p:nvPr/>
        </p:nvSpPr>
        <p:spPr>
          <a:xfrm>
            <a:off x="558164" y="3019430"/>
            <a:ext cx="3066573" cy="11182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/>
              <a:t>Excute_slot_instruction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Trigger_brk64</a:t>
            </a:r>
            <a:endParaRPr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8A1F5134-993B-4869-1F94-49464A989EF2}"/>
              </a:ext>
            </a:extLst>
          </p:cNvPr>
          <p:cNvSpPr/>
          <p:nvPr/>
        </p:nvSpPr>
        <p:spPr>
          <a:xfrm>
            <a:off x="331470" y="4541245"/>
            <a:ext cx="370840" cy="30225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A4559E1-DC47-A8CD-5849-78193D77D47B}"/>
              </a:ext>
            </a:extLst>
          </p:cNvPr>
          <p:cNvSpPr txBox="1"/>
          <p:nvPr/>
        </p:nvSpPr>
        <p:spPr>
          <a:xfrm>
            <a:off x="743585" y="4509221"/>
            <a:ext cx="2296477" cy="366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BRK happed again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082E940-390A-1749-CCA8-C6E4A846BEAB}"/>
              </a:ext>
            </a:extLst>
          </p:cNvPr>
          <p:cNvSpPr/>
          <p:nvPr/>
        </p:nvSpPr>
        <p:spPr>
          <a:xfrm>
            <a:off x="501650" y="4930382"/>
            <a:ext cx="4102735" cy="10132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/>
              <a:t>kprobe_breakpoint_ss_handler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post_handler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modify_pc_to_ori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0894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AB4FA-E711-D9B9-BE30-5D21EC371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D84B732-C1C6-A4EE-11F5-537576669B98}"/>
              </a:ext>
            </a:extLst>
          </p:cNvPr>
          <p:cNvSpPr/>
          <p:nvPr/>
        </p:nvSpPr>
        <p:spPr>
          <a:xfrm>
            <a:off x="904240" y="147320"/>
            <a:ext cx="1859280" cy="625856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4C1EBD-9608-4F28-34D8-10510614BF1A}"/>
              </a:ext>
            </a:extLst>
          </p:cNvPr>
          <p:cNvSpPr txBox="1"/>
          <p:nvPr/>
        </p:nvSpPr>
        <p:spPr>
          <a:xfrm>
            <a:off x="2619497" y="0"/>
            <a:ext cx="16698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/>
              <a:t>0x0000 0000</a:t>
            </a:r>
            <a:endParaRPr lang="zh-CN" altLang="en-US" sz="16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CE2852-068A-A7A4-0E3D-2B8AC7F10342}"/>
              </a:ext>
            </a:extLst>
          </p:cNvPr>
          <p:cNvSpPr txBox="1"/>
          <p:nvPr/>
        </p:nvSpPr>
        <p:spPr>
          <a:xfrm>
            <a:off x="2621281" y="6221214"/>
            <a:ext cx="152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0xffff </a:t>
            </a:r>
            <a:r>
              <a:rPr lang="en-US" altLang="zh-CN" b="1" dirty="0" err="1"/>
              <a:t>ffff</a:t>
            </a:r>
            <a:endParaRPr lang="zh-CN" altLang="en-US" b="1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36909438-48CB-4F3D-0417-A04AE4D99AED}"/>
              </a:ext>
            </a:extLst>
          </p:cNvPr>
          <p:cNvSpPr/>
          <p:nvPr/>
        </p:nvSpPr>
        <p:spPr>
          <a:xfrm>
            <a:off x="3098800" y="2629492"/>
            <a:ext cx="1433871" cy="3385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8DA3E1B-3532-FB39-DD3C-8E64E7DF6E6F}"/>
              </a:ext>
            </a:extLst>
          </p:cNvPr>
          <p:cNvSpPr txBox="1"/>
          <p:nvPr/>
        </p:nvSpPr>
        <p:spPr>
          <a:xfrm>
            <a:off x="3053735" y="2226452"/>
            <a:ext cx="152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Split</a:t>
            </a:r>
            <a:endParaRPr lang="zh-CN" altLang="en-US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811F8EB-66BD-E01D-8C86-00A0860AB99A}"/>
              </a:ext>
            </a:extLst>
          </p:cNvPr>
          <p:cNvSpPr/>
          <p:nvPr/>
        </p:nvSpPr>
        <p:spPr>
          <a:xfrm>
            <a:off x="5021990" y="201394"/>
            <a:ext cx="2040376" cy="33855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B3C529E-2F15-DAD1-4B4B-6284E5893E75}"/>
              </a:ext>
            </a:extLst>
          </p:cNvPr>
          <p:cNvSpPr/>
          <p:nvPr/>
        </p:nvSpPr>
        <p:spPr>
          <a:xfrm>
            <a:off x="5021990" y="610730"/>
            <a:ext cx="2040376" cy="33855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5900BA5-C556-40B0-8D26-8FBAF6A40200}"/>
              </a:ext>
            </a:extLst>
          </p:cNvPr>
          <p:cNvSpPr/>
          <p:nvPr/>
        </p:nvSpPr>
        <p:spPr>
          <a:xfrm>
            <a:off x="5021990" y="1020066"/>
            <a:ext cx="2040376" cy="33855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6ACE6B6-1A2C-9C51-9F9C-A98CC5561B88}"/>
              </a:ext>
            </a:extLst>
          </p:cNvPr>
          <p:cNvSpPr/>
          <p:nvPr/>
        </p:nvSpPr>
        <p:spPr>
          <a:xfrm>
            <a:off x="5021990" y="1436742"/>
            <a:ext cx="2040376" cy="33855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EAE9C3A-B97A-FE3E-0CF7-20EA8E5A26AF}"/>
              </a:ext>
            </a:extLst>
          </p:cNvPr>
          <p:cNvSpPr/>
          <p:nvPr/>
        </p:nvSpPr>
        <p:spPr>
          <a:xfrm>
            <a:off x="5021990" y="1853418"/>
            <a:ext cx="2040376" cy="33855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0F97FF5-45EA-DDB0-6D68-2076CE3B2B0A}"/>
              </a:ext>
            </a:extLst>
          </p:cNvPr>
          <p:cNvSpPr/>
          <p:nvPr/>
        </p:nvSpPr>
        <p:spPr>
          <a:xfrm>
            <a:off x="5021990" y="2257230"/>
            <a:ext cx="2040376" cy="33855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122BD69-A3ED-2D8B-B27C-198921B46E55}"/>
              </a:ext>
            </a:extLst>
          </p:cNvPr>
          <p:cNvSpPr/>
          <p:nvPr/>
        </p:nvSpPr>
        <p:spPr>
          <a:xfrm>
            <a:off x="5021990" y="2666026"/>
            <a:ext cx="2040376" cy="33855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35F1387-3B00-2DB1-498F-9C6EF4B60AA6}"/>
              </a:ext>
            </a:extLst>
          </p:cNvPr>
          <p:cNvSpPr/>
          <p:nvPr/>
        </p:nvSpPr>
        <p:spPr>
          <a:xfrm>
            <a:off x="5021990" y="3483618"/>
            <a:ext cx="2040376" cy="33855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9E09A5C-620E-78BE-5F8A-13E7FAB7F2EE}"/>
              </a:ext>
            </a:extLst>
          </p:cNvPr>
          <p:cNvSpPr/>
          <p:nvPr/>
        </p:nvSpPr>
        <p:spPr>
          <a:xfrm>
            <a:off x="5021990" y="3074822"/>
            <a:ext cx="2040376" cy="33855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B60A98F-F42A-A16B-A89F-49D3B081FE83}"/>
              </a:ext>
            </a:extLst>
          </p:cNvPr>
          <p:cNvSpPr/>
          <p:nvPr/>
        </p:nvSpPr>
        <p:spPr>
          <a:xfrm>
            <a:off x="5021990" y="3892414"/>
            <a:ext cx="2040376" cy="33855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899AF3E-F1B4-1B9A-5A01-E63F0DCEABB1}"/>
              </a:ext>
            </a:extLst>
          </p:cNvPr>
          <p:cNvSpPr/>
          <p:nvPr/>
        </p:nvSpPr>
        <p:spPr>
          <a:xfrm>
            <a:off x="5021990" y="4301210"/>
            <a:ext cx="2040376" cy="33855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DAA02EF-4249-86C0-7D9C-129235735805}"/>
              </a:ext>
            </a:extLst>
          </p:cNvPr>
          <p:cNvSpPr/>
          <p:nvPr/>
        </p:nvSpPr>
        <p:spPr>
          <a:xfrm>
            <a:off x="5021990" y="4744151"/>
            <a:ext cx="2040376" cy="33855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1D2D56A-5550-6D82-9849-0ECE0D9BDFB5}"/>
              </a:ext>
            </a:extLst>
          </p:cNvPr>
          <p:cNvSpPr/>
          <p:nvPr/>
        </p:nvSpPr>
        <p:spPr>
          <a:xfrm>
            <a:off x="5021990" y="5173003"/>
            <a:ext cx="2040376" cy="33855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A1A4666-B0D2-CCA9-6EC5-BF34C65C5408}"/>
              </a:ext>
            </a:extLst>
          </p:cNvPr>
          <p:cNvSpPr/>
          <p:nvPr/>
        </p:nvSpPr>
        <p:spPr>
          <a:xfrm>
            <a:off x="5021990" y="5623085"/>
            <a:ext cx="2040376" cy="33855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A29CFE9-E3A1-660B-DAEA-5F88729B2D69}"/>
              </a:ext>
            </a:extLst>
          </p:cNvPr>
          <p:cNvSpPr/>
          <p:nvPr/>
        </p:nvSpPr>
        <p:spPr>
          <a:xfrm>
            <a:off x="5021990" y="6051937"/>
            <a:ext cx="2040376" cy="33855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CA89D63-4347-3BC3-AD6B-0CF96D228201}"/>
              </a:ext>
            </a:extLst>
          </p:cNvPr>
          <p:cNvSpPr txBox="1"/>
          <p:nvPr/>
        </p:nvSpPr>
        <p:spPr>
          <a:xfrm>
            <a:off x="7204606" y="193704"/>
            <a:ext cx="702822" cy="347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/>
              <a:t>0</a:t>
            </a:r>
            <a:endParaRPr lang="zh-CN" altLang="en-US" sz="1600" b="1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C21CC29-8CF6-8C8A-DBCC-7F91A24976C4}"/>
              </a:ext>
            </a:extLst>
          </p:cNvPr>
          <p:cNvSpPr txBox="1"/>
          <p:nvPr/>
        </p:nvSpPr>
        <p:spPr>
          <a:xfrm>
            <a:off x="7204606" y="598595"/>
            <a:ext cx="702822" cy="347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/>
              <a:t>1</a:t>
            </a:r>
            <a:endParaRPr lang="zh-CN" altLang="en-US" sz="1600" b="1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342BE08B-D0FA-DD73-5894-F926A53C07AF}"/>
              </a:ext>
            </a:extLst>
          </p:cNvPr>
          <p:cNvSpPr txBox="1"/>
          <p:nvPr/>
        </p:nvSpPr>
        <p:spPr>
          <a:xfrm>
            <a:off x="7204606" y="1089030"/>
            <a:ext cx="702822" cy="347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/>
              <a:t>2</a:t>
            </a:r>
            <a:endParaRPr lang="zh-CN" altLang="en-US" sz="1600" b="1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53CA59F0-9DB0-EC56-AA05-AC1A86EA73FC}"/>
              </a:ext>
            </a:extLst>
          </p:cNvPr>
          <p:cNvSpPr txBox="1"/>
          <p:nvPr/>
        </p:nvSpPr>
        <p:spPr>
          <a:xfrm>
            <a:off x="7204606" y="1500211"/>
            <a:ext cx="702822" cy="347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/>
              <a:t>3</a:t>
            </a:r>
            <a:endParaRPr lang="zh-CN" altLang="en-US" sz="1600" b="1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B475A0D-2DA2-8D11-DAB1-25B9EEFBA9FB}"/>
              </a:ext>
            </a:extLst>
          </p:cNvPr>
          <p:cNvSpPr txBox="1"/>
          <p:nvPr/>
        </p:nvSpPr>
        <p:spPr>
          <a:xfrm>
            <a:off x="7204606" y="1892472"/>
            <a:ext cx="702822" cy="347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/>
              <a:t>4</a:t>
            </a:r>
            <a:endParaRPr lang="zh-CN" altLang="en-US" sz="1600" b="1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94D5C464-B724-E897-7816-EEDCA2656A42}"/>
              </a:ext>
            </a:extLst>
          </p:cNvPr>
          <p:cNvSpPr txBox="1"/>
          <p:nvPr/>
        </p:nvSpPr>
        <p:spPr>
          <a:xfrm>
            <a:off x="7204606" y="2279266"/>
            <a:ext cx="702822" cy="347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/>
              <a:t>…</a:t>
            </a:r>
            <a:endParaRPr lang="zh-CN" altLang="en-US" sz="1600" b="1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B71CE64-F62E-B394-BB30-BB751D29774C}"/>
              </a:ext>
            </a:extLst>
          </p:cNvPr>
          <p:cNvSpPr txBox="1"/>
          <p:nvPr/>
        </p:nvSpPr>
        <p:spPr>
          <a:xfrm>
            <a:off x="7177426" y="6033282"/>
            <a:ext cx="702822" cy="347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/>
              <a:t>n</a:t>
            </a:r>
            <a:endParaRPr lang="zh-CN" altLang="en-US" sz="1600" b="1" dirty="0"/>
          </a:p>
        </p:txBody>
      </p:sp>
      <p:sp>
        <p:nvSpPr>
          <p:cNvPr id="83" name="箭头: 右 82">
            <a:extLst>
              <a:ext uri="{FF2B5EF4-FFF2-40B4-BE49-F238E27FC236}">
                <a16:creationId xmlns:a16="http://schemas.microsoft.com/office/drawing/2014/main" id="{DA8B1F13-657A-24D5-ADDB-504A6C4DD153}"/>
              </a:ext>
            </a:extLst>
          </p:cNvPr>
          <p:cNvSpPr/>
          <p:nvPr/>
        </p:nvSpPr>
        <p:spPr>
          <a:xfrm>
            <a:off x="7715046" y="2666026"/>
            <a:ext cx="858684" cy="40879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F6195739-7250-F9A7-2666-5126FA93922A}"/>
              </a:ext>
            </a:extLst>
          </p:cNvPr>
          <p:cNvSpPr/>
          <p:nvPr/>
        </p:nvSpPr>
        <p:spPr>
          <a:xfrm>
            <a:off x="8973757" y="185002"/>
            <a:ext cx="1509703" cy="34534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page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E303EC5F-248D-0446-CD40-B96DD6D919D5}"/>
              </a:ext>
            </a:extLst>
          </p:cNvPr>
          <p:cNvSpPr/>
          <p:nvPr/>
        </p:nvSpPr>
        <p:spPr>
          <a:xfrm>
            <a:off x="8973757" y="594338"/>
            <a:ext cx="1509703" cy="34534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page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0DC58D2D-8C0B-4EDA-0CE1-1B5515FF6A7D}"/>
              </a:ext>
            </a:extLst>
          </p:cNvPr>
          <p:cNvSpPr/>
          <p:nvPr/>
        </p:nvSpPr>
        <p:spPr>
          <a:xfrm>
            <a:off x="8973757" y="1003674"/>
            <a:ext cx="1509703" cy="34534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page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1D7B690C-B4F0-C62D-38D8-79ECC5EA3652}"/>
              </a:ext>
            </a:extLst>
          </p:cNvPr>
          <p:cNvSpPr/>
          <p:nvPr/>
        </p:nvSpPr>
        <p:spPr>
          <a:xfrm>
            <a:off x="8973757" y="1420350"/>
            <a:ext cx="1509703" cy="34534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page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4DCFF8FF-4020-887A-552F-51D29D901642}"/>
              </a:ext>
            </a:extLst>
          </p:cNvPr>
          <p:cNvSpPr/>
          <p:nvPr/>
        </p:nvSpPr>
        <p:spPr>
          <a:xfrm>
            <a:off x="8973757" y="1837026"/>
            <a:ext cx="1509703" cy="34534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page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725DC1D0-B5BB-11A3-8F82-1B37F3DD7528}"/>
              </a:ext>
            </a:extLst>
          </p:cNvPr>
          <p:cNvSpPr/>
          <p:nvPr/>
        </p:nvSpPr>
        <p:spPr>
          <a:xfrm>
            <a:off x="8973757" y="2240838"/>
            <a:ext cx="1509703" cy="34534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page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5BFA8174-E3DC-2D32-2F56-8815DF303516}"/>
              </a:ext>
            </a:extLst>
          </p:cNvPr>
          <p:cNvSpPr/>
          <p:nvPr/>
        </p:nvSpPr>
        <p:spPr>
          <a:xfrm>
            <a:off x="8973757" y="2649634"/>
            <a:ext cx="1509703" cy="34534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page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3AE10872-EDBF-74D4-9435-ACD20C8ACE86}"/>
              </a:ext>
            </a:extLst>
          </p:cNvPr>
          <p:cNvSpPr/>
          <p:nvPr/>
        </p:nvSpPr>
        <p:spPr>
          <a:xfrm>
            <a:off x="8973757" y="3467226"/>
            <a:ext cx="1509703" cy="34534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page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474EF9FB-18AF-F949-351F-B997B9E77386}"/>
              </a:ext>
            </a:extLst>
          </p:cNvPr>
          <p:cNvSpPr/>
          <p:nvPr/>
        </p:nvSpPr>
        <p:spPr>
          <a:xfrm>
            <a:off x="8973757" y="3058430"/>
            <a:ext cx="1509703" cy="34534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page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4962C421-13CA-8B3B-3ED3-0191DD094FB4}"/>
              </a:ext>
            </a:extLst>
          </p:cNvPr>
          <p:cNvSpPr/>
          <p:nvPr/>
        </p:nvSpPr>
        <p:spPr>
          <a:xfrm>
            <a:off x="8973757" y="3876022"/>
            <a:ext cx="1509703" cy="34534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page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18CD39CC-B4E8-338C-6F4A-AFA1DE19A914}"/>
              </a:ext>
            </a:extLst>
          </p:cNvPr>
          <p:cNvSpPr/>
          <p:nvPr/>
        </p:nvSpPr>
        <p:spPr>
          <a:xfrm>
            <a:off x="8973757" y="4284818"/>
            <a:ext cx="1509703" cy="34534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page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F30E0AC6-BF28-BCEE-77BC-D45C452F8F35}"/>
              </a:ext>
            </a:extLst>
          </p:cNvPr>
          <p:cNvSpPr/>
          <p:nvPr/>
        </p:nvSpPr>
        <p:spPr>
          <a:xfrm>
            <a:off x="8973757" y="4727759"/>
            <a:ext cx="1509703" cy="34534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page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657F32CC-DA27-782A-DBF5-8EA68142B248}"/>
              </a:ext>
            </a:extLst>
          </p:cNvPr>
          <p:cNvSpPr/>
          <p:nvPr/>
        </p:nvSpPr>
        <p:spPr>
          <a:xfrm>
            <a:off x="8973757" y="5156611"/>
            <a:ext cx="1509703" cy="34534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page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16315728-F38A-E558-4621-BA0F1B69C657}"/>
              </a:ext>
            </a:extLst>
          </p:cNvPr>
          <p:cNvSpPr/>
          <p:nvPr/>
        </p:nvSpPr>
        <p:spPr>
          <a:xfrm>
            <a:off x="8973757" y="5606693"/>
            <a:ext cx="1509703" cy="34534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page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569E4D21-7EED-B2F9-5C43-7A371A4E28C9}"/>
              </a:ext>
            </a:extLst>
          </p:cNvPr>
          <p:cNvSpPr/>
          <p:nvPr/>
        </p:nvSpPr>
        <p:spPr>
          <a:xfrm>
            <a:off x="8973757" y="6035545"/>
            <a:ext cx="1509703" cy="34534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page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30FC107-3B44-6EF6-C979-64ED56A7B7EE}"/>
              </a:ext>
            </a:extLst>
          </p:cNvPr>
          <p:cNvSpPr txBox="1"/>
          <p:nvPr/>
        </p:nvSpPr>
        <p:spPr>
          <a:xfrm>
            <a:off x="10379988" y="223052"/>
            <a:ext cx="702822" cy="347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/>
              <a:t>0</a:t>
            </a:r>
            <a:endParaRPr lang="zh-CN" altLang="en-US" sz="1600" b="1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EC307CE1-8A6C-2F68-4E3B-A67B07674BB7}"/>
              </a:ext>
            </a:extLst>
          </p:cNvPr>
          <p:cNvSpPr txBox="1"/>
          <p:nvPr/>
        </p:nvSpPr>
        <p:spPr>
          <a:xfrm>
            <a:off x="10379988" y="627943"/>
            <a:ext cx="702822" cy="347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/>
              <a:t>1</a:t>
            </a:r>
            <a:endParaRPr lang="zh-CN" altLang="en-US" sz="1600" b="1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2F8A4899-CC86-E040-BDC1-9ED60E4FABB8}"/>
              </a:ext>
            </a:extLst>
          </p:cNvPr>
          <p:cNvSpPr txBox="1"/>
          <p:nvPr/>
        </p:nvSpPr>
        <p:spPr>
          <a:xfrm>
            <a:off x="10379988" y="1118378"/>
            <a:ext cx="702822" cy="347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/>
              <a:t>2</a:t>
            </a:r>
            <a:endParaRPr lang="zh-CN" altLang="en-US" sz="1600" b="1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8BCFF382-F96A-70C8-3533-509CEA24822F}"/>
              </a:ext>
            </a:extLst>
          </p:cNvPr>
          <p:cNvSpPr txBox="1"/>
          <p:nvPr/>
        </p:nvSpPr>
        <p:spPr>
          <a:xfrm>
            <a:off x="10379988" y="1529559"/>
            <a:ext cx="702822" cy="347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/>
              <a:t>3</a:t>
            </a:r>
            <a:endParaRPr lang="zh-CN" altLang="en-US" sz="1600" b="1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548AFEA-0C89-3A70-F0CE-0EA0062F7F96}"/>
              </a:ext>
            </a:extLst>
          </p:cNvPr>
          <p:cNvSpPr txBox="1"/>
          <p:nvPr/>
        </p:nvSpPr>
        <p:spPr>
          <a:xfrm>
            <a:off x="10379988" y="1921820"/>
            <a:ext cx="702822" cy="347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/>
              <a:t>4</a:t>
            </a:r>
            <a:endParaRPr lang="zh-CN" altLang="en-US" sz="1600" b="1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C6C6FB2E-35B7-6C6A-842D-68902592A142}"/>
              </a:ext>
            </a:extLst>
          </p:cNvPr>
          <p:cNvSpPr txBox="1"/>
          <p:nvPr/>
        </p:nvSpPr>
        <p:spPr>
          <a:xfrm>
            <a:off x="10379988" y="2308614"/>
            <a:ext cx="702822" cy="347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/>
              <a:t>…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42121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F44B1-4F82-2890-3FD0-09899DDCD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D32BD46-1C20-5C7B-5570-16C81E098226}"/>
              </a:ext>
            </a:extLst>
          </p:cNvPr>
          <p:cNvSpPr/>
          <p:nvPr/>
        </p:nvSpPr>
        <p:spPr>
          <a:xfrm>
            <a:off x="716690" y="674230"/>
            <a:ext cx="972410" cy="30367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FBC28E-7858-40C5-CB00-F58E63E4E1DC}"/>
              </a:ext>
            </a:extLst>
          </p:cNvPr>
          <p:cNvSpPr/>
          <p:nvPr/>
        </p:nvSpPr>
        <p:spPr>
          <a:xfrm>
            <a:off x="1714500" y="674230"/>
            <a:ext cx="972410" cy="30367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482629-D2F0-2144-809F-DE63DF02532C}"/>
              </a:ext>
            </a:extLst>
          </p:cNvPr>
          <p:cNvSpPr/>
          <p:nvPr/>
        </p:nvSpPr>
        <p:spPr>
          <a:xfrm>
            <a:off x="4729560" y="674230"/>
            <a:ext cx="972410" cy="30367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CC48CDD-4DE0-19FD-3D1D-D27954B4270B}"/>
              </a:ext>
            </a:extLst>
          </p:cNvPr>
          <p:cNvSpPr/>
          <p:nvPr/>
        </p:nvSpPr>
        <p:spPr>
          <a:xfrm>
            <a:off x="2719520" y="674230"/>
            <a:ext cx="972410" cy="30367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A05B605-CDE5-9BBE-90E9-E2D93C0526D9}"/>
              </a:ext>
            </a:extLst>
          </p:cNvPr>
          <p:cNvSpPr/>
          <p:nvPr/>
        </p:nvSpPr>
        <p:spPr>
          <a:xfrm>
            <a:off x="3724540" y="674230"/>
            <a:ext cx="972410" cy="30367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FE8EE53-4476-27C0-33E8-86879F68AE59}"/>
              </a:ext>
            </a:extLst>
          </p:cNvPr>
          <p:cNvSpPr/>
          <p:nvPr/>
        </p:nvSpPr>
        <p:spPr>
          <a:xfrm>
            <a:off x="5734580" y="674230"/>
            <a:ext cx="972410" cy="30367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E58AFED-6599-C67C-B350-3DA286777062}"/>
              </a:ext>
            </a:extLst>
          </p:cNvPr>
          <p:cNvSpPr/>
          <p:nvPr/>
        </p:nvSpPr>
        <p:spPr>
          <a:xfrm>
            <a:off x="6732390" y="674230"/>
            <a:ext cx="972410" cy="30367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992E4C0-9E86-CF69-54A4-F67B21EB13BB}"/>
              </a:ext>
            </a:extLst>
          </p:cNvPr>
          <p:cNvSpPr/>
          <p:nvPr/>
        </p:nvSpPr>
        <p:spPr>
          <a:xfrm>
            <a:off x="9747450" y="674230"/>
            <a:ext cx="972410" cy="30367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644B021-436C-DDD6-4622-FF17DFF45802}"/>
              </a:ext>
            </a:extLst>
          </p:cNvPr>
          <p:cNvSpPr/>
          <p:nvPr/>
        </p:nvSpPr>
        <p:spPr>
          <a:xfrm>
            <a:off x="7737410" y="674230"/>
            <a:ext cx="972410" cy="30367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72E75E8-09D6-6ADC-FCE7-533E07D42AC8}"/>
              </a:ext>
            </a:extLst>
          </p:cNvPr>
          <p:cNvSpPr/>
          <p:nvPr/>
        </p:nvSpPr>
        <p:spPr>
          <a:xfrm>
            <a:off x="8742430" y="674230"/>
            <a:ext cx="972410" cy="30367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B9DC25C-FB41-70FB-0C5F-AB126448CF7F}"/>
              </a:ext>
            </a:extLst>
          </p:cNvPr>
          <p:cNvSpPr txBox="1"/>
          <p:nvPr/>
        </p:nvSpPr>
        <p:spPr>
          <a:xfrm>
            <a:off x="-41587" y="176955"/>
            <a:ext cx="2636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/>
              <a:t>初始状态 全部空闲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2A2B92F-C666-F282-9FEE-9EB55603ED48}"/>
              </a:ext>
            </a:extLst>
          </p:cNvPr>
          <p:cNvSpPr/>
          <p:nvPr/>
        </p:nvSpPr>
        <p:spPr>
          <a:xfrm>
            <a:off x="742090" y="1487030"/>
            <a:ext cx="972410" cy="3036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EACDB8-2F16-AAF1-1F72-31302F461CC8}"/>
              </a:ext>
            </a:extLst>
          </p:cNvPr>
          <p:cNvSpPr/>
          <p:nvPr/>
        </p:nvSpPr>
        <p:spPr>
          <a:xfrm>
            <a:off x="1739900" y="1487030"/>
            <a:ext cx="972410" cy="30367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F03EA62-7287-82ED-FCDC-34B01A6A4FB7}"/>
              </a:ext>
            </a:extLst>
          </p:cNvPr>
          <p:cNvSpPr/>
          <p:nvPr/>
        </p:nvSpPr>
        <p:spPr>
          <a:xfrm>
            <a:off x="4754960" y="1487030"/>
            <a:ext cx="972410" cy="30367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48B05C2-2B58-BEDF-9C7D-D20337413467}"/>
              </a:ext>
            </a:extLst>
          </p:cNvPr>
          <p:cNvSpPr/>
          <p:nvPr/>
        </p:nvSpPr>
        <p:spPr>
          <a:xfrm>
            <a:off x="2744920" y="1487030"/>
            <a:ext cx="972410" cy="3036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91502AF-72DE-AADC-168B-F8C150F9DE61}"/>
              </a:ext>
            </a:extLst>
          </p:cNvPr>
          <p:cNvSpPr/>
          <p:nvPr/>
        </p:nvSpPr>
        <p:spPr>
          <a:xfrm>
            <a:off x="3749940" y="1487030"/>
            <a:ext cx="972410" cy="3036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D7EE2A7-DED1-D4BF-FDB1-737045AF125C}"/>
              </a:ext>
            </a:extLst>
          </p:cNvPr>
          <p:cNvSpPr/>
          <p:nvPr/>
        </p:nvSpPr>
        <p:spPr>
          <a:xfrm>
            <a:off x="5759980" y="1487030"/>
            <a:ext cx="972410" cy="30367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2AB6023-5651-9CA6-4854-7B39C8F7FC04}"/>
              </a:ext>
            </a:extLst>
          </p:cNvPr>
          <p:cNvSpPr/>
          <p:nvPr/>
        </p:nvSpPr>
        <p:spPr>
          <a:xfrm>
            <a:off x="6757790" y="1487030"/>
            <a:ext cx="972410" cy="3036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89D7E10-17D2-A503-A777-692C35391DC5}"/>
              </a:ext>
            </a:extLst>
          </p:cNvPr>
          <p:cNvSpPr/>
          <p:nvPr/>
        </p:nvSpPr>
        <p:spPr>
          <a:xfrm>
            <a:off x="9772850" y="1487030"/>
            <a:ext cx="972410" cy="30367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EFC3445-8ABF-659C-D90B-83A1DCF1963D}"/>
              </a:ext>
            </a:extLst>
          </p:cNvPr>
          <p:cNvSpPr/>
          <p:nvPr/>
        </p:nvSpPr>
        <p:spPr>
          <a:xfrm>
            <a:off x="7762810" y="1487030"/>
            <a:ext cx="972410" cy="3036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8A73A86-0F9A-F51A-4FE5-A94B22B5BCB5}"/>
              </a:ext>
            </a:extLst>
          </p:cNvPr>
          <p:cNvSpPr/>
          <p:nvPr/>
        </p:nvSpPr>
        <p:spPr>
          <a:xfrm>
            <a:off x="8767830" y="1487030"/>
            <a:ext cx="972410" cy="30367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712EA0A-29DC-F50C-921D-EDCE41C79027}"/>
              </a:ext>
            </a:extLst>
          </p:cNvPr>
          <p:cNvSpPr txBox="1"/>
          <p:nvPr/>
        </p:nvSpPr>
        <p:spPr>
          <a:xfrm>
            <a:off x="-90296" y="1117698"/>
            <a:ext cx="3609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/>
              <a:t>按顺序 申请了 </a:t>
            </a:r>
            <a:r>
              <a:rPr lang="en-US" altLang="zh-CN" b="1" dirty="0"/>
              <a:t>5</a:t>
            </a:r>
            <a:r>
              <a:rPr lang="zh-CN" altLang="en-US" b="1" dirty="0"/>
              <a:t>个 </a:t>
            </a:r>
            <a:r>
              <a:rPr lang="en-US" altLang="zh-CN" b="1" dirty="0"/>
              <a:t>2 </a:t>
            </a:r>
            <a:r>
              <a:rPr lang="zh-CN" altLang="en-US" b="1" dirty="0"/>
              <a:t>页内存</a:t>
            </a:r>
            <a:r>
              <a:rPr lang="en-US" altLang="zh-CN" b="1" dirty="0"/>
              <a:t> </a:t>
            </a:r>
            <a:endParaRPr lang="zh-CN" altLang="en-US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D60A53C-5B7A-A5C0-C038-318EE8608DAF}"/>
              </a:ext>
            </a:extLst>
          </p:cNvPr>
          <p:cNvSpPr txBox="1"/>
          <p:nvPr/>
        </p:nvSpPr>
        <p:spPr>
          <a:xfrm>
            <a:off x="1132839" y="1742917"/>
            <a:ext cx="1146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6F852B7-0AE9-2CA5-4E7F-9F3DBF425CC7}"/>
              </a:ext>
            </a:extLst>
          </p:cNvPr>
          <p:cNvSpPr txBox="1"/>
          <p:nvPr/>
        </p:nvSpPr>
        <p:spPr>
          <a:xfrm>
            <a:off x="-183211" y="2101379"/>
            <a:ext cx="3609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/>
              <a:t>交错释放了 </a:t>
            </a:r>
            <a:r>
              <a:rPr lang="en-US" altLang="zh-CN" b="1" dirty="0"/>
              <a:t> </a:t>
            </a:r>
            <a:r>
              <a:rPr lang="zh-CN" altLang="en-US" b="1" dirty="0"/>
              <a:t>其中</a:t>
            </a:r>
            <a:r>
              <a:rPr lang="en-US" altLang="zh-CN" b="1" dirty="0"/>
              <a:t>3</a:t>
            </a:r>
            <a:r>
              <a:rPr lang="zh-CN" altLang="en-US" b="1" dirty="0"/>
              <a:t>个</a:t>
            </a:r>
            <a:r>
              <a:rPr lang="en-US" altLang="zh-CN" b="1" dirty="0"/>
              <a:t>2</a:t>
            </a:r>
            <a:r>
              <a:rPr lang="zh-CN" altLang="en-US" b="1" dirty="0"/>
              <a:t>页内存</a:t>
            </a:r>
            <a:r>
              <a:rPr lang="en-US" altLang="zh-CN" b="1" dirty="0"/>
              <a:t> </a:t>
            </a:r>
            <a:endParaRPr lang="zh-CN" altLang="en-US" b="1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26988F3-24FD-BF18-D762-0D5A78C0B4A7}"/>
              </a:ext>
            </a:extLst>
          </p:cNvPr>
          <p:cNvSpPr txBox="1"/>
          <p:nvPr/>
        </p:nvSpPr>
        <p:spPr>
          <a:xfrm>
            <a:off x="-192804" y="3309829"/>
            <a:ext cx="5408569" cy="369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/>
              <a:t>申请</a:t>
            </a:r>
            <a:r>
              <a:rPr lang="en-US" altLang="zh-CN" b="1" dirty="0"/>
              <a:t>4</a:t>
            </a:r>
            <a:r>
              <a:rPr lang="zh-CN" altLang="en-US" b="1" dirty="0"/>
              <a:t>页内存 有空闲内存 但是没有连续内存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1C2211CE-5F31-3DD8-A434-F16A7FCA9867}"/>
              </a:ext>
            </a:extLst>
          </p:cNvPr>
          <p:cNvSpPr txBox="1"/>
          <p:nvPr/>
        </p:nvSpPr>
        <p:spPr>
          <a:xfrm>
            <a:off x="3176597" y="1742917"/>
            <a:ext cx="1146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BEC7FEA0-392E-6638-1CB0-FA4EC28EE43D}"/>
              </a:ext>
            </a:extLst>
          </p:cNvPr>
          <p:cNvSpPr txBox="1"/>
          <p:nvPr/>
        </p:nvSpPr>
        <p:spPr>
          <a:xfrm>
            <a:off x="5215765" y="1742917"/>
            <a:ext cx="1146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ECDC97E0-8AAA-3454-35B7-810EE2B61D16}"/>
              </a:ext>
            </a:extLst>
          </p:cNvPr>
          <p:cNvSpPr txBox="1"/>
          <p:nvPr/>
        </p:nvSpPr>
        <p:spPr>
          <a:xfrm>
            <a:off x="7183648" y="1742917"/>
            <a:ext cx="1146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AA2B3FE7-94E3-3F76-2C45-24524E678FF9}"/>
              </a:ext>
            </a:extLst>
          </p:cNvPr>
          <p:cNvSpPr txBox="1"/>
          <p:nvPr/>
        </p:nvSpPr>
        <p:spPr>
          <a:xfrm>
            <a:off x="9240718" y="1719729"/>
            <a:ext cx="1146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AE198C60-89D9-9240-279D-FA95AB7EB1AE}"/>
              </a:ext>
            </a:extLst>
          </p:cNvPr>
          <p:cNvSpPr/>
          <p:nvPr/>
        </p:nvSpPr>
        <p:spPr>
          <a:xfrm>
            <a:off x="801331" y="2607995"/>
            <a:ext cx="972410" cy="30367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8AFB78F2-4E86-D4B5-2CE4-B67F25CC82CD}"/>
              </a:ext>
            </a:extLst>
          </p:cNvPr>
          <p:cNvSpPr/>
          <p:nvPr/>
        </p:nvSpPr>
        <p:spPr>
          <a:xfrm>
            <a:off x="1799141" y="2607995"/>
            <a:ext cx="972410" cy="30367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BE62921B-CF07-F0E2-7B5E-C89D6D2F1B98}"/>
              </a:ext>
            </a:extLst>
          </p:cNvPr>
          <p:cNvSpPr/>
          <p:nvPr/>
        </p:nvSpPr>
        <p:spPr>
          <a:xfrm>
            <a:off x="4814201" y="2607995"/>
            <a:ext cx="972410" cy="30367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AAB87292-D492-1A27-894B-35535FAD094D}"/>
              </a:ext>
            </a:extLst>
          </p:cNvPr>
          <p:cNvSpPr/>
          <p:nvPr/>
        </p:nvSpPr>
        <p:spPr>
          <a:xfrm>
            <a:off x="2804161" y="2607995"/>
            <a:ext cx="972410" cy="3036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77DDC207-E517-A7F9-6F2D-E2EB9312F70F}"/>
              </a:ext>
            </a:extLst>
          </p:cNvPr>
          <p:cNvSpPr/>
          <p:nvPr/>
        </p:nvSpPr>
        <p:spPr>
          <a:xfrm>
            <a:off x="3809181" y="2607995"/>
            <a:ext cx="972410" cy="3036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973178CB-0702-ACAB-2D2C-0E7D02E5D8BB}"/>
              </a:ext>
            </a:extLst>
          </p:cNvPr>
          <p:cNvSpPr/>
          <p:nvPr/>
        </p:nvSpPr>
        <p:spPr>
          <a:xfrm>
            <a:off x="5819221" y="2607995"/>
            <a:ext cx="972410" cy="30367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9AFE9B4C-09B6-7EA8-DF08-2BC876C62B44}"/>
              </a:ext>
            </a:extLst>
          </p:cNvPr>
          <p:cNvSpPr/>
          <p:nvPr/>
        </p:nvSpPr>
        <p:spPr>
          <a:xfrm>
            <a:off x="6817031" y="2607995"/>
            <a:ext cx="972410" cy="3036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9AFCE2CA-30A8-B0C1-F4D9-1B7F310B7B66}"/>
              </a:ext>
            </a:extLst>
          </p:cNvPr>
          <p:cNvSpPr/>
          <p:nvPr/>
        </p:nvSpPr>
        <p:spPr>
          <a:xfrm>
            <a:off x="9832091" y="2607995"/>
            <a:ext cx="972410" cy="30367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258D30E0-9E69-0740-81E0-315913A67C87}"/>
              </a:ext>
            </a:extLst>
          </p:cNvPr>
          <p:cNvSpPr/>
          <p:nvPr/>
        </p:nvSpPr>
        <p:spPr>
          <a:xfrm>
            <a:off x="7822051" y="2607995"/>
            <a:ext cx="972410" cy="3036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0F893FB0-EABC-0DF4-E5A8-63E27C3F748B}"/>
              </a:ext>
            </a:extLst>
          </p:cNvPr>
          <p:cNvSpPr/>
          <p:nvPr/>
        </p:nvSpPr>
        <p:spPr>
          <a:xfrm>
            <a:off x="8827071" y="2607995"/>
            <a:ext cx="972410" cy="30367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34A87D64-8DDB-0E3F-0ECE-9173AC27DDA0}"/>
              </a:ext>
            </a:extLst>
          </p:cNvPr>
          <p:cNvSpPr txBox="1"/>
          <p:nvPr/>
        </p:nvSpPr>
        <p:spPr>
          <a:xfrm>
            <a:off x="1192080" y="2863882"/>
            <a:ext cx="1146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3E9DF92B-70A9-29AC-0E36-5720FE78D740}"/>
              </a:ext>
            </a:extLst>
          </p:cNvPr>
          <p:cNvSpPr txBox="1"/>
          <p:nvPr/>
        </p:nvSpPr>
        <p:spPr>
          <a:xfrm>
            <a:off x="3235838" y="2863882"/>
            <a:ext cx="1146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45A0840F-C40E-44DC-5759-099CD867391F}"/>
              </a:ext>
            </a:extLst>
          </p:cNvPr>
          <p:cNvSpPr txBox="1"/>
          <p:nvPr/>
        </p:nvSpPr>
        <p:spPr>
          <a:xfrm>
            <a:off x="5275006" y="2863882"/>
            <a:ext cx="1146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6DF47EC0-A8EF-272F-B26D-C84EB26A62CF}"/>
              </a:ext>
            </a:extLst>
          </p:cNvPr>
          <p:cNvSpPr txBox="1"/>
          <p:nvPr/>
        </p:nvSpPr>
        <p:spPr>
          <a:xfrm>
            <a:off x="7242889" y="2863882"/>
            <a:ext cx="1146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F26A5FCB-C0A1-4EA0-F042-17E8DDA6B35B}"/>
              </a:ext>
            </a:extLst>
          </p:cNvPr>
          <p:cNvSpPr txBox="1"/>
          <p:nvPr/>
        </p:nvSpPr>
        <p:spPr>
          <a:xfrm>
            <a:off x="9258748" y="2940497"/>
            <a:ext cx="1146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2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81338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3EF759-39BA-C413-33A7-73CE1F907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67B7DA3-529C-531C-63B8-8AFD7EA234D4}"/>
              </a:ext>
            </a:extLst>
          </p:cNvPr>
          <p:cNvSpPr/>
          <p:nvPr/>
        </p:nvSpPr>
        <p:spPr>
          <a:xfrm>
            <a:off x="3078890" y="1588630"/>
            <a:ext cx="972410" cy="3036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F290EAB-5C26-36BE-8777-F7301C40C38A}"/>
              </a:ext>
            </a:extLst>
          </p:cNvPr>
          <p:cNvSpPr/>
          <p:nvPr/>
        </p:nvSpPr>
        <p:spPr>
          <a:xfrm>
            <a:off x="4076700" y="1588630"/>
            <a:ext cx="972410" cy="3036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0E0676-C1B8-B1E8-FC27-EAEB943E18E6}"/>
              </a:ext>
            </a:extLst>
          </p:cNvPr>
          <p:cNvSpPr/>
          <p:nvPr/>
        </p:nvSpPr>
        <p:spPr>
          <a:xfrm>
            <a:off x="7091760" y="1588630"/>
            <a:ext cx="972410" cy="3036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83F4CF0-F83E-97C5-2076-6FF04F486EC5}"/>
              </a:ext>
            </a:extLst>
          </p:cNvPr>
          <p:cNvSpPr/>
          <p:nvPr/>
        </p:nvSpPr>
        <p:spPr>
          <a:xfrm>
            <a:off x="5081720" y="1588630"/>
            <a:ext cx="972410" cy="3036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251E9D-7634-6D2C-E530-0025B2A347E0}"/>
              </a:ext>
            </a:extLst>
          </p:cNvPr>
          <p:cNvSpPr/>
          <p:nvPr/>
        </p:nvSpPr>
        <p:spPr>
          <a:xfrm>
            <a:off x="6086740" y="1588630"/>
            <a:ext cx="972410" cy="3036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8BC1D87-B1D4-9686-8825-9B987758E633}"/>
              </a:ext>
            </a:extLst>
          </p:cNvPr>
          <p:cNvSpPr/>
          <p:nvPr/>
        </p:nvSpPr>
        <p:spPr>
          <a:xfrm>
            <a:off x="8096780" y="1588630"/>
            <a:ext cx="972410" cy="3036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81CCFFF-BEC5-A32E-9392-6DD0D7BE3272}"/>
              </a:ext>
            </a:extLst>
          </p:cNvPr>
          <p:cNvSpPr/>
          <p:nvPr/>
        </p:nvSpPr>
        <p:spPr>
          <a:xfrm>
            <a:off x="9094590" y="1588630"/>
            <a:ext cx="972410" cy="3036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52BC657-1C5D-F026-F3E3-93B431EB6AA5}"/>
              </a:ext>
            </a:extLst>
          </p:cNvPr>
          <p:cNvSpPr/>
          <p:nvPr/>
        </p:nvSpPr>
        <p:spPr>
          <a:xfrm>
            <a:off x="10099610" y="1588630"/>
            <a:ext cx="972410" cy="3036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5E2D20E-406B-1705-421A-82C81CE6A9C3}"/>
              </a:ext>
            </a:extLst>
          </p:cNvPr>
          <p:cNvSpPr txBox="1"/>
          <p:nvPr/>
        </p:nvSpPr>
        <p:spPr>
          <a:xfrm>
            <a:off x="-279400" y="294974"/>
            <a:ext cx="4610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/>
              <a:t>初始状态 全部空闲 黄色代表链表头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57CE9B-2F8F-824A-27CF-4BE95A905FF8}"/>
              </a:ext>
            </a:extLst>
          </p:cNvPr>
          <p:cNvSpPr txBox="1"/>
          <p:nvPr/>
        </p:nvSpPr>
        <p:spPr>
          <a:xfrm>
            <a:off x="59691" y="1151341"/>
            <a:ext cx="1928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/>
              <a:t>分配全部</a:t>
            </a:r>
            <a:r>
              <a:rPr lang="en-US" altLang="zh-CN" b="1" dirty="0"/>
              <a:t>8 </a:t>
            </a:r>
            <a:r>
              <a:rPr lang="zh-CN" altLang="en-US" b="1" dirty="0"/>
              <a:t>页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B205DA-FA21-4211-0221-05B2BA119791}"/>
              </a:ext>
            </a:extLst>
          </p:cNvPr>
          <p:cNvSpPr/>
          <p:nvPr/>
        </p:nvSpPr>
        <p:spPr>
          <a:xfrm>
            <a:off x="3078890" y="735380"/>
            <a:ext cx="972410" cy="30367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D67A62-C758-74DC-0F5C-336301B24FF5}"/>
              </a:ext>
            </a:extLst>
          </p:cNvPr>
          <p:cNvSpPr/>
          <p:nvPr/>
        </p:nvSpPr>
        <p:spPr>
          <a:xfrm>
            <a:off x="4076700" y="735380"/>
            <a:ext cx="972410" cy="30367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31E453-316E-82FA-BB30-F2ABA6D1AAD3}"/>
              </a:ext>
            </a:extLst>
          </p:cNvPr>
          <p:cNvSpPr/>
          <p:nvPr/>
        </p:nvSpPr>
        <p:spPr>
          <a:xfrm>
            <a:off x="7091760" y="735380"/>
            <a:ext cx="972410" cy="30367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792959E-7F46-177F-2093-6DEAE832A28D}"/>
              </a:ext>
            </a:extLst>
          </p:cNvPr>
          <p:cNvSpPr/>
          <p:nvPr/>
        </p:nvSpPr>
        <p:spPr>
          <a:xfrm>
            <a:off x="5081720" y="735380"/>
            <a:ext cx="972410" cy="30367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41FEA4D-5ABE-3774-BD8E-F6876073663E}"/>
              </a:ext>
            </a:extLst>
          </p:cNvPr>
          <p:cNvSpPr/>
          <p:nvPr/>
        </p:nvSpPr>
        <p:spPr>
          <a:xfrm>
            <a:off x="6086740" y="735380"/>
            <a:ext cx="972410" cy="30367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50C07B2-F3AF-36D8-DCA5-D43629B98984}"/>
              </a:ext>
            </a:extLst>
          </p:cNvPr>
          <p:cNvSpPr/>
          <p:nvPr/>
        </p:nvSpPr>
        <p:spPr>
          <a:xfrm>
            <a:off x="8096780" y="735380"/>
            <a:ext cx="972410" cy="30367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44D973C-D863-CB3F-468E-B0797BF3C7B5}"/>
              </a:ext>
            </a:extLst>
          </p:cNvPr>
          <p:cNvSpPr/>
          <p:nvPr/>
        </p:nvSpPr>
        <p:spPr>
          <a:xfrm>
            <a:off x="9094590" y="735380"/>
            <a:ext cx="972410" cy="30367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31C75D7-B43E-E4C6-2A5D-30029FE8F381}"/>
              </a:ext>
            </a:extLst>
          </p:cNvPr>
          <p:cNvSpPr/>
          <p:nvPr/>
        </p:nvSpPr>
        <p:spPr>
          <a:xfrm>
            <a:off x="10099610" y="735380"/>
            <a:ext cx="972410" cy="30367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D9FD73F-A69F-D8DE-631B-0AE4CF115C78}"/>
              </a:ext>
            </a:extLst>
          </p:cNvPr>
          <p:cNvSpPr/>
          <p:nvPr/>
        </p:nvSpPr>
        <p:spPr>
          <a:xfrm>
            <a:off x="1220099" y="735380"/>
            <a:ext cx="1123255" cy="3036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Order3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E700AF7-FDE9-A31C-DE73-11072F74DC3F}"/>
              </a:ext>
            </a:extLst>
          </p:cNvPr>
          <p:cNvCxnSpPr>
            <a:cxnSpLocks/>
            <a:stCxn id="27" idx="3"/>
            <a:endCxn id="4" idx="1"/>
          </p:cNvCxnSpPr>
          <p:nvPr/>
        </p:nvCxnSpPr>
        <p:spPr>
          <a:xfrm>
            <a:off x="2343354" y="887215"/>
            <a:ext cx="735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864513D3-0986-8098-BDA7-007543C86BBE}"/>
              </a:ext>
            </a:extLst>
          </p:cNvPr>
          <p:cNvSpPr txBox="1"/>
          <p:nvPr/>
        </p:nvSpPr>
        <p:spPr>
          <a:xfrm>
            <a:off x="8278736" y="126398"/>
            <a:ext cx="3641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/>
              <a:t>假设</a:t>
            </a:r>
            <a:r>
              <a:rPr lang="en-US" altLang="zh-CN" b="1" dirty="0"/>
              <a:t>MAX_ORDER=3</a:t>
            </a:r>
            <a:endParaRPr lang="zh-CN" altLang="en-US" b="1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E1E6DCE-68DB-264C-FC88-D78860B2E533}"/>
              </a:ext>
            </a:extLst>
          </p:cNvPr>
          <p:cNvSpPr txBox="1"/>
          <p:nvPr/>
        </p:nvSpPr>
        <p:spPr>
          <a:xfrm>
            <a:off x="40927" y="1902853"/>
            <a:ext cx="5580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释放</a:t>
            </a:r>
            <a:r>
              <a:rPr lang="en-US" altLang="zh-CN" b="1" dirty="0"/>
              <a:t> 8 </a:t>
            </a:r>
            <a:r>
              <a:rPr lang="zh-CN" altLang="en-US" b="1" dirty="0"/>
              <a:t>页 </a:t>
            </a:r>
            <a:r>
              <a:rPr lang="en-US" altLang="zh-CN" b="1" dirty="0"/>
              <a:t>= MAX_ORDER </a:t>
            </a:r>
            <a:r>
              <a:rPr lang="zh-CN" altLang="en-US" b="1" dirty="0"/>
              <a:t>不需要合并</a:t>
            </a:r>
            <a:r>
              <a:rPr lang="en-US" altLang="zh-CN" b="1" dirty="0"/>
              <a:t>,</a:t>
            </a:r>
            <a:r>
              <a:rPr lang="zh-CN" altLang="en-US" b="1" dirty="0"/>
              <a:t>直接释放 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5719B2B-3268-D280-90D3-8BCD281E4E48}"/>
              </a:ext>
            </a:extLst>
          </p:cNvPr>
          <p:cNvSpPr/>
          <p:nvPr/>
        </p:nvSpPr>
        <p:spPr>
          <a:xfrm>
            <a:off x="1105925" y="2274047"/>
            <a:ext cx="1123255" cy="3036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Order3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126BDE6-B06C-BA42-8D8D-6EEF20332D99}"/>
              </a:ext>
            </a:extLst>
          </p:cNvPr>
          <p:cNvSpPr/>
          <p:nvPr/>
        </p:nvSpPr>
        <p:spPr>
          <a:xfrm>
            <a:off x="3086100" y="2274047"/>
            <a:ext cx="972410" cy="30367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1A94E54-75B9-1652-26DB-3F034565D45B}"/>
              </a:ext>
            </a:extLst>
          </p:cNvPr>
          <p:cNvSpPr/>
          <p:nvPr/>
        </p:nvSpPr>
        <p:spPr>
          <a:xfrm>
            <a:off x="4083910" y="2274047"/>
            <a:ext cx="972410" cy="30367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A949E7C-BBDD-98FD-8414-819C7A0BBAB2}"/>
              </a:ext>
            </a:extLst>
          </p:cNvPr>
          <p:cNvSpPr/>
          <p:nvPr/>
        </p:nvSpPr>
        <p:spPr>
          <a:xfrm>
            <a:off x="7098970" y="2274047"/>
            <a:ext cx="972410" cy="30367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2F4D548-9EB6-E6CD-9AD9-7F60ED5F17F0}"/>
              </a:ext>
            </a:extLst>
          </p:cNvPr>
          <p:cNvSpPr/>
          <p:nvPr/>
        </p:nvSpPr>
        <p:spPr>
          <a:xfrm>
            <a:off x="5088930" y="2274047"/>
            <a:ext cx="972410" cy="30367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2B3B8A5-7124-2E48-2938-40CFBDF55170}"/>
              </a:ext>
            </a:extLst>
          </p:cNvPr>
          <p:cNvSpPr/>
          <p:nvPr/>
        </p:nvSpPr>
        <p:spPr>
          <a:xfrm>
            <a:off x="6093950" y="2274047"/>
            <a:ext cx="972410" cy="30367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4080299-D62D-565D-939F-2B2DFBEA2C0E}"/>
              </a:ext>
            </a:extLst>
          </p:cNvPr>
          <p:cNvSpPr/>
          <p:nvPr/>
        </p:nvSpPr>
        <p:spPr>
          <a:xfrm>
            <a:off x="8103990" y="2274047"/>
            <a:ext cx="972410" cy="30367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5BC01E8-FD3C-43B6-3DFB-D3488B6C6BB6}"/>
              </a:ext>
            </a:extLst>
          </p:cNvPr>
          <p:cNvSpPr/>
          <p:nvPr/>
        </p:nvSpPr>
        <p:spPr>
          <a:xfrm>
            <a:off x="9101800" y="2274047"/>
            <a:ext cx="972410" cy="30367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7129E4F-FC20-A1D5-B17D-6CA30BEF4525}"/>
              </a:ext>
            </a:extLst>
          </p:cNvPr>
          <p:cNvSpPr/>
          <p:nvPr/>
        </p:nvSpPr>
        <p:spPr>
          <a:xfrm>
            <a:off x="10106820" y="2274047"/>
            <a:ext cx="972410" cy="30367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4E2F0CC-84C5-7D53-64D5-2C43D43282CF}"/>
              </a:ext>
            </a:extLst>
          </p:cNvPr>
          <p:cNvCxnSpPr>
            <a:cxnSpLocks/>
          </p:cNvCxnSpPr>
          <p:nvPr/>
        </p:nvCxnSpPr>
        <p:spPr>
          <a:xfrm>
            <a:off x="2328296" y="2425882"/>
            <a:ext cx="75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A38404A8-3E62-37F1-FE8A-A5BF20F4C379}"/>
              </a:ext>
            </a:extLst>
          </p:cNvPr>
          <p:cNvSpPr txBox="1"/>
          <p:nvPr/>
        </p:nvSpPr>
        <p:spPr>
          <a:xfrm>
            <a:off x="-440648" y="2836204"/>
            <a:ext cx="421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/>
              <a:t>分配 </a:t>
            </a:r>
            <a:r>
              <a:rPr lang="en-US" altLang="zh-CN" b="1" dirty="0"/>
              <a:t> 2 </a:t>
            </a:r>
            <a:r>
              <a:rPr lang="zh-CN" altLang="en-US" b="1" dirty="0"/>
              <a:t>页，先分裂，在分配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D0775E3-AC4C-BD01-3533-B4C4CBC43557}"/>
              </a:ext>
            </a:extLst>
          </p:cNvPr>
          <p:cNvSpPr/>
          <p:nvPr/>
        </p:nvSpPr>
        <p:spPr>
          <a:xfrm>
            <a:off x="6504732" y="3395127"/>
            <a:ext cx="1123255" cy="3036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Order2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C302753-EE08-7A54-2E76-7394A771152B}"/>
              </a:ext>
            </a:extLst>
          </p:cNvPr>
          <p:cNvSpPr/>
          <p:nvPr/>
        </p:nvSpPr>
        <p:spPr>
          <a:xfrm>
            <a:off x="8050136" y="3383556"/>
            <a:ext cx="972410" cy="30367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F01FC65-EF9F-ED36-DB82-2C2D9D5E849B}"/>
              </a:ext>
            </a:extLst>
          </p:cNvPr>
          <p:cNvSpPr/>
          <p:nvPr/>
        </p:nvSpPr>
        <p:spPr>
          <a:xfrm>
            <a:off x="9047946" y="3383556"/>
            <a:ext cx="972410" cy="30367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E163D3FF-5C74-F4F8-2ED1-58BF954A8FF0}"/>
              </a:ext>
            </a:extLst>
          </p:cNvPr>
          <p:cNvSpPr/>
          <p:nvPr/>
        </p:nvSpPr>
        <p:spPr>
          <a:xfrm>
            <a:off x="10052966" y="3383556"/>
            <a:ext cx="972410" cy="30367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4474FA7C-7DE2-B77B-AC74-F87C26732E65}"/>
              </a:ext>
            </a:extLst>
          </p:cNvPr>
          <p:cNvSpPr/>
          <p:nvPr/>
        </p:nvSpPr>
        <p:spPr>
          <a:xfrm>
            <a:off x="11057986" y="3383556"/>
            <a:ext cx="972410" cy="30367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A68FAA4B-039A-AA86-237B-56D27A92B151}"/>
              </a:ext>
            </a:extLst>
          </p:cNvPr>
          <p:cNvCxnSpPr>
            <a:cxnSpLocks/>
          </p:cNvCxnSpPr>
          <p:nvPr/>
        </p:nvCxnSpPr>
        <p:spPr>
          <a:xfrm>
            <a:off x="7566455" y="3546962"/>
            <a:ext cx="4836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2DDE44E2-4166-3D8C-5D16-FC66332F1968}"/>
              </a:ext>
            </a:extLst>
          </p:cNvPr>
          <p:cNvSpPr/>
          <p:nvPr/>
        </p:nvSpPr>
        <p:spPr>
          <a:xfrm>
            <a:off x="1988449" y="3341998"/>
            <a:ext cx="972410" cy="30367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28E1BA7-CCB3-4F06-CB21-69F71765CC41}"/>
              </a:ext>
            </a:extLst>
          </p:cNvPr>
          <p:cNvSpPr/>
          <p:nvPr/>
        </p:nvSpPr>
        <p:spPr>
          <a:xfrm>
            <a:off x="2986259" y="3341998"/>
            <a:ext cx="972410" cy="30367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7CD7E790-E397-C5A3-19C9-CE2CFE78220A}"/>
              </a:ext>
            </a:extLst>
          </p:cNvPr>
          <p:cNvSpPr/>
          <p:nvPr/>
        </p:nvSpPr>
        <p:spPr>
          <a:xfrm>
            <a:off x="3991279" y="3341998"/>
            <a:ext cx="972410" cy="30367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8CAFC392-9005-9EF8-F3F1-6CF5E8A0C0C5}"/>
              </a:ext>
            </a:extLst>
          </p:cNvPr>
          <p:cNvSpPr/>
          <p:nvPr/>
        </p:nvSpPr>
        <p:spPr>
          <a:xfrm>
            <a:off x="4996299" y="3341998"/>
            <a:ext cx="972410" cy="30367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D51389C4-F686-BFC8-2C12-A7876E34799A}"/>
              </a:ext>
            </a:extLst>
          </p:cNvPr>
          <p:cNvSpPr/>
          <p:nvPr/>
        </p:nvSpPr>
        <p:spPr>
          <a:xfrm>
            <a:off x="375364" y="3336129"/>
            <a:ext cx="1123255" cy="3036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Order2</a:t>
            </a:r>
            <a:endParaRPr lang="zh-CN" altLang="en-US" dirty="0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7C7629E6-CB7C-0DED-1E4C-B4202C15BDF9}"/>
              </a:ext>
            </a:extLst>
          </p:cNvPr>
          <p:cNvCxnSpPr>
            <a:cxnSpLocks/>
          </p:cNvCxnSpPr>
          <p:nvPr/>
        </p:nvCxnSpPr>
        <p:spPr>
          <a:xfrm>
            <a:off x="1493511" y="3529223"/>
            <a:ext cx="4836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FA1174CB-523F-0A57-7813-C61215DC9A09}"/>
              </a:ext>
            </a:extLst>
          </p:cNvPr>
          <p:cNvCxnSpPr>
            <a:cxnSpLocks/>
          </p:cNvCxnSpPr>
          <p:nvPr/>
        </p:nvCxnSpPr>
        <p:spPr>
          <a:xfrm>
            <a:off x="6210300" y="2705100"/>
            <a:ext cx="0" cy="631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45D28894-B889-311E-4F03-637E03B581AA}"/>
              </a:ext>
            </a:extLst>
          </p:cNvPr>
          <p:cNvCxnSpPr>
            <a:cxnSpLocks/>
          </p:cNvCxnSpPr>
          <p:nvPr/>
        </p:nvCxnSpPr>
        <p:spPr>
          <a:xfrm>
            <a:off x="3383525" y="3698797"/>
            <a:ext cx="0" cy="466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E9CDDED3-D0FB-2B1C-091C-8CED3FC2F8BB}"/>
              </a:ext>
            </a:extLst>
          </p:cNvPr>
          <p:cNvSpPr/>
          <p:nvPr/>
        </p:nvSpPr>
        <p:spPr>
          <a:xfrm>
            <a:off x="3747803" y="4404573"/>
            <a:ext cx="1123255" cy="3036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Order1</a:t>
            </a:r>
            <a:endParaRPr lang="zh-CN" altLang="en-US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A8DD6DAB-DD6A-B66C-8DD7-82349161A192}"/>
              </a:ext>
            </a:extLst>
          </p:cNvPr>
          <p:cNvSpPr/>
          <p:nvPr/>
        </p:nvSpPr>
        <p:spPr>
          <a:xfrm>
            <a:off x="4963689" y="4404573"/>
            <a:ext cx="972410" cy="30367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26CDA9F4-E5AF-B6FF-82F8-B94496B8548B}"/>
              </a:ext>
            </a:extLst>
          </p:cNvPr>
          <p:cNvSpPr/>
          <p:nvPr/>
        </p:nvSpPr>
        <p:spPr>
          <a:xfrm>
            <a:off x="5968709" y="4404573"/>
            <a:ext cx="972410" cy="30367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793C377B-2079-566E-627A-7A66EC506C13}"/>
              </a:ext>
            </a:extLst>
          </p:cNvPr>
          <p:cNvSpPr/>
          <p:nvPr/>
        </p:nvSpPr>
        <p:spPr>
          <a:xfrm>
            <a:off x="1014154" y="4404080"/>
            <a:ext cx="972410" cy="3036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6F1303DF-4BAB-CC23-8D93-7BC04D19D01A}"/>
              </a:ext>
            </a:extLst>
          </p:cNvPr>
          <p:cNvSpPr/>
          <p:nvPr/>
        </p:nvSpPr>
        <p:spPr>
          <a:xfrm>
            <a:off x="2019174" y="4404080"/>
            <a:ext cx="972410" cy="3036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06EBE292-DCF5-1D80-20CD-8EA47E77472C}"/>
              </a:ext>
            </a:extLst>
          </p:cNvPr>
          <p:cNvSpPr txBox="1"/>
          <p:nvPr/>
        </p:nvSpPr>
        <p:spPr>
          <a:xfrm>
            <a:off x="-405679" y="5129536"/>
            <a:ext cx="49770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/>
              <a:t>释放 </a:t>
            </a:r>
            <a:r>
              <a:rPr lang="en-US" altLang="zh-CN" b="1" dirty="0"/>
              <a:t> 2 </a:t>
            </a:r>
            <a:r>
              <a:rPr lang="zh-CN" altLang="en-US" b="1" dirty="0"/>
              <a:t>页，就是向上不断合并的过程</a:t>
            </a:r>
          </a:p>
        </p:txBody>
      </p:sp>
    </p:spTree>
    <p:extLst>
      <p:ext uri="{BB962C8B-B14F-4D97-AF65-F5344CB8AC3E}">
        <p14:creationId xmlns:p14="http://schemas.microsoft.com/office/powerpoint/2010/main" val="2300848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1E50E-7CB5-9159-FF63-599331239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6C1082CC-1F17-002B-EDB0-9E1F289FD7BA}"/>
              </a:ext>
            </a:extLst>
          </p:cNvPr>
          <p:cNvSpPr/>
          <p:nvPr/>
        </p:nvSpPr>
        <p:spPr>
          <a:xfrm>
            <a:off x="1001425" y="1501969"/>
            <a:ext cx="11099135" cy="352023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zh-CN" sz="3200" b="1" dirty="0"/>
          </a:p>
          <a:p>
            <a:pPr algn="ctr"/>
            <a:endParaRPr lang="fr-FR" altLang="zh-CN" sz="3200" b="1" dirty="0"/>
          </a:p>
          <a:p>
            <a:pPr algn="ctr"/>
            <a:endParaRPr lang="fr-FR" altLang="zh-CN" sz="3200" b="1" dirty="0"/>
          </a:p>
          <a:p>
            <a:pPr algn="ctr"/>
            <a:endParaRPr lang="fr-FR" altLang="zh-CN" sz="3200" b="1" dirty="0"/>
          </a:p>
          <a:p>
            <a:pPr algn="ctr"/>
            <a:endParaRPr lang="fr-FR" altLang="zh-CN" sz="3200" b="1" dirty="0"/>
          </a:p>
          <a:p>
            <a:pPr algn="ctr"/>
            <a:endParaRPr lang="fr-FR" altLang="zh-CN" sz="3200" b="1" dirty="0"/>
          </a:p>
          <a:p>
            <a:pPr algn="ctr"/>
            <a:endParaRPr lang="fr-FR" altLang="zh-CN" sz="3200" b="1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AD4D0C5-F342-E2BB-B97C-F532D3B08379}"/>
              </a:ext>
            </a:extLst>
          </p:cNvPr>
          <p:cNvSpPr/>
          <p:nvPr/>
        </p:nvSpPr>
        <p:spPr>
          <a:xfrm>
            <a:off x="3171825" y="29935"/>
            <a:ext cx="2372642" cy="52631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3200" b="1" dirty="0"/>
              <a:t>CLI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62779F9-D2E8-CBD8-3751-8E96D92CBC70}"/>
              </a:ext>
            </a:extLst>
          </p:cNvPr>
          <p:cNvSpPr/>
          <p:nvPr/>
        </p:nvSpPr>
        <p:spPr>
          <a:xfrm>
            <a:off x="1059802" y="1401850"/>
            <a:ext cx="1824139" cy="2149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b="1" dirty="0" err="1"/>
              <a:t>Listene</a:t>
            </a:r>
            <a:r>
              <a:rPr lang="en-US" altLang="zh-CN" sz="1100" b="1" dirty="0"/>
              <a:t> control Port: 6012 </a:t>
            </a:r>
            <a:endParaRPr lang="zh-CN" altLang="en-US" sz="11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5552F736-87B8-05C8-DBFF-935A67301E03}"/>
              </a:ext>
            </a:extLst>
          </p:cNvPr>
          <p:cNvSpPr/>
          <p:nvPr/>
        </p:nvSpPr>
        <p:spPr>
          <a:xfrm>
            <a:off x="3829825" y="1546860"/>
            <a:ext cx="1304776" cy="27315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/>
              <a:t>Handle requests</a:t>
            </a:r>
            <a:endParaRPr lang="zh-CN" altLang="en-US" sz="1200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832B9039-BF20-9FEB-F343-848AD3AC60D3}"/>
              </a:ext>
            </a:extLst>
          </p:cNvPr>
          <p:cNvSpPr/>
          <p:nvPr/>
        </p:nvSpPr>
        <p:spPr>
          <a:xfrm>
            <a:off x="7510732" y="2834125"/>
            <a:ext cx="3254923" cy="85626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core</a:t>
            </a:r>
            <a:endParaRPr lang="zh-CN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0BB8255-79AB-6DAD-4436-C3F8F1770F19}"/>
              </a:ext>
            </a:extLst>
          </p:cNvPr>
          <p:cNvSpPr/>
          <p:nvPr/>
        </p:nvSpPr>
        <p:spPr>
          <a:xfrm>
            <a:off x="3335077" y="1284533"/>
            <a:ext cx="1172602" cy="17979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00" b="1" dirty="0">
                <a:solidFill>
                  <a:schemeClr val="tx1"/>
                </a:solidFill>
              </a:rPr>
              <a:t>ControlR</a:t>
            </a:r>
            <a:r>
              <a:rPr lang="en-US" altLang="zh-CN" sz="1000" b="1" dirty="0" err="1">
                <a:solidFill>
                  <a:schemeClr val="tx1"/>
                </a:solidFill>
              </a:rPr>
              <a:t>eqeust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E76B3F5-2774-C8D8-9F6F-EB9CA3320E16}"/>
              </a:ext>
            </a:extLst>
          </p:cNvPr>
          <p:cNvSpPr/>
          <p:nvPr/>
        </p:nvSpPr>
        <p:spPr>
          <a:xfrm>
            <a:off x="8100532" y="2160693"/>
            <a:ext cx="1448780" cy="24480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00" b="1" dirty="0">
                <a:solidFill>
                  <a:schemeClr val="tx1"/>
                </a:solidFill>
              </a:rPr>
              <a:t>ControlRequestReply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4D5BA6B-F9B7-63E7-45CF-1618AC2021EE}"/>
              </a:ext>
            </a:extLst>
          </p:cNvPr>
          <p:cNvSpPr/>
          <p:nvPr/>
        </p:nvSpPr>
        <p:spPr>
          <a:xfrm>
            <a:off x="4365890" y="2335170"/>
            <a:ext cx="1023709" cy="22219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900" b="1" dirty="0">
                <a:solidFill>
                  <a:schemeClr val="tx1"/>
                </a:solidFill>
              </a:rPr>
              <a:t>ControlEvent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47CA5B9-71E9-6CC3-93CE-CB19096DD999}"/>
              </a:ext>
            </a:extLst>
          </p:cNvPr>
          <p:cNvSpPr txBox="1"/>
          <p:nvPr/>
        </p:nvSpPr>
        <p:spPr>
          <a:xfrm>
            <a:off x="9549312" y="1575918"/>
            <a:ext cx="24326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3200" b="1" dirty="0">
                <a:solidFill>
                  <a:schemeClr val="bg1"/>
                </a:solidFill>
              </a:rPr>
              <a:t>Coordinator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9" name="箭头: 右 48">
            <a:extLst>
              <a:ext uri="{FF2B5EF4-FFF2-40B4-BE49-F238E27FC236}">
                <a16:creationId xmlns:a16="http://schemas.microsoft.com/office/drawing/2014/main" id="{361B91A3-2C33-D80E-1F81-28102D2ED98B}"/>
              </a:ext>
            </a:extLst>
          </p:cNvPr>
          <p:cNvSpPr/>
          <p:nvPr/>
        </p:nvSpPr>
        <p:spPr>
          <a:xfrm>
            <a:off x="2026736" y="2947069"/>
            <a:ext cx="5345614" cy="6710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Stream Events</a:t>
            </a:r>
            <a:endParaRPr lang="zh-CN" altLang="en-US" b="1" dirty="0"/>
          </a:p>
        </p:txBody>
      </p:sp>
      <p:sp>
        <p:nvSpPr>
          <p:cNvPr id="50" name="箭头: 圆角右 49">
            <a:extLst>
              <a:ext uri="{FF2B5EF4-FFF2-40B4-BE49-F238E27FC236}">
                <a16:creationId xmlns:a16="http://schemas.microsoft.com/office/drawing/2014/main" id="{52C2EA23-AD8D-AD2F-D1C1-007C5E84B808}"/>
              </a:ext>
            </a:extLst>
          </p:cNvPr>
          <p:cNvSpPr/>
          <p:nvPr/>
        </p:nvSpPr>
        <p:spPr>
          <a:xfrm flipH="1">
            <a:off x="7514456" y="1442516"/>
            <a:ext cx="513772" cy="1332156"/>
          </a:xfrm>
          <a:prstGeom prst="bentArrow">
            <a:avLst>
              <a:gd name="adj1" fmla="val 22826"/>
              <a:gd name="adj2" fmla="val 50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箭头: 右 73">
            <a:extLst>
              <a:ext uri="{FF2B5EF4-FFF2-40B4-BE49-F238E27FC236}">
                <a16:creationId xmlns:a16="http://schemas.microsoft.com/office/drawing/2014/main" id="{AD6EA234-F8B1-D0E6-4A35-F02058CA6317}"/>
              </a:ext>
            </a:extLst>
          </p:cNvPr>
          <p:cNvSpPr/>
          <p:nvPr/>
        </p:nvSpPr>
        <p:spPr>
          <a:xfrm rot="16200000" flipH="1">
            <a:off x="3674073" y="920916"/>
            <a:ext cx="467100" cy="191567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75" name="箭头: 右 74">
            <a:extLst>
              <a:ext uri="{FF2B5EF4-FFF2-40B4-BE49-F238E27FC236}">
                <a16:creationId xmlns:a16="http://schemas.microsoft.com/office/drawing/2014/main" id="{26662C4D-7925-B981-40B7-53690A5BD120}"/>
              </a:ext>
            </a:extLst>
          </p:cNvPr>
          <p:cNvSpPr/>
          <p:nvPr/>
        </p:nvSpPr>
        <p:spPr>
          <a:xfrm rot="5400000" flipH="1">
            <a:off x="4642003" y="1059185"/>
            <a:ext cx="467100" cy="191567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73836BF-D3EC-3B59-FBB8-1D92A71F0EE4}"/>
              </a:ext>
            </a:extLst>
          </p:cNvPr>
          <p:cNvSpPr/>
          <p:nvPr/>
        </p:nvSpPr>
        <p:spPr>
          <a:xfrm>
            <a:off x="5995405" y="1526862"/>
            <a:ext cx="1304776" cy="27315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/>
              <a:t>Handle requests</a:t>
            </a:r>
            <a:endParaRPr lang="zh-CN" altLang="en-US" sz="1200" dirty="0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E9303D92-6651-1897-7F16-8A05E5E5290C}"/>
              </a:ext>
            </a:extLst>
          </p:cNvPr>
          <p:cNvSpPr/>
          <p:nvPr/>
        </p:nvSpPr>
        <p:spPr>
          <a:xfrm rot="5400000" flipH="1">
            <a:off x="6775619" y="985797"/>
            <a:ext cx="467100" cy="191567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4B7C8A82-5BB4-E3B6-A70E-7D060CB626BA}"/>
              </a:ext>
            </a:extLst>
          </p:cNvPr>
          <p:cNvSpPr/>
          <p:nvPr/>
        </p:nvSpPr>
        <p:spPr>
          <a:xfrm rot="16200000" flipH="1">
            <a:off x="5950182" y="995553"/>
            <a:ext cx="467100" cy="191567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3B32EF6-C45B-0D19-12C0-B684A3CD7CA9}"/>
              </a:ext>
            </a:extLst>
          </p:cNvPr>
          <p:cNvSpPr/>
          <p:nvPr/>
        </p:nvSpPr>
        <p:spPr>
          <a:xfrm>
            <a:off x="5886559" y="18332"/>
            <a:ext cx="2628791" cy="53791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3200" b="1" dirty="0"/>
              <a:t>CLI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DA0B501-6E11-6486-56CC-852A55F2DD0A}"/>
              </a:ext>
            </a:extLst>
          </p:cNvPr>
          <p:cNvSpPr/>
          <p:nvPr/>
        </p:nvSpPr>
        <p:spPr>
          <a:xfrm>
            <a:off x="5586774" y="1325401"/>
            <a:ext cx="1172602" cy="17979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00" b="1" dirty="0">
                <a:solidFill>
                  <a:schemeClr val="tx1"/>
                </a:solidFill>
              </a:rPr>
              <a:t>ControlR</a:t>
            </a:r>
            <a:r>
              <a:rPr lang="en-US" altLang="zh-CN" sz="1000" b="1" dirty="0" err="1">
                <a:solidFill>
                  <a:schemeClr val="tx1"/>
                </a:solidFill>
              </a:rPr>
              <a:t>eqeust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0B363F5-81EB-68A2-0014-6151E3F5148E}"/>
              </a:ext>
            </a:extLst>
          </p:cNvPr>
          <p:cNvSpPr/>
          <p:nvPr/>
        </p:nvSpPr>
        <p:spPr>
          <a:xfrm>
            <a:off x="6390118" y="625118"/>
            <a:ext cx="1431938" cy="21523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00" b="1" dirty="0">
                <a:solidFill>
                  <a:schemeClr val="tx1"/>
                </a:solidFill>
              </a:rPr>
              <a:t>ControlRequestReply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846BFF4-7420-6DBF-EAF7-E034D8A20E5C}"/>
              </a:ext>
            </a:extLst>
          </p:cNvPr>
          <p:cNvSpPr/>
          <p:nvPr/>
        </p:nvSpPr>
        <p:spPr>
          <a:xfrm>
            <a:off x="4112529" y="660482"/>
            <a:ext cx="1431938" cy="21523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00" b="1" dirty="0">
                <a:solidFill>
                  <a:schemeClr val="tx1"/>
                </a:solidFill>
              </a:rPr>
              <a:t>ControlRequestReply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3939019B-BEDD-6026-0CA9-0FE090369251}"/>
              </a:ext>
            </a:extLst>
          </p:cNvPr>
          <p:cNvSpPr/>
          <p:nvPr/>
        </p:nvSpPr>
        <p:spPr>
          <a:xfrm rot="16200000" flipH="1">
            <a:off x="5178366" y="2282533"/>
            <a:ext cx="939599" cy="5917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77895D4-693C-0677-DA2B-D2B1B1878310}"/>
              </a:ext>
            </a:extLst>
          </p:cNvPr>
          <p:cNvSpPr/>
          <p:nvPr/>
        </p:nvSpPr>
        <p:spPr>
          <a:xfrm>
            <a:off x="5864159" y="2323900"/>
            <a:ext cx="1023709" cy="22219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900" b="1" dirty="0">
                <a:solidFill>
                  <a:schemeClr val="tx1"/>
                </a:solidFill>
              </a:rPr>
              <a:t>ControlEvent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959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A4175-E65E-0F7A-09ED-B4D256A40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E80F4B0C-BB87-103F-0AE9-830E4BC99C1E}"/>
              </a:ext>
            </a:extLst>
          </p:cNvPr>
          <p:cNvSpPr/>
          <p:nvPr/>
        </p:nvSpPr>
        <p:spPr>
          <a:xfrm>
            <a:off x="1001425" y="1501969"/>
            <a:ext cx="11099135" cy="352023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zh-CN" sz="3200" b="1" dirty="0"/>
          </a:p>
          <a:p>
            <a:pPr algn="ctr"/>
            <a:endParaRPr lang="fr-FR" altLang="zh-CN" sz="3200" b="1" dirty="0"/>
          </a:p>
          <a:p>
            <a:pPr algn="ctr"/>
            <a:endParaRPr lang="fr-FR" altLang="zh-CN" sz="3200" b="1" dirty="0"/>
          </a:p>
          <a:p>
            <a:pPr algn="ctr"/>
            <a:endParaRPr lang="fr-FR" altLang="zh-CN" sz="3200" b="1" dirty="0"/>
          </a:p>
          <a:p>
            <a:pPr algn="ctr"/>
            <a:endParaRPr lang="fr-FR" altLang="zh-CN" sz="3200" b="1" dirty="0"/>
          </a:p>
          <a:p>
            <a:pPr algn="ctr"/>
            <a:endParaRPr lang="fr-FR" altLang="zh-CN" sz="3200" b="1" dirty="0"/>
          </a:p>
          <a:p>
            <a:pPr algn="ctr"/>
            <a:endParaRPr lang="fr-FR" altLang="zh-CN" sz="3200" b="1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39925E2-9E50-0F35-7115-372C36DBA858}"/>
              </a:ext>
            </a:extLst>
          </p:cNvPr>
          <p:cNvSpPr/>
          <p:nvPr/>
        </p:nvSpPr>
        <p:spPr>
          <a:xfrm>
            <a:off x="1057306" y="30610"/>
            <a:ext cx="5140293" cy="46434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3200" b="1" dirty="0"/>
              <a:t>CLI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2B6A03F-941A-9ECD-62B0-2235BE89B6A9}"/>
              </a:ext>
            </a:extLst>
          </p:cNvPr>
          <p:cNvSpPr/>
          <p:nvPr/>
        </p:nvSpPr>
        <p:spPr>
          <a:xfrm>
            <a:off x="1174414" y="1405418"/>
            <a:ext cx="1824139" cy="2149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b="1" dirty="0" err="1"/>
              <a:t>Listene</a:t>
            </a:r>
            <a:r>
              <a:rPr lang="en-US" altLang="zh-CN" sz="1100" b="1" dirty="0"/>
              <a:t> control Port: 6012 </a:t>
            </a:r>
            <a:endParaRPr lang="zh-CN" altLang="en-US" sz="1100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26006BE7-4A2B-FAD2-9126-3D7290AF1EC5}"/>
              </a:ext>
            </a:extLst>
          </p:cNvPr>
          <p:cNvSpPr/>
          <p:nvPr/>
        </p:nvSpPr>
        <p:spPr>
          <a:xfrm>
            <a:off x="1222916" y="4895310"/>
            <a:ext cx="1859751" cy="198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b="1" dirty="0"/>
              <a:t>Listen Daemon Port: 53290 </a:t>
            </a:r>
            <a:endParaRPr lang="zh-CN" altLang="en-US" sz="105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4ED384C8-63A5-47E0-08A7-9E981C2713BE}"/>
              </a:ext>
            </a:extLst>
          </p:cNvPr>
          <p:cNvSpPr/>
          <p:nvPr/>
        </p:nvSpPr>
        <p:spPr>
          <a:xfrm>
            <a:off x="3883742" y="1359786"/>
            <a:ext cx="1304776" cy="27315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/>
              <a:t>Handle request</a:t>
            </a:r>
            <a:endParaRPr lang="zh-CN" altLang="en-US" sz="1200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E55DE836-931B-A3AF-E4AC-7664CAA48A28}"/>
              </a:ext>
            </a:extLst>
          </p:cNvPr>
          <p:cNvSpPr/>
          <p:nvPr/>
        </p:nvSpPr>
        <p:spPr>
          <a:xfrm>
            <a:off x="5367950" y="3052320"/>
            <a:ext cx="2367531" cy="62652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core</a:t>
            </a:r>
            <a:endParaRPr lang="zh-CN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076F70-1476-8557-913E-D274BDE6DD53}"/>
              </a:ext>
            </a:extLst>
          </p:cNvPr>
          <p:cNvSpPr/>
          <p:nvPr/>
        </p:nvSpPr>
        <p:spPr>
          <a:xfrm>
            <a:off x="2949559" y="1058536"/>
            <a:ext cx="1172602" cy="17979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00" b="1" dirty="0">
                <a:solidFill>
                  <a:schemeClr val="tx1"/>
                </a:solidFill>
              </a:rPr>
              <a:t>ControlR</a:t>
            </a:r>
            <a:r>
              <a:rPr lang="en-US" altLang="zh-CN" sz="1000" b="1" dirty="0" err="1">
                <a:solidFill>
                  <a:schemeClr val="tx1"/>
                </a:solidFill>
              </a:rPr>
              <a:t>eqeust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EE3D3A7-90FD-C1F6-2063-60594980C0FC}"/>
              </a:ext>
            </a:extLst>
          </p:cNvPr>
          <p:cNvSpPr/>
          <p:nvPr/>
        </p:nvSpPr>
        <p:spPr>
          <a:xfrm>
            <a:off x="4975050" y="650975"/>
            <a:ext cx="1431938" cy="21523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00" b="1" dirty="0">
                <a:solidFill>
                  <a:schemeClr val="tx1"/>
                </a:solidFill>
              </a:rPr>
              <a:t>ControlRequestReply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C63605FE-39EF-53A9-91F1-69203E6BDD85}"/>
              </a:ext>
            </a:extLst>
          </p:cNvPr>
          <p:cNvSpPr/>
          <p:nvPr/>
        </p:nvSpPr>
        <p:spPr>
          <a:xfrm>
            <a:off x="1481444" y="651025"/>
            <a:ext cx="191568" cy="475861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BDAFFC1-348C-847B-CE7E-07978B771638}"/>
              </a:ext>
            </a:extLst>
          </p:cNvPr>
          <p:cNvSpPr txBox="1"/>
          <p:nvPr/>
        </p:nvSpPr>
        <p:spPr>
          <a:xfrm>
            <a:off x="511495" y="735876"/>
            <a:ext cx="8283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connect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A06C26F-D436-1BBA-A66F-D326302D56F9}"/>
              </a:ext>
            </a:extLst>
          </p:cNvPr>
          <p:cNvSpPr/>
          <p:nvPr/>
        </p:nvSpPr>
        <p:spPr>
          <a:xfrm>
            <a:off x="4036142" y="1441191"/>
            <a:ext cx="1304776" cy="27315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/>
              <a:t>Handle request</a:t>
            </a:r>
            <a:endParaRPr lang="zh-CN" altLang="en-US" sz="1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BE761FB-A2A9-FDC7-6C71-F0498CC702C1}"/>
              </a:ext>
            </a:extLst>
          </p:cNvPr>
          <p:cNvSpPr/>
          <p:nvPr/>
        </p:nvSpPr>
        <p:spPr>
          <a:xfrm>
            <a:off x="4188542" y="1520045"/>
            <a:ext cx="1304776" cy="27315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/>
              <a:t>Handle request</a:t>
            </a:r>
            <a:endParaRPr lang="zh-CN" altLang="en-US" sz="12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056868A-746C-755D-813B-4B7546EC82CE}"/>
              </a:ext>
            </a:extLst>
          </p:cNvPr>
          <p:cNvSpPr/>
          <p:nvPr/>
        </p:nvSpPr>
        <p:spPr>
          <a:xfrm>
            <a:off x="5931552" y="2277485"/>
            <a:ext cx="1448780" cy="24480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00" b="1" dirty="0">
                <a:solidFill>
                  <a:schemeClr val="tx1"/>
                </a:solidFill>
              </a:rPr>
              <a:t>ControlRequestReply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B4E6A76C-27CF-6582-664C-3BB1BAFF3DCD}"/>
              </a:ext>
            </a:extLst>
          </p:cNvPr>
          <p:cNvSpPr/>
          <p:nvPr/>
        </p:nvSpPr>
        <p:spPr>
          <a:xfrm rot="16200000" flipH="1">
            <a:off x="3820449" y="2267758"/>
            <a:ext cx="1198590" cy="4417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F91A381-B828-2FCC-7EAB-917669A21683}"/>
              </a:ext>
            </a:extLst>
          </p:cNvPr>
          <p:cNvSpPr/>
          <p:nvPr/>
        </p:nvSpPr>
        <p:spPr>
          <a:xfrm>
            <a:off x="3128653" y="2256858"/>
            <a:ext cx="1023709" cy="22219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900" b="1" dirty="0">
                <a:solidFill>
                  <a:schemeClr val="tx1"/>
                </a:solidFill>
              </a:rPr>
              <a:t>ControlEvent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17F0ECA-F2F9-8F93-CBCD-3FD39F92D237}"/>
              </a:ext>
            </a:extLst>
          </p:cNvPr>
          <p:cNvSpPr txBox="1"/>
          <p:nvPr/>
        </p:nvSpPr>
        <p:spPr>
          <a:xfrm>
            <a:off x="9549312" y="1575918"/>
            <a:ext cx="24326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3200" b="1" dirty="0">
                <a:solidFill>
                  <a:schemeClr val="bg1"/>
                </a:solidFill>
              </a:rPr>
              <a:t>Coordinator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9" name="箭头: 右 48">
            <a:extLst>
              <a:ext uri="{FF2B5EF4-FFF2-40B4-BE49-F238E27FC236}">
                <a16:creationId xmlns:a16="http://schemas.microsoft.com/office/drawing/2014/main" id="{971D5F68-9B81-5BFF-5174-6073B6497385}"/>
              </a:ext>
            </a:extLst>
          </p:cNvPr>
          <p:cNvSpPr/>
          <p:nvPr/>
        </p:nvSpPr>
        <p:spPr>
          <a:xfrm>
            <a:off x="1643266" y="3033917"/>
            <a:ext cx="3647989" cy="7647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Stream Events</a:t>
            </a:r>
            <a:endParaRPr lang="zh-CN" altLang="en-US" b="1" dirty="0"/>
          </a:p>
        </p:txBody>
      </p:sp>
      <p:sp>
        <p:nvSpPr>
          <p:cNvPr id="50" name="箭头: 圆角右 49">
            <a:extLst>
              <a:ext uri="{FF2B5EF4-FFF2-40B4-BE49-F238E27FC236}">
                <a16:creationId xmlns:a16="http://schemas.microsoft.com/office/drawing/2014/main" id="{11452D5D-A5CD-EF2F-EA3E-1A26006D12F8}"/>
              </a:ext>
            </a:extLst>
          </p:cNvPr>
          <p:cNvSpPr/>
          <p:nvPr/>
        </p:nvSpPr>
        <p:spPr>
          <a:xfrm flipH="1">
            <a:off x="5528683" y="1714345"/>
            <a:ext cx="292085" cy="1111056"/>
          </a:xfrm>
          <a:prstGeom prst="bentArrow">
            <a:avLst>
              <a:gd name="adj1" fmla="val 22826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6A9D32E-A6BB-CE56-EFB7-E71EBDD883F5}"/>
              </a:ext>
            </a:extLst>
          </p:cNvPr>
          <p:cNvSpPr/>
          <p:nvPr/>
        </p:nvSpPr>
        <p:spPr>
          <a:xfrm>
            <a:off x="47457" y="4153154"/>
            <a:ext cx="1824139" cy="29983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100" b="1" dirty="0">
                <a:solidFill>
                  <a:schemeClr val="tx1"/>
                </a:solidFill>
              </a:rPr>
              <a:t>NewDaemonConnection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92F5A69-6FC1-04D4-7BC7-E9CA1B727261}"/>
              </a:ext>
            </a:extLst>
          </p:cNvPr>
          <p:cNvSpPr/>
          <p:nvPr/>
        </p:nvSpPr>
        <p:spPr>
          <a:xfrm>
            <a:off x="4059183" y="4895310"/>
            <a:ext cx="1563494" cy="2154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/>
              <a:t>Handle connection</a:t>
            </a:r>
            <a:endParaRPr lang="zh-CN" altLang="en-US" sz="12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5194146-8AF9-0B95-51E0-1DB65FECC4ED}"/>
              </a:ext>
            </a:extLst>
          </p:cNvPr>
          <p:cNvSpPr/>
          <p:nvPr/>
        </p:nvSpPr>
        <p:spPr>
          <a:xfrm>
            <a:off x="1214783" y="5831394"/>
            <a:ext cx="5140293" cy="46434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3200" b="1" dirty="0"/>
              <a:t>Daemon</a:t>
            </a:r>
          </a:p>
        </p:txBody>
      </p:sp>
      <p:sp>
        <p:nvSpPr>
          <p:cNvPr id="54" name="箭头: 下 53">
            <a:extLst>
              <a:ext uri="{FF2B5EF4-FFF2-40B4-BE49-F238E27FC236}">
                <a16:creationId xmlns:a16="http://schemas.microsoft.com/office/drawing/2014/main" id="{79AA96AF-7BD7-C72D-27A2-F4419EBD9BC1}"/>
              </a:ext>
            </a:extLst>
          </p:cNvPr>
          <p:cNvSpPr/>
          <p:nvPr/>
        </p:nvSpPr>
        <p:spPr>
          <a:xfrm rot="10800000">
            <a:off x="1710683" y="5194626"/>
            <a:ext cx="191567" cy="464346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6DAD0A4-A07D-65A0-C66A-DD9C6E8945AF}"/>
              </a:ext>
            </a:extLst>
          </p:cNvPr>
          <p:cNvSpPr txBox="1"/>
          <p:nvPr/>
        </p:nvSpPr>
        <p:spPr>
          <a:xfrm>
            <a:off x="815543" y="5356031"/>
            <a:ext cx="11808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connect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71A2655-9636-1B45-494A-E886B1A68236}"/>
              </a:ext>
            </a:extLst>
          </p:cNvPr>
          <p:cNvSpPr/>
          <p:nvPr/>
        </p:nvSpPr>
        <p:spPr>
          <a:xfrm>
            <a:off x="8409394" y="4354746"/>
            <a:ext cx="2279837" cy="37301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Daemon </a:t>
            </a:r>
            <a:r>
              <a:rPr lang="en-US" altLang="zh-CN" sz="1600" b="1" dirty="0" err="1"/>
              <a:t>Healthcheck</a:t>
            </a:r>
            <a:endParaRPr lang="zh-CN" altLang="en-US" sz="1600" dirty="0"/>
          </a:p>
        </p:txBody>
      </p:sp>
      <p:sp>
        <p:nvSpPr>
          <p:cNvPr id="58" name="箭头: 左 57">
            <a:extLst>
              <a:ext uri="{FF2B5EF4-FFF2-40B4-BE49-F238E27FC236}">
                <a16:creationId xmlns:a16="http://schemas.microsoft.com/office/drawing/2014/main" id="{EAB88C37-803B-C235-98CC-3C6B02721B2E}"/>
              </a:ext>
            </a:extLst>
          </p:cNvPr>
          <p:cNvSpPr/>
          <p:nvPr/>
        </p:nvSpPr>
        <p:spPr>
          <a:xfrm>
            <a:off x="7835754" y="2932507"/>
            <a:ext cx="2641746" cy="79302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Stream Events</a:t>
            </a:r>
            <a:endParaRPr lang="zh-CN" altLang="en-US" b="1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33FF3BD-AE1F-7424-F396-EA635B972784}"/>
              </a:ext>
            </a:extLst>
          </p:cNvPr>
          <p:cNvSpPr/>
          <p:nvPr/>
        </p:nvSpPr>
        <p:spPr>
          <a:xfrm>
            <a:off x="9432789" y="3634156"/>
            <a:ext cx="1694381" cy="2713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00" b="1" dirty="0">
                <a:solidFill>
                  <a:schemeClr val="tx1"/>
                </a:solidFill>
              </a:rPr>
              <a:t>DaemonHeartbeatInterval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60" name="箭头: 右 59">
            <a:extLst>
              <a:ext uri="{FF2B5EF4-FFF2-40B4-BE49-F238E27FC236}">
                <a16:creationId xmlns:a16="http://schemas.microsoft.com/office/drawing/2014/main" id="{1F1BBACB-EF02-1DFF-C77F-2169D4DF90C0}"/>
              </a:ext>
            </a:extLst>
          </p:cNvPr>
          <p:cNvSpPr/>
          <p:nvPr/>
        </p:nvSpPr>
        <p:spPr>
          <a:xfrm rot="5400000" flipH="1">
            <a:off x="1549201" y="4099159"/>
            <a:ext cx="898634" cy="3488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61" name="箭头: 右 60">
            <a:extLst>
              <a:ext uri="{FF2B5EF4-FFF2-40B4-BE49-F238E27FC236}">
                <a16:creationId xmlns:a16="http://schemas.microsoft.com/office/drawing/2014/main" id="{36EB3F13-92AE-EAD4-D2DB-6D5642131E56}"/>
              </a:ext>
            </a:extLst>
          </p:cNvPr>
          <p:cNvSpPr/>
          <p:nvPr/>
        </p:nvSpPr>
        <p:spPr>
          <a:xfrm rot="5400000" flipH="1">
            <a:off x="8946473" y="3909573"/>
            <a:ext cx="646315" cy="1352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62" name="箭头: 右 61">
            <a:extLst>
              <a:ext uri="{FF2B5EF4-FFF2-40B4-BE49-F238E27FC236}">
                <a16:creationId xmlns:a16="http://schemas.microsoft.com/office/drawing/2014/main" id="{4ECD4FF0-CCCB-B9A2-5288-96F629727496}"/>
              </a:ext>
            </a:extLst>
          </p:cNvPr>
          <p:cNvSpPr/>
          <p:nvPr/>
        </p:nvSpPr>
        <p:spPr>
          <a:xfrm rot="16200000" flipH="1">
            <a:off x="4545426" y="5471237"/>
            <a:ext cx="467100" cy="191567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051CDDD3-FE39-7AC6-CA3A-C2CE7EAC3D56}"/>
              </a:ext>
            </a:extLst>
          </p:cNvPr>
          <p:cNvSpPr/>
          <p:nvPr/>
        </p:nvSpPr>
        <p:spPr>
          <a:xfrm>
            <a:off x="2855058" y="5616906"/>
            <a:ext cx="1777476" cy="1836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00" b="1" dirty="0">
                <a:solidFill>
                  <a:schemeClr val="tx1"/>
                </a:solidFill>
              </a:rPr>
              <a:t>DaemonCoordinatorEvent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6480EE4-7CBE-2F58-CA4F-1C9399864821}"/>
              </a:ext>
            </a:extLst>
          </p:cNvPr>
          <p:cNvSpPr/>
          <p:nvPr/>
        </p:nvSpPr>
        <p:spPr>
          <a:xfrm>
            <a:off x="4257274" y="4945573"/>
            <a:ext cx="1563494" cy="2154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/>
              <a:t>Handle connection</a:t>
            </a:r>
            <a:endParaRPr lang="zh-CN" altLang="en-US" sz="1200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EDBA19C0-CD09-F182-8E76-E09AD4B74CF1}"/>
              </a:ext>
            </a:extLst>
          </p:cNvPr>
          <p:cNvSpPr/>
          <p:nvPr/>
        </p:nvSpPr>
        <p:spPr>
          <a:xfrm>
            <a:off x="4457595" y="5031321"/>
            <a:ext cx="1563494" cy="2154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/>
              <a:t>Handle connection</a:t>
            </a:r>
            <a:endParaRPr lang="zh-CN" altLang="en-US" sz="1200" dirty="0"/>
          </a:p>
        </p:txBody>
      </p:sp>
      <p:sp>
        <p:nvSpPr>
          <p:cNvPr id="72" name="箭头: 右 71">
            <a:extLst>
              <a:ext uri="{FF2B5EF4-FFF2-40B4-BE49-F238E27FC236}">
                <a16:creationId xmlns:a16="http://schemas.microsoft.com/office/drawing/2014/main" id="{384DC503-CDE7-8C9E-C0F3-733FEBBB6C3F}"/>
              </a:ext>
            </a:extLst>
          </p:cNvPr>
          <p:cNvSpPr/>
          <p:nvPr/>
        </p:nvSpPr>
        <p:spPr>
          <a:xfrm rot="5400000" flipH="1">
            <a:off x="5165791" y="5466544"/>
            <a:ext cx="467100" cy="191567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4087781C-0B33-3147-2A03-C33C1FB30F6D}"/>
              </a:ext>
            </a:extLst>
          </p:cNvPr>
          <p:cNvSpPr/>
          <p:nvPr/>
        </p:nvSpPr>
        <p:spPr>
          <a:xfrm>
            <a:off x="5515506" y="5289098"/>
            <a:ext cx="1364186" cy="17333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00" b="1" dirty="0">
                <a:solidFill>
                  <a:schemeClr val="tx1"/>
                </a:solidFill>
              </a:rPr>
              <a:t>CoordinatorRequest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74" name="箭头: 右 73">
            <a:extLst>
              <a:ext uri="{FF2B5EF4-FFF2-40B4-BE49-F238E27FC236}">
                <a16:creationId xmlns:a16="http://schemas.microsoft.com/office/drawing/2014/main" id="{0FA23D18-32D0-F71E-4E61-B0EFAB979926}"/>
              </a:ext>
            </a:extLst>
          </p:cNvPr>
          <p:cNvSpPr/>
          <p:nvPr/>
        </p:nvSpPr>
        <p:spPr>
          <a:xfrm rot="16200000" flipH="1">
            <a:off x="4014596" y="860550"/>
            <a:ext cx="467100" cy="191567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75" name="箭头: 右 74">
            <a:extLst>
              <a:ext uri="{FF2B5EF4-FFF2-40B4-BE49-F238E27FC236}">
                <a16:creationId xmlns:a16="http://schemas.microsoft.com/office/drawing/2014/main" id="{F33136E2-8880-8D5F-3DA7-2B7EBC21EC64}"/>
              </a:ext>
            </a:extLst>
          </p:cNvPr>
          <p:cNvSpPr/>
          <p:nvPr/>
        </p:nvSpPr>
        <p:spPr>
          <a:xfrm rot="5400000" flipH="1">
            <a:off x="4545426" y="843859"/>
            <a:ext cx="467100" cy="191567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480D4D91-B053-9B8A-75C4-DBF3383BB943}"/>
              </a:ext>
            </a:extLst>
          </p:cNvPr>
          <p:cNvSpPr/>
          <p:nvPr/>
        </p:nvSpPr>
        <p:spPr>
          <a:xfrm rot="5400000" flipH="1">
            <a:off x="4006408" y="4005218"/>
            <a:ext cx="992979" cy="4714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6D9EF7-04A6-1FFF-A967-D7797E39EBCE}"/>
              </a:ext>
            </a:extLst>
          </p:cNvPr>
          <p:cNvSpPr/>
          <p:nvPr/>
        </p:nvSpPr>
        <p:spPr>
          <a:xfrm>
            <a:off x="4757649" y="3935052"/>
            <a:ext cx="1180159" cy="2362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00" b="1" dirty="0">
                <a:solidFill>
                  <a:schemeClr val="tx1"/>
                </a:solidFill>
              </a:rPr>
              <a:t>DaemonEvent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78717D-731E-9DCC-04F8-211903BC24D1}"/>
              </a:ext>
            </a:extLst>
          </p:cNvPr>
          <p:cNvSpPr/>
          <p:nvPr/>
        </p:nvSpPr>
        <p:spPr>
          <a:xfrm>
            <a:off x="4803771" y="4452993"/>
            <a:ext cx="1180159" cy="2362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00" b="1" dirty="0">
                <a:solidFill>
                  <a:schemeClr val="tx1"/>
                </a:solidFill>
              </a:rPr>
              <a:t>D</a:t>
            </a:r>
            <a:r>
              <a:rPr lang="en-US" altLang="zh-CN" sz="1000" b="1" dirty="0" err="1">
                <a:solidFill>
                  <a:schemeClr val="tx1"/>
                </a:solidFill>
              </a:rPr>
              <a:t>ataFlowEvent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94A13F-BDEC-A47E-EDF8-B0B541CA8FC2}"/>
              </a:ext>
            </a:extLst>
          </p:cNvPr>
          <p:cNvSpPr/>
          <p:nvPr/>
        </p:nvSpPr>
        <p:spPr>
          <a:xfrm>
            <a:off x="3011544" y="3897701"/>
            <a:ext cx="1253710" cy="257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00" b="1" dirty="0">
                <a:solidFill>
                  <a:schemeClr val="tx1"/>
                </a:solidFill>
              </a:rPr>
              <a:t>DaemonHeartbeat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DF8F7E9-4B3E-8DB0-B5D5-C206F2A7AE90}"/>
              </a:ext>
            </a:extLst>
          </p:cNvPr>
          <p:cNvSpPr/>
          <p:nvPr/>
        </p:nvSpPr>
        <p:spPr>
          <a:xfrm>
            <a:off x="2994436" y="4403024"/>
            <a:ext cx="1253710" cy="257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00" b="1" dirty="0">
                <a:solidFill>
                  <a:schemeClr val="tx1"/>
                </a:solidFill>
              </a:rPr>
              <a:t>LogEvent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82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A1D1F-8BE2-3EA0-A4C5-680A9CAB0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4CE93855-DCA5-96B8-989F-08041C50362B}"/>
              </a:ext>
            </a:extLst>
          </p:cNvPr>
          <p:cNvSpPr/>
          <p:nvPr/>
        </p:nvSpPr>
        <p:spPr>
          <a:xfrm>
            <a:off x="1001425" y="1501969"/>
            <a:ext cx="11099135" cy="352023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zh-CN" sz="3200" b="1" dirty="0"/>
          </a:p>
          <a:p>
            <a:pPr algn="ctr"/>
            <a:endParaRPr lang="fr-FR" altLang="zh-CN" sz="3200" b="1" dirty="0"/>
          </a:p>
          <a:p>
            <a:pPr algn="ctr"/>
            <a:endParaRPr lang="fr-FR" altLang="zh-CN" sz="3200" b="1" dirty="0"/>
          </a:p>
          <a:p>
            <a:pPr algn="ctr"/>
            <a:endParaRPr lang="fr-FR" altLang="zh-CN" sz="3200" b="1" dirty="0"/>
          </a:p>
          <a:p>
            <a:pPr algn="ctr"/>
            <a:endParaRPr lang="fr-FR" altLang="zh-CN" sz="3200" b="1" dirty="0"/>
          </a:p>
          <a:p>
            <a:pPr algn="ctr"/>
            <a:endParaRPr lang="fr-FR" altLang="zh-CN" sz="3200" b="1" dirty="0"/>
          </a:p>
          <a:p>
            <a:pPr algn="ctr"/>
            <a:endParaRPr lang="fr-FR" altLang="zh-CN" sz="3200" b="1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BF1BD3B-5803-3EA6-0484-0C47A021AAC8}"/>
              </a:ext>
            </a:extLst>
          </p:cNvPr>
          <p:cNvSpPr/>
          <p:nvPr/>
        </p:nvSpPr>
        <p:spPr>
          <a:xfrm>
            <a:off x="1057306" y="30610"/>
            <a:ext cx="5140293" cy="46434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3200" b="1" dirty="0"/>
              <a:t>coordinator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73196E42-0EC2-E3C8-8BA4-9E44DC72C804}"/>
              </a:ext>
            </a:extLst>
          </p:cNvPr>
          <p:cNvSpPr/>
          <p:nvPr/>
        </p:nvSpPr>
        <p:spPr>
          <a:xfrm>
            <a:off x="1222916" y="4895311"/>
            <a:ext cx="1775923" cy="256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b="1" dirty="0"/>
              <a:t>Listen  Random Port: </a:t>
            </a:r>
            <a:r>
              <a:rPr lang="en-US" altLang="zh-CN" sz="1050" b="1" dirty="0" err="1"/>
              <a:t>xxxx</a:t>
            </a:r>
            <a:endParaRPr lang="zh-CN" altLang="en-US" sz="105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FD19DA36-985D-74CF-6D02-F252CBEE1CE9}"/>
              </a:ext>
            </a:extLst>
          </p:cNvPr>
          <p:cNvSpPr/>
          <p:nvPr/>
        </p:nvSpPr>
        <p:spPr>
          <a:xfrm>
            <a:off x="3091408" y="1407627"/>
            <a:ext cx="1304776" cy="27315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register</a:t>
            </a:r>
            <a:r>
              <a:rPr lang="en-US" altLang="zh-CN" sz="1200" dirty="0"/>
              <a:t> </a:t>
            </a:r>
            <a:endParaRPr lang="zh-CN" altLang="en-US" sz="1200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8A850DE1-C496-09B4-3FB1-D6EC243C8A8C}"/>
              </a:ext>
            </a:extLst>
          </p:cNvPr>
          <p:cNvSpPr/>
          <p:nvPr/>
        </p:nvSpPr>
        <p:spPr>
          <a:xfrm>
            <a:off x="5367950" y="3052320"/>
            <a:ext cx="2367531" cy="62652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core</a:t>
            </a:r>
            <a:endParaRPr lang="zh-CN" altLang="en-US" sz="24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6B05F8F-0136-6C6B-2F2A-F28FFCC7D8C1}"/>
              </a:ext>
            </a:extLst>
          </p:cNvPr>
          <p:cNvSpPr/>
          <p:nvPr/>
        </p:nvSpPr>
        <p:spPr>
          <a:xfrm>
            <a:off x="5931551" y="2277485"/>
            <a:ext cx="1803930" cy="33341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00" b="1" dirty="0">
                <a:solidFill>
                  <a:schemeClr val="tx1"/>
                </a:solidFill>
              </a:rPr>
              <a:t>DaemonCoordinatorReply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6869305B-1EA5-ECD5-F817-5A19222AF316}"/>
              </a:ext>
            </a:extLst>
          </p:cNvPr>
          <p:cNvSpPr/>
          <p:nvPr/>
        </p:nvSpPr>
        <p:spPr>
          <a:xfrm rot="16200000" flipH="1">
            <a:off x="2962516" y="2213736"/>
            <a:ext cx="1198590" cy="4417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C8E1850-68DE-0D45-6001-948CE4A92945}"/>
              </a:ext>
            </a:extLst>
          </p:cNvPr>
          <p:cNvSpPr/>
          <p:nvPr/>
        </p:nvSpPr>
        <p:spPr>
          <a:xfrm>
            <a:off x="1766056" y="2351127"/>
            <a:ext cx="1498998" cy="22076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900" b="1" dirty="0">
                <a:solidFill>
                  <a:schemeClr val="tx1"/>
                </a:solidFill>
              </a:rPr>
              <a:t>Event:CoordinatorEvent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649CAB4-868E-27EB-03E4-7C3041C48526}"/>
              </a:ext>
            </a:extLst>
          </p:cNvPr>
          <p:cNvSpPr txBox="1"/>
          <p:nvPr/>
        </p:nvSpPr>
        <p:spPr>
          <a:xfrm>
            <a:off x="9549312" y="1575918"/>
            <a:ext cx="24326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3200" b="1" dirty="0">
                <a:solidFill>
                  <a:schemeClr val="bg1"/>
                </a:solidFill>
              </a:rPr>
              <a:t>D</a:t>
            </a:r>
            <a:r>
              <a:rPr lang="en-US" altLang="zh-CN" sz="3200" b="1" dirty="0" err="1">
                <a:solidFill>
                  <a:schemeClr val="bg1"/>
                </a:solidFill>
              </a:rPr>
              <a:t>aemon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9" name="箭头: 右 48">
            <a:extLst>
              <a:ext uri="{FF2B5EF4-FFF2-40B4-BE49-F238E27FC236}">
                <a16:creationId xmlns:a16="http://schemas.microsoft.com/office/drawing/2014/main" id="{8CEB8A8C-85A5-1FEE-A012-20CE616CB084}"/>
              </a:ext>
            </a:extLst>
          </p:cNvPr>
          <p:cNvSpPr/>
          <p:nvPr/>
        </p:nvSpPr>
        <p:spPr>
          <a:xfrm>
            <a:off x="1643266" y="3033917"/>
            <a:ext cx="3647989" cy="7647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Stream Events</a:t>
            </a:r>
            <a:endParaRPr lang="zh-CN" altLang="en-US" b="1" dirty="0"/>
          </a:p>
        </p:txBody>
      </p:sp>
      <p:sp>
        <p:nvSpPr>
          <p:cNvPr id="50" name="箭头: 圆角右 49">
            <a:extLst>
              <a:ext uri="{FF2B5EF4-FFF2-40B4-BE49-F238E27FC236}">
                <a16:creationId xmlns:a16="http://schemas.microsoft.com/office/drawing/2014/main" id="{F1C59F83-E682-3563-5383-D59B2F350C9F}"/>
              </a:ext>
            </a:extLst>
          </p:cNvPr>
          <p:cNvSpPr/>
          <p:nvPr/>
        </p:nvSpPr>
        <p:spPr>
          <a:xfrm flipH="1">
            <a:off x="5528683" y="1714345"/>
            <a:ext cx="292085" cy="1111056"/>
          </a:xfrm>
          <a:prstGeom prst="bentArrow">
            <a:avLst>
              <a:gd name="adj1" fmla="val 22826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75B2D59-D79D-91E5-DBE6-060FC7C10A64}"/>
              </a:ext>
            </a:extLst>
          </p:cNvPr>
          <p:cNvSpPr/>
          <p:nvPr/>
        </p:nvSpPr>
        <p:spPr>
          <a:xfrm>
            <a:off x="4059183" y="4895310"/>
            <a:ext cx="1563494" cy="2154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/>
              <a:t>Handle connection</a:t>
            </a:r>
            <a:endParaRPr lang="zh-CN" altLang="en-US" sz="12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96C5AA7-99D8-82EE-FD59-BD4B6ED6490A}"/>
              </a:ext>
            </a:extLst>
          </p:cNvPr>
          <p:cNvSpPr/>
          <p:nvPr/>
        </p:nvSpPr>
        <p:spPr>
          <a:xfrm>
            <a:off x="1214783" y="5831394"/>
            <a:ext cx="5140293" cy="46434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3200" b="1" dirty="0"/>
              <a:t>Daemon</a:t>
            </a:r>
          </a:p>
        </p:txBody>
      </p:sp>
      <p:sp>
        <p:nvSpPr>
          <p:cNvPr id="54" name="箭头: 下 53">
            <a:extLst>
              <a:ext uri="{FF2B5EF4-FFF2-40B4-BE49-F238E27FC236}">
                <a16:creationId xmlns:a16="http://schemas.microsoft.com/office/drawing/2014/main" id="{62AB8A99-06C3-8AA8-D52A-3B42AAC18D93}"/>
              </a:ext>
            </a:extLst>
          </p:cNvPr>
          <p:cNvSpPr/>
          <p:nvPr/>
        </p:nvSpPr>
        <p:spPr>
          <a:xfrm rot="10800000">
            <a:off x="1710683" y="5194626"/>
            <a:ext cx="191567" cy="464346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59207F0-1114-1648-0A79-6443B9ED6CCB}"/>
              </a:ext>
            </a:extLst>
          </p:cNvPr>
          <p:cNvSpPr txBox="1"/>
          <p:nvPr/>
        </p:nvSpPr>
        <p:spPr>
          <a:xfrm>
            <a:off x="815543" y="5356031"/>
            <a:ext cx="11808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connect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158045A-3252-60BF-57BC-9BC77275FFAE}"/>
              </a:ext>
            </a:extLst>
          </p:cNvPr>
          <p:cNvSpPr/>
          <p:nvPr/>
        </p:nvSpPr>
        <p:spPr>
          <a:xfrm>
            <a:off x="8409394" y="4354746"/>
            <a:ext cx="2279837" cy="37301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Daemon </a:t>
            </a:r>
            <a:r>
              <a:rPr lang="en-US" altLang="zh-CN" sz="1600" b="1" dirty="0" err="1"/>
              <a:t>Healthcheck</a:t>
            </a:r>
            <a:endParaRPr lang="zh-CN" altLang="en-US" sz="1600" dirty="0"/>
          </a:p>
        </p:txBody>
      </p:sp>
      <p:sp>
        <p:nvSpPr>
          <p:cNvPr id="58" name="箭头: 左 57">
            <a:extLst>
              <a:ext uri="{FF2B5EF4-FFF2-40B4-BE49-F238E27FC236}">
                <a16:creationId xmlns:a16="http://schemas.microsoft.com/office/drawing/2014/main" id="{9D453A46-02C2-2BB6-0D9B-F9C507F977BD}"/>
              </a:ext>
            </a:extLst>
          </p:cNvPr>
          <p:cNvSpPr/>
          <p:nvPr/>
        </p:nvSpPr>
        <p:spPr>
          <a:xfrm>
            <a:off x="7835754" y="2932507"/>
            <a:ext cx="2641746" cy="79302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Stream Events</a:t>
            </a:r>
            <a:endParaRPr lang="zh-CN" altLang="en-US" b="1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AB8208B-F749-4BBF-B6EB-D458C609C0F0}"/>
              </a:ext>
            </a:extLst>
          </p:cNvPr>
          <p:cNvSpPr/>
          <p:nvPr/>
        </p:nvSpPr>
        <p:spPr>
          <a:xfrm>
            <a:off x="9432789" y="3634156"/>
            <a:ext cx="1694381" cy="2713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00" b="1" dirty="0">
                <a:solidFill>
                  <a:schemeClr val="tx1"/>
                </a:solidFill>
              </a:rPr>
              <a:t>DaemonHeartbeatInterval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61" name="箭头: 右 60">
            <a:extLst>
              <a:ext uri="{FF2B5EF4-FFF2-40B4-BE49-F238E27FC236}">
                <a16:creationId xmlns:a16="http://schemas.microsoft.com/office/drawing/2014/main" id="{5537C969-9EF0-D2FE-54A6-819B8C3B77E2}"/>
              </a:ext>
            </a:extLst>
          </p:cNvPr>
          <p:cNvSpPr/>
          <p:nvPr/>
        </p:nvSpPr>
        <p:spPr>
          <a:xfrm rot="5400000" flipH="1">
            <a:off x="8946473" y="3909573"/>
            <a:ext cx="646315" cy="1352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5B1F5CEE-1A67-F180-A3F2-897E69D1F095}"/>
              </a:ext>
            </a:extLst>
          </p:cNvPr>
          <p:cNvSpPr/>
          <p:nvPr/>
        </p:nvSpPr>
        <p:spPr>
          <a:xfrm>
            <a:off x="4257274" y="4945573"/>
            <a:ext cx="1563494" cy="2154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/>
              <a:t>Handle connection</a:t>
            </a:r>
            <a:endParaRPr lang="zh-CN" altLang="en-US" sz="1200" dirty="0"/>
          </a:p>
        </p:txBody>
      </p:sp>
      <p:sp>
        <p:nvSpPr>
          <p:cNvPr id="72" name="箭头: 右 71">
            <a:extLst>
              <a:ext uri="{FF2B5EF4-FFF2-40B4-BE49-F238E27FC236}">
                <a16:creationId xmlns:a16="http://schemas.microsoft.com/office/drawing/2014/main" id="{FEE64C07-EDBF-0276-EF25-AF4E77F6674F}"/>
              </a:ext>
            </a:extLst>
          </p:cNvPr>
          <p:cNvSpPr/>
          <p:nvPr/>
        </p:nvSpPr>
        <p:spPr>
          <a:xfrm rot="5400000" flipH="1">
            <a:off x="4216054" y="5425547"/>
            <a:ext cx="467100" cy="191567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7C0FB5F-88D0-DCE0-492F-65B703078514}"/>
              </a:ext>
            </a:extLst>
          </p:cNvPr>
          <p:cNvSpPr/>
          <p:nvPr/>
        </p:nvSpPr>
        <p:spPr>
          <a:xfrm>
            <a:off x="4619480" y="5463626"/>
            <a:ext cx="1364186" cy="17333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00" b="1" dirty="0">
                <a:solidFill>
                  <a:schemeClr val="tx1"/>
                </a:solidFill>
              </a:rPr>
              <a:t>InterDaemonEvent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74" name="箭头: 右 73">
            <a:extLst>
              <a:ext uri="{FF2B5EF4-FFF2-40B4-BE49-F238E27FC236}">
                <a16:creationId xmlns:a16="http://schemas.microsoft.com/office/drawing/2014/main" id="{CE8A555E-2A17-D7F4-BE08-224D60A6C79A}"/>
              </a:ext>
            </a:extLst>
          </p:cNvPr>
          <p:cNvSpPr/>
          <p:nvPr/>
        </p:nvSpPr>
        <p:spPr>
          <a:xfrm rot="16200000" flipH="1">
            <a:off x="3644931" y="787269"/>
            <a:ext cx="467100" cy="191567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75" name="箭头: 右 74">
            <a:extLst>
              <a:ext uri="{FF2B5EF4-FFF2-40B4-BE49-F238E27FC236}">
                <a16:creationId xmlns:a16="http://schemas.microsoft.com/office/drawing/2014/main" id="{CC728059-ED66-3158-525A-8A7322543E90}"/>
              </a:ext>
            </a:extLst>
          </p:cNvPr>
          <p:cNvSpPr/>
          <p:nvPr/>
        </p:nvSpPr>
        <p:spPr>
          <a:xfrm rot="5400000" flipH="1">
            <a:off x="3119897" y="787269"/>
            <a:ext cx="467100" cy="191567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5BC8B874-547B-1CB9-DA22-A8C83B23B1C3}"/>
              </a:ext>
            </a:extLst>
          </p:cNvPr>
          <p:cNvSpPr/>
          <p:nvPr/>
        </p:nvSpPr>
        <p:spPr>
          <a:xfrm rot="5400000" flipH="1">
            <a:off x="3953116" y="3995198"/>
            <a:ext cx="992979" cy="4714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CB4D02C-6486-27D6-C013-39E59A2E48E9}"/>
              </a:ext>
            </a:extLst>
          </p:cNvPr>
          <p:cNvSpPr/>
          <p:nvPr/>
        </p:nvSpPr>
        <p:spPr>
          <a:xfrm>
            <a:off x="4640630" y="4280555"/>
            <a:ext cx="1364186" cy="17333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00" b="1" dirty="0">
                <a:solidFill>
                  <a:schemeClr val="tx1"/>
                </a:solidFill>
              </a:rPr>
              <a:t>Event:Daemon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F3B50C-5B00-08AB-BED4-4C3A0EED97A0}"/>
              </a:ext>
            </a:extLst>
          </p:cNvPr>
          <p:cNvSpPr/>
          <p:nvPr/>
        </p:nvSpPr>
        <p:spPr>
          <a:xfrm>
            <a:off x="3986022" y="773321"/>
            <a:ext cx="1777476" cy="1836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00" b="1" dirty="0">
                <a:solidFill>
                  <a:schemeClr val="tx1"/>
                </a:solidFill>
              </a:rPr>
              <a:t>DaemonCoordinatorEvent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420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3A2CF-67A3-B2AE-2124-40EFB9694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8BBCD8FC-9F83-BAB0-268D-E826F95EB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40" y="2400293"/>
            <a:ext cx="2648057" cy="172925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EF19883-FC86-AA29-7DA8-3CE0B3119806}"/>
              </a:ext>
            </a:extLst>
          </p:cNvPr>
          <p:cNvSpPr txBox="1"/>
          <p:nvPr/>
        </p:nvSpPr>
        <p:spPr>
          <a:xfrm>
            <a:off x="530406" y="4303980"/>
            <a:ext cx="14557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/>
              <a:t>Page allocator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DAF44BC-2B83-F95C-CFBA-087B4137EB76}"/>
              </a:ext>
            </a:extLst>
          </p:cNvPr>
          <p:cNvSpPr txBox="1"/>
          <p:nvPr/>
        </p:nvSpPr>
        <p:spPr>
          <a:xfrm>
            <a:off x="4188005" y="2261793"/>
            <a:ext cx="14557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 err="1"/>
              <a:t>kmem_cache</a:t>
            </a:r>
            <a:r>
              <a:rPr lang="en-US" altLang="zh-CN" sz="1200" b="1" dirty="0"/>
              <a:t> -1 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6CDA643-B863-81F7-6A2B-E8133FAEF559}"/>
              </a:ext>
            </a:extLst>
          </p:cNvPr>
          <p:cNvSpPr txBox="1"/>
          <p:nvPr/>
        </p:nvSpPr>
        <p:spPr>
          <a:xfrm>
            <a:off x="4183131" y="5735438"/>
            <a:ext cx="14557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 err="1"/>
              <a:t>kmem_cache</a:t>
            </a:r>
            <a:r>
              <a:rPr lang="en-US" altLang="zh-CN" sz="1200" b="1" dirty="0"/>
              <a:t> -2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8D1A83C-1A15-FD64-3B4B-2FA122498D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75" y="845563"/>
            <a:ext cx="2370025" cy="131075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85ABF81-1A6B-3135-D26C-F85C5FC2AA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888" y="4208383"/>
            <a:ext cx="2464112" cy="152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088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148C5-5A2C-4478-0DE3-B4E0CDDBE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BC754F1A-3E3A-3CE6-8EFD-8EE54FEB50F2}"/>
              </a:ext>
            </a:extLst>
          </p:cNvPr>
          <p:cNvSpPr/>
          <p:nvPr/>
        </p:nvSpPr>
        <p:spPr>
          <a:xfrm>
            <a:off x="6818671" y="422786"/>
            <a:ext cx="4852219" cy="54999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/>
              <a:t>Slab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9E6414E-9D50-7700-570E-F5D433C27708}"/>
              </a:ext>
            </a:extLst>
          </p:cNvPr>
          <p:cNvSpPr/>
          <p:nvPr/>
        </p:nvSpPr>
        <p:spPr>
          <a:xfrm>
            <a:off x="6946494" y="935288"/>
            <a:ext cx="1548580" cy="15879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1B1D97F-D63F-C9B7-B259-91DDE5631D69}"/>
              </a:ext>
            </a:extLst>
          </p:cNvPr>
          <p:cNvSpPr/>
          <p:nvPr/>
        </p:nvSpPr>
        <p:spPr>
          <a:xfrm>
            <a:off x="8573732" y="929144"/>
            <a:ext cx="1602656" cy="15879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3BD69160-F97A-A780-3F5E-386A21C0F738}"/>
              </a:ext>
            </a:extLst>
          </p:cNvPr>
          <p:cNvSpPr/>
          <p:nvPr/>
        </p:nvSpPr>
        <p:spPr>
          <a:xfrm>
            <a:off x="10255046" y="929144"/>
            <a:ext cx="1415844" cy="15879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DFEB6CE-8C69-3991-41F7-B2BDBDC5C2F0}"/>
              </a:ext>
            </a:extLst>
          </p:cNvPr>
          <p:cNvSpPr/>
          <p:nvPr/>
        </p:nvSpPr>
        <p:spPr>
          <a:xfrm>
            <a:off x="7031184" y="3157684"/>
            <a:ext cx="1868129" cy="25502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object_free_list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EC7B574-4886-49F1-0899-93AC1FA7325B}"/>
              </a:ext>
            </a:extLst>
          </p:cNvPr>
          <p:cNvSpPr/>
          <p:nvPr/>
        </p:nvSpPr>
        <p:spPr>
          <a:xfrm>
            <a:off x="7167716" y="3505201"/>
            <a:ext cx="737419" cy="40803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object</a:t>
            </a:r>
            <a:endParaRPr lang="zh-CN" altLang="en-US" sz="16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836B9CD-58C7-816A-9828-42B4B4E3C4E0}"/>
              </a:ext>
            </a:extLst>
          </p:cNvPr>
          <p:cNvSpPr/>
          <p:nvPr/>
        </p:nvSpPr>
        <p:spPr>
          <a:xfrm>
            <a:off x="10577050" y="3505201"/>
            <a:ext cx="737419" cy="40803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object</a:t>
            </a:r>
            <a:endParaRPr lang="zh-CN" altLang="en-US" sz="16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06C4E5A-CE30-8ED1-38CF-ADD547736FA7}"/>
              </a:ext>
            </a:extLst>
          </p:cNvPr>
          <p:cNvSpPr/>
          <p:nvPr/>
        </p:nvSpPr>
        <p:spPr>
          <a:xfrm>
            <a:off x="9714270" y="3505201"/>
            <a:ext cx="737419" cy="40803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object</a:t>
            </a:r>
            <a:endParaRPr lang="zh-CN" altLang="en-US" sz="16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59182F8-29D0-A8E8-7EC3-DBA9D1D15918}"/>
              </a:ext>
            </a:extLst>
          </p:cNvPr>
          <p:cNvSpPr/>
          <p:nvPr/>
        </p:nvSpPr>
        <p:spPr>
          <a:xfrm>
            <a:off x="8863780" y="3505201"/>
            <a:ext cx="737419" cy="40803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object</a:t>
            </a:r>
            <a:endParaRPr lang="zh-CN" altLang="en-US" sz="16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C63C85C-0DE1-8E46-8DB0-6F3BDB94AE8C}"/>
              </a:ext>
            </a:extLst>
          </p:cNvPr>
          <p:cNvSpPr/>
          <p:nvPr/>
        </p:nvSpPr>
        <p:spPr>
          <a:xfrm>
            <a:off x="8003457" y="3508885"/>
            <a:ext cx="737419" cy="40803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object</a:t>
            </a:r>
            <a:endParaRPr lang="zh-CN" altLang="en-US" sz="1600" dirty="0"/>
          </a:p>
        </p:txBody>
      </p:sp>
      <p:sp>
        <p:nvSpPr>
          <p:cNvPr id="33" name="箭头: 下 32">
            <a:extLst>
              <a:ext uri="{FF2B5EF4-FFF2-40B4-BE49-F238E27FC236}">
                <a16:creationId xmlns:a16="http://schemas.microsoft.com/office/drawing/2014/main" id="{44340E14-7979-ECD8-DD54-FD9039A6D28F}"/>
              </a:ext>
            </a:extLst>
          </p:cNvPr>
          <p:cNvSpPr/>
          <p:nvPr/>
        </p:nvSpPr>
        <p:spPr>
          <a:xfrm>
            <a:off x="8676969" y="2642424"/>
            <a:ext cx="1396182" cy="7103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下弧形 33">
            <a:extLst>
              <a:ext uri="{FF2B5EF4-FFF2-40B4-BE49-F238E27FC236}">
                <a16:creationId xmlns:a16="http://schemas.microsoft.com/office/drawing/2014/main" id="{3B0C77D2-B0E1-3AEA-585C-9B8C11A1A552}"/>
              </a:ext>
            </a:extLst>
          </p:cNvPr>
          <p:cNvSpPr/>
          <p:nvPr/>
        </p:nvSpPr>
        <p:spPr>
          <a:xfrm>
            <a:off x="7561005" y="3976830"/>
            <a:ext cx="737419" cy="255023"/>
          </a:xfrm>
          <a:prstGeom prst="curved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箭头: 下弧形 34">
            <a:extLst>
              <a:ext uri="{FF2B5EF4-FFF2-40B4-BE49-F238E27FC236}">
                <a16:creationId xmlns:a16="http://schemas.microsoft.com/office/drawing/2014/main" id="{E0806E68-8000-EAB4-2348-5B52B18F6AB0}"/>
              </a:ext>
            </a:extLst>
          </p:cNvPr>
          <p:cNvSpPr/>
          <p:nvPr/>
        </p:nvSpPr>
        <p:spPr>
          <a:xfrm>
            <a:off x="8546690" y="3959640"/>
            <a:ext cx="737419" cy="255023"/>
          </a:xfrm>
          <a:prstGeom prst="curved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箭头: 下弧形 35">
            <a:extLst>
              <a:ext uri="{FF2B5EF4-FFF2-40B4-BE49-F238E27FC236}">
                <a16:creationId xmlns:a16="http://schemas.microsoft.com/office/drawing/2014/main" id="{14F9637D-5C71-0C6E-13FA-36176E8C02B7}"/>
              </a:ext>
            </a:extLst>
          </p:cNvPr>
          <p:cNvSpPr/>
          <p:nvPr/>
        </p:nvSpPr>
        <p:spPr>
          <a:xfrm>
            <a:off x="9357853" y="3976829"/>
            <a:ext cx="737419" cy="255023"/>
          </a:xfrm>
          <a:prstGeom prst="curved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箭头: 下弧形 36">
            <a:extLst>
              <a:ext uri="{FF2B5EF4-FFF2-40B4-BE49-F238E27FC236}">
                <a16:creationId xmlns:a16="http://schemas.microsoft.com/office/drawing/2014/main" id="{51682086-A2AA-7949-CE3F-19E4051305B2}"/>
              </a:ext>
            </a:extLst>
          </p:cNvPr>
          <p:cNvSpPr/>
          <p:nvPr/>
        </p:nvSpPr>
        <p:spPr>
          <a:xfrm>
            <a:off x="10225549" y="3976829"/>
            <a:ext cx="737419" cy="255023"/>
          </a:xfrm>
          <a:prstGeom prst="curved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51A3CE2-0491-2E91-52B7-1D2210A63E1D}"/>
              </a:ext>
            </a:extLst>
          </p:cNvPr>
          <p:cNvSpPr/>
          <p:nvPr/>
        </p:nvSpPr>
        <p:spPr>
          <a:xfrm>
            <a:off x="7000571" y="4610710"/>
            <a:ext cx="1897623" cy="124070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Statistics: 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objects_num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en-US" altLang="zh-CN" dirty="0" err="1"/>
              <a:t>in_use_num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  frozen,</a:t>
            </a:r>
          </a:p>
        </p:txBody>
      </p:sp>
    </p:spTree>
    <p:extLst>
      <p:ext uri="{BB962C8B-B14F-4D97-AF65-F5344CB8AC3E}">
        <p14:creationId xmlns:p14="http://schemas.microsoft.com/office/powerpoint/2010/main" val="3599102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B9161-6334-29F8-17F2-DDF5F3108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0E93C8D-8EFB-BCD2-505E-35DEC9D3703E}"/>
              </a:ext>
            </a:extLst>
          </p:cNvPr>
          <p:cNvSpPr/>
          <p:nvPr/>
        </p:nvSpPr>
        <p:spPr>
          <a:xfrm>
            <a:off x="314631" y="196644"/>
            <a:ext cx="10215717" cy="59681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Func_1 2 3 4 5() {</a:t>
            </a:r>
          </a:p>
          <a:p>
            <a:r>
              <a:rPr lang="en-US" altLang="zh-CN" dirty="0"/>
              <a:t>    int a;                  ---</a:t>
            </a:r>
            <a:r>
              <a:rPr lang="en-US" altLang="zh-CN" dirty="0">
                <a:sym typeface="Wingdings" panose="05000000000000000000" pitchFamily="2" charset="2"/>
              </a:rPr>
              <a:t>   mov x0, 0  </a:t>
            </a:r>
            <a:endParaRPr lang="en-US" altLang="zh-CN" dirty="0"/>
          </a:p>
          <a:p>
            <a:r>
              <a:rPr lang="en-US" altLang="zh-CN" dirty="0"/>
              <a:t>    int b ;               ---</a:t>
            </a:r>
            <a:r>
              <a:rPr lang="en-US" altLang="zh-CN" dirty="0">
                <a:sym typeface="Wingdings" panose="05000000000000000000" pitchFamily="2" charset="2"/>
              </a:rPr>
              <a:t>   mov x1,0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    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    </a:t>
            </a:r>
            <a:r>
              <a:rPr lang="en-US" altLang="zh-CN" dirty="0" err="1">
                <a:sym typeface="Wingdings" panose="05000000000000000000" pitchFamily="2" charset="2"/>
              </a:rPr>
              <a:t>func</a:t>
            </a:r>
            <a:r>
              <a:rPr lang="en-US" altLang="zh-CN" dirty="0">
                <a:sym typeface="Wingdings" panose="05000000000000000000" pitchFamily="2" charset="2"/>
              </a:rPr>
              <a:t>();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/>
              <a:t>    int c = </a:t>
            </a:r>
            <a:r>
              <a:rPr lang="en-US" altLang="zh-CN" dirty="0" err="1"/>
              <a:t>a+b</a:t>
            </a:r>
            <a:r>
              <a:rPr lang="en-US" altLang="zh-CN" dirty="0"/>
              <a:t>;       --</a:t>
            </a:r>
            <a:r>
              <a:rPr lang="en-US" altLang="zh-CN" dirty="0">
                <a:sym typeface="Wingdings" panose="05000000000000000000" pitchFamily="2" charset="2"/>
              </a:rPr>
              <a:t> -&gt;   </a:t>
            </a:r>
            <a:r>
              <a:rPr lang="en-US" altLang="zh-CN" dirty="0" err="1">
                <a:sym typeface="Wingdings" panose="05000000000000000000" pitchFamily="2" charset="2"/>
              </a:rPr>
              <a:t>ldr</a:t>
            </a:r>
            <a:r>
              <a:rPr lang="en-US" altLang="zh-CN" dirty="0">
                <a:sym typeface="Wingdings" panose="05000000000000000000" pitchFamily="2" charset="2"/>
              </a:rPr>
              <a:t> x2, x3.-----  </a:t>
            </a:r>
            <a:r>
              <a:rPr lang="en-US" altLang="zh-CN" dirty="0" err="1">
                <a:sym typeface="Wingdings" panose="05000000000000000000" pitchFamily="2" charset="2"/>
              </a:rPr>
              <a:t>brk</a:t>
            </a:r>
            <a:r>
              <a:rPr lang="en-US" altLang="zh-CN" dirty="0">
                <a:sym typeface="Wingdings" panose="05000000000000000000" pitchFamily="2" charset="2"/>
              </a:rPr>
              <a:t>/int3   --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exception handler</a:t>
            </a:r>
            <a:r>
              <a:rPr lang="zh-CN" altLang="en-US" dirty="0">
                <a:sym typeface="Wingdings" panose="05000000000000000000" pitchFamily="2" charset="2"/>
              </a:rPr>
              <a:t>（） 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                             ----  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ret;     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                             --     b  0x333333;     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    </a:t>
            </a:r>
            <a:r>
              <a:rPr lang="en-US" altLang="zh-CN" dirty="0" err="1">
                <a:sym typeface="Wingdings" panose="05000000000000000000" pitchFamily="2" charset="2"/>
              </a:rPr>
              <a:t>printf</a:t>
            </a:r>
            <a:r>
              <a:rPr lang="en-US" altLang="zh-CN" dirty="0">
                <a:sym typeface="Wingdings" panose="05000000000000000000" pitchFamily="2" charset="2"/>
              </a:rPr>
              <a:t>(“%</a:t>
            </a:r>
            <a:r>
              <a:rPr lang="en-US" altLang="zh-CN" dirty="0" err="1">
                <a:sym typeface="Wingdings" panose="05000000000000000000" pitchFamily="2" charset="2"/>
              </a:rPr>
              <a:t>d,”,c</a:t>
            </a:r>
            <a:r>
              <a:rPr lang="en-US" altLang="zh-CN" dirty="0">
                <a:sym typeface="Wingdings" panose="05000000000000000000" pitchFamily="2" charset="2"/>
              </a:rPr>
              <a:t>) 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  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    </a:t>
            </a:r>
            <a:r>
              <a:rPr lang="en-US" altLang="zh-CN" dirty="0" err="1">
                <a:sym typeface="Wingdings" panose="05000000000000000000" pitchFamily="2" charset="2"/>
              </a:rPr>
              <a:t>funcd</a:t>
            </a:r>
            <a:r>
              <a:rPr lang="en-US" altLang="zh-CN" dirty="0">
                <a:sym typeface="Wingdings" panose="05000000000000000000" pitchFamily="2" charset="2"/>
              </a:rPr>
              <a:t>() </a:t>
            </a:r>
            <a:endParaRPr lang="en-US" altLang="zh-CN" dirty="0"/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Func_no_na</a:t>
            </a:r>
            <a:r>
              <a:rPr lang="en-US" altLang="zh-CN" dirty="0"/>
              <a:t> me() { 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   b  0x333333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    ---------- </a:t>
            </a:r>
            <a:r>
              <a:rPr lang="en-US" altLang="zh-CN" dirty="0" err="1">
                <a:sym typeface="Wingdings" panose="05000000000000000000" pitchFamily="2" charset="2"/>
              </a:rPr>
              <a:t>exchecption_handler</a:t>
            </a:r>
            <a:r>
              <a:rPr lang="en-US" altLang="zh-CN" dirty="0">
                <a:sym typeface="Wingdings" panose="05000000000000000000" pitchFamily="2" charset="2"/>
              </a:rPr>
              <a:t>()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   restore pc -&gt; 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7767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A1625-4630-1783-9928-D6C53563F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2A1D0CA-D800-913F-EB07-D4849F4ACD23}"/>
              </a:ext>
            </a:extLst>
          </p:cNvPr>
          <p:cNvSpPr/>
          <p:nvPr/>
        </p:nvSpPr>
        <p:spPr>
          <a:xfrm>
            <a:off x="3696930" y="1455175"/>
            <a:ext cx="3667432" cy="14453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Subsytem</a:t>
            </a:r>
            <a:r>
              <a:rPr lang="en-US" altLang="zh-CN" dirty="0"/>
              <a:t> {</a:t>
            </a:r>
          </a:p>
          <a:p>
            <a:pPr algn="ctr"/>
            <a:r>
              <a:rPr lang="en-US" altLang="zh-CN" dirty="0"/>
              <a:t>mod1:</a:t>
            </a:r>
          </a:p>
          <a:p>
            <a:pPr algn="ctr"/>
            <a:r>
              <a:rPr lang="en-US" altLang="zh-CN" dirty="0"/>
              <a:t>Mod2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DCF434E-DFB5-1AC1-C212-3708E8B0F30D}"/>
              </a:ext>
            </a:extLst>
          </p:cNvPr>
          <p:cNvSpPr/>
          <p:nvPr/>
        </p:nvSpPr>
        <p:spPr>
          <a:xfrm>
            <a:off x="830826" y="4449096"/>
            <a:ext cx="3667432" cy="14453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submodule1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1E3528-AD93-FCC4-77A3-0316DD4F278E}"/>
              </a:ext>
            </a:extLst>
          </p:cNvPr>
          <p:cNvSpPr/>
          <p:nvPr/>
        </p:nvSpPr>
        <p:spPr>
          <a:xfrm>
            <a:off x="6941574" y="4449096"/>
            <a:ext cx="3667432" cy="14453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submodule2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4501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7C710-9146-B6AD-153F-DBACE1BD0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EB33079-7D49-1C78-9256-23B4C087B2D1}"/>
              </a:ext>
            </a:extLst>
          </p:cNvPr>
          <p:cNvSpPr/>
          <p:nvPr/>
        </p:nvSpPr>
        <p:spPr>
          <a:xfrm>
            <a:off x="314631" y="196644"/>
            <a:ext cx="10215717" cy="59681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Func_1 2 3 4 5() {</a:t>
            </a:r>
          </a:p>
          <a:p>
            <a:r>
              <a:rPr lang="en-US" altLang="zh-CN" dirty="0"/>
              <a:t>   func1()     caller              -</a:t>
            </a:r>
            <a:r>
              <a:rPr lang="en-US" altLang="zh-CN" dirty="0">
                <a:sym typeface="Wingdings" panose="05000000000000000000" pitchFamily="2" charset="2"/>
              </a:rPr>
              <a:t> LR / stack    --  </a:t>
            </a:r>
            <a:r>
              <a:rPr lang="en-US" altLang="zh-CN" dirty="0" err="1">
                <a:sym typeface="Wingdings" panose="05000000000000000000" pitchFamily="2" charset="2"/>
              </a:rPr>
              <a:t>exit_handler_back</a:t>
            </a:r>
            <a:r>
              <a:rPr lang="en-US" altLang="zh-CN" dirty="0">
                <a:sym typeface="Wingdings" panose="05000000000000000000" pitchFamily="2" charset="2"/>
              </a:rPr>
              <a:t>()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   </a:t>
            </a:r>
            <a:r>
              <a:rPr lang="en-US" altLang="zh-CN" dirty="0" err="1">
                <a:solidFill>
                  <a:srgbClr val="FF0000"/>
                </a:solidFill>
              </a:rPr>
              <a:t>nop</a:t>
            </a:r>
            <a:r>
              <a:rPr lang="en-US" altLang="zh-CN" dirty="0">
                <a:solidFill>
                  <a:srgbClr val="FF0000"/>
                </a:solidFill>
              </a:rPr>
              <a:t>  ------- </a:t>
            </a:r>
            <a:endParaRPr lang="en-US" altLang="zh-CN" dirty="0"/>
          </a:p>
          <a:p>
            <a:r>
              <a:rPr lang="en-US" altLang="zh-CN" dirty="0"/>
              <a:t>}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Func1(10, 20) {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nop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en-US" altLang="zh-CN" dirty="0" err="1"/>
              <a:t>nop</a:t>
            </a:r>
            <a:r>
              <a:rPr lang="en-US" altLang="zh-CN" dirty="0"/>
              <a:t>  -</a:t>
            </a:r>
            <a:r>
              <a:rPr lang="en-US" altLang="zh-CN" dirty="0">
                <a:sym typeface="Wingdings" panose="05000000000000000000" pitchFamily="2" charset="2"/>
              </a:rPr>
              <a:t>  bl  </a:t>
            </a:r>
            <a:r>
              <a:rPr lang="en-US" altLang="zh-CN" dirty="0" err="1">
                <a:sym typeface="Wingdings" panose="05000000000000000000" pitchFamily="2" charset="2"/>
              </a:rPr>
              <a:t>trace_caller</a:t>
            </a:r>
            <a:r>
              <a:rPr lang="en-US" altLang="zh-CN" dirty="0">
                <a:sym typeface="Wingdings" panose="05000000000000000000" pitchFamily="2" charset="2"/>
              </a:rPr>
              <a:t> -&gt;  bl  </a:t>
            </a:r>
            <a:r>
              <a:rPr lang="en-US" altLang="zh-CN" dirty="0" err="1">
                <a:sym typeface="Wingdings" panose="05000000000000000000" pitchFamily="2" charset="2"/>
              </a:rPr>
              <a:t>call_bak_list</a:t>
            </a:r>
            <a:r>
              <a:rPr lang="en-US" altLang="zh-CN" dirty="0">
                <a:sym typeface="Wingdings" panose="05000000000000000000" pitchFamily="2" charset="2"/>
              </a:rPr>
              <a:t>  -&gt; for   each   caller_back1/2/     3;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                                              -&gt; bl </a:t>
            </a:r>
            <a:r>
              <a:rPr lang="en-US" altLang="zh-CN" dirty="0" err="1">
                <a:sym typeface="Wingdings" panose="05000000000000000000" pitchFamily="2" charset="2"/>
              </a:rPr>
              <a:t>call_pid_filter</a:t>
            </a:r>
            <a:r>
              <a:rPr lang="en-US" altLang="zh-CN" dirty="0">
                <a:sym typeface="Wingdings" panose="05000000000000000000" pitchFamily="2" charset="2"/>
              </a:rPr>
              <a:t> -&gt; check </a:t>
            </a:r>
            <a:r>
              <a:rPr lang="en-US" altLang="zh-CN" dirty="0" err="1">
                <a:sym typeface="Wingdings" panose="05000000000000000000" pitchFamily="2" charset="2"/>
              </a:rPr>
              <a:t>pid</a:t>
            </a:r>
            <a:r>
              <a:rPr lang="en-US" altLang="zh-CN" dirty="0">
                <a:sym typeface="Wingdings" panose="05000000000000000000" pitchFamily="2" charset="2"/>
              </a:rPr>
              <a:t> -&gt; for   each   caller_back1;</a:t>
            </a:r>
            <a:r>
              <a:rPr lang="en-US" altLang="zh-CN" dirty="0"/>
              <a:t>    </a:t>
            </a:r>
          </a:p>
          <a:p>
            <a:r>
              <a:rPr lang="en-US" altLang="zh-CN" dirty="0"/>
              <a:t>    int b = 10+20; </a:t>
            </a:r>
          </a:p>
          <a:p>
            <a:r>
              <a:rPr lang="en-US" altLang="zh-CN" dirty="0"/>
              <a:t>    if b &gt; 0 {</a:t>
            </a:r>
          </a:p>
          <a:p>
            <a:r>
              <a:rPr lang="en-US" altLang="zh-CN" dirty="0"/>
              <a:t>    return 1;</a:t>
            </a:r>
            <a:br>
              <a:rPr lang="en-US" altLang="zh-CN" dirty="0"/>
            </a:br>
            <a:r>
              <a:rPr lang="en-US" altLang="zh-CN" dirty="0"/>
              <a:t> } else 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9103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C35BD-CC70-19AC-D3C3-40826A1D2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BE3D813-0AD8-C317-F42F-F539171F2F3D}"/>
              </a:ext>
            </a:extLst>
          </p:cNvPr>
          <p:cNvCxnSpPr/>
          <p:nvPr/>
        </p:nvCxnSpPr>
        <p:spPr>
          <a:xfrm>
            <a:off x="1317523" y="2310580"/>
            <a:ext cx="9842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E91FE9D-6306-0083-F90C-1F8BEDAC2E82}"/>
              </a:ext>
            </a:extLst>
          </p:cNvPr>
          <p:cNvCxnSpPr/>
          <p:nvPr/>
        </p:nvCxnSpPr>
        <p:spPr>
          <a:xfrm>
            <a:off x="1174954" y="4154128"/>
            <a:ext cx="9842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ABD6531A-40A5-8AE0-51F0-F09076C164D5}"/>
              </a:ext>
            </a:extLst>
          </p:cNvPr>
          <p:cNvSpPr txBox="1"/>
          <p:nvPr/>
        </p:nvSpPr>
        <p:spPr>
          <a:xfrm>
            <a:off x="0" y="1569776"/>
            <a:ext cx="825910" cy="37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USER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99DBAF-3AE2-C7F4-BADB-65AF99C03F53}"/>
              </a:ext>
            </a:extLst>
          </p:cNvPr>
          <p:cNvSpPr txBox="1"/>
          <p:nvPr/>
        </p:nvSpPr>
        <p:spPr>
          <a:xfrm>
            <a:off x="0" y="3052603"/>
            <a:ext cx="825910" cy="37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VFS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4BC6354-B450-9850-CF5F-A709496E9895}"/>
              </a:ext>
            </a:extLst>
          </p:cNvPr>
          <p:cNvSpPr txBox="1"/>
          <p:nvPr/>
        </p:nvSpPr>
        <p:spPr>
          <a:xfrm>
            <a:off x="0" y="4732080"/>
            <a:ext cx="13175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FS SERVER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1118ECD-4C16-4EAC-587B-5845F2638C3B}"/>
              </a:ext>
            </a:extLst>
          </p:cNvPr>
          <p:cNvSpPr txBox="1"/>
          <p:nvPr/>
        </p:nvSpPr>
        <p:spPr>
          <a:xfrm>
            <a:off x="5131208" y="1984119"/>
            <a:ext cx="249247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dirty="0" err="1">
                <a:sym typeface="Wingdings" panose="05000000000000000000" pitchFamily="2" charset="2"/>
              </a:rPr>
              <a:t>Syscall</a:t>
            </a:r>
            <a:r>
              <a:rPr lang="en-US" altLang="zh-CN" dirty="0">
                <a:sym typeface="Wingdings" panose="05000000000000000000" pitchFamily="2" charset="2"/>
              </a:rPr>
              <a:t>: </a:t>
            </a:r>
            <a:r>
              <a:rPr lang="en-US" altLang="zh-CN" dirty="0" err="1">
                <a:sym typeface="Wingdings" panose="05000000000000000000" pitchFamily="2" charset="2"/>
              </a:rPr>
              <a:t>fsconfig</a:t>
            </a:r>
            <a:r>
              <a:rPr lang="en-US" altLang="zh-CN" dirty="0">
                <a:sym typeface="Wingdings" panose="05000000000000000000" pitchFamily="2" charset="2"/>
              </a:rPr>
              <a:t>()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8849FD9-464B-71B5-8452-B8D8B9AC33D7}"/>
              </a:ext>
            </a:extLst>
          </p:cNvPr>
          <p:cNvSpPr txBox="1"/>
          <p:nvPr/>
        </p:nvSpPr>
        <p:spPr>
          <a:xfrm>
            <a:off x="5139811" y="2817917"/>
            <a:ext cx="249247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altLang="zh-CN" dirty="0"/>
              <a:t>vfs_parse_fs_param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4402A00-DF5C-4795-8561-B7BE8223D8DA}"/>
              </a:ext>
            </a:extLst>
          </p:cNvPr>
          <p:cNvSpPr txBox="1"/>
          <p:nvPr/>
        </p:nvSpPr>
        <p:spPr>
          <a:xfrm>
            <a:off x="1174954" y="5494697"/>
            <a:ext cx="249247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dirty="0">
                <a:sym typeface="Wingdings" panose="05000000000000000000" pitchFamily="2" charset="2"/>
              </a:rPr>
              <a:t>Parse param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BAAB389-31A0-74BD-98C1-8BA115009147}"/>
              </a:ext>
            </a:extLst>
          </p:cNvPr>
          <p:cNvSpPr txBox="1"/>
          <p:nvPr/>
        </p:nvSpPr>
        <p:spPr>
          <a:xfrm>
            <a:off x="4481049" y="3969462"/>
            <a:ext cx="379279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dirty="0" err="1">
                <a:sym typeface="Wingdings" panose="05000000000000000000" pitchFamily="2" charset="2"/>
              </a:rPr>
              <a:t>fs_context</a:t>
            </a:r>
            <a:r>
              <a:rPr lang="en-US" altLang="zh-CN" dirty="0">
                <a:sym typeface="Wingdings" panose="05000000000000000000" pitchFamily="2" charset="2"/>
              </a:rPr>
              <a:t>-&gt;ops-&gt;</a:t>
            </a:r>
            <a:r>
              <a:rPr lang="en-US" altLang="zh-CN" dirty="0" err="1">
                <a:sym typeface="Wingdings" panose="05000000000000000000" pitchFamily="2" charset="2"/>
              </a:rPr>
              <a:t>parase_param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096C020-E052-0590-F729-38F20EF5FE78}"/>
              </a:ext>
            </a:extLst>
          </p:cNvPr>
          <p:cNvSpPr txBox="1"/>
          <p:nvPr/>
        </p:nvSpPr>
        <p:spPr>
          <a:xfrm>
            <a:off x="4992329" y="5463665"/>
            <a:ext cx="249247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dirty="0">
                <a:sym typeface="Wingdings" panose="05000000000000000000" pitchFamily="2" charset="2"/>
              </a:rPr>
              <a:t>Parse param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7A25D85-C441-1F2B-7A3C-2A3A52B03035}"/>
              </a:ext>
            </a:extLst>
          </p:cNvPr>
          <p:cNvSpPr txBox="1"/>
          <p:nvPr/>
        </p:nvSpPr>
        <p:spPr>
          <a:xfrm>
            <a:off x="8273845" y="5494697"/>
            <a:ext cx="249247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dirty="0">
                <a:sym typeface="Wingdings" panose="05000000000000000000" pitchFamily="2" charset="2"/>
              </a:rPr>
              <a:t>Parse param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59BB63E-A881-19C7-51C2-E1CF6F8B3900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377447" y="2353451"/>
            <a:ext cx="0" cy="429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3539025-9013-088C-53A0-F0E2E09525E0}"/>
              </a:ext>
            </a:extLst>
          </p:cNvPr>
          <p:cNvCxnSpPr>
            <a:cxnSpLocks/>
          </p:cNvCxnSpPr>
          <p:nvPr/>
        </p:nvCxnSpPr>
        <p:spPr>
          <a:xfrm>
            <a:off x="6386050" y="3182891"/>
            <a:ext cx="0" cy="78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64B4C4F-87D6-E980-4935-F3E9CB7D52A0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2421193" y="4431126"/>
            <a:ext cx="3167215" cy="106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6B86E3E-71E8-3AE0-3642-5F1D7CC6A8A2}"/>
              </a:ext>
            </a:extLst>
          </p:cNvPr>
          <p:cNvCxnSpPr>
            <a:cxnSpLocks/>
          </p:cNvCxnSpPr>
          <p:nvPr/>
        </p:nvCxnSpPr>
        <p:spPr>
          <a:xfrm>
            <a:off x="6377447" y="4434977"/>
            <a:ext cx="0" cy="972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9C814FA-B15D-8CC2-78BC-D95F4A240F2D}"/>
              </a:ext>
            </a:extLst>
          </p:cNvPr>
          <p:cNvCxnSpPr>
            <a:cxnSpLocks/>
          </p:cNvCxnSpPr>
          <p:nvPr/>
        </p:nvCxnSpPr>
        <p:spPr>
          <a:xfrm>
            <a:off x="7420895" y="4403631"/>
            <a:ext cx="2177848" cy="1088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9715448A-6364-938C-03CE-79E6CAF92702}"/>
              </a:ext>
            </a:extLst>
          </p:cNvPr>
          <p:cNvSpPr txBox="1"/>
          <p:nvPr/>
        </p:nvSpPr>
        <p:spPr>
          <a:xfrm>
            <a:off x="8015748" y="2818813"/>
            <a:ext cx="225650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altLang="zh-CN" dirty="0"/>
              <a:t>vfs_parse_fs_string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425D796-83F5-6D9A-A18D-5E2FA82D99E2}"/>
              </a:ext>
            </a:extLst>
          </p:cNvPr>
          <p:cNvSpPr txBox="1"/>
          <p:nvPr/>
        </p:nvSpPr>
        <p:spPr>
          <a:xfrm>
            <a:off x="10766322" y="2820632"/>
            <a:ext cx="142567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altLang="zh-CN" dirty="0"/>
              <a:t>other subsys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6C15717-0E38-7F7F-13CB-CAA1B54D3978}"/>
              </a:ext>
            </a:extLst>
          </p:cNvPr>
          <p:cNvCxnSpPr>
            <a:cxnSpLocks/>
            <a:stCxn id="41" idx="1"/>
            <a:endCxn id="40" idx="3"/>
          </p:cNvCxnSpPr>
          <p:nvPr/>
        </p:nvCxnSpPr>
        <p:spPr>
          <a:xfrm flipH="1">
            <a:off x="10272252" y="3001757"/>
            <a:ext cx="494070" cy="1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CE8243F-34E3-545A-EF2E-22E7C260EF7D}"/>
              </a:ext>
            </a:extLst>
          </p:cNvPr>
          <p:cNvCxnSpPr>
            <a:cxnSpLocks/>
            <a:stCxn id="40" idx="1"/>
            <a:endCxn id="11" idx="3"/>
          </p:cNvCxnSpPr>
          <p:nvPr/>
        </p:nvCxnSpPr>
        <p:spPr>
          <a:xfrm flipH="1" flipV="1">
            <a:off x="7632288" y="3002583"/>
            <a:ext cx="383460" cy="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824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9F47A-C484-E8A6-6760-9A7810CE1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B0544977-B794-8C84-C614-A1C57B096D3A}"/>
              </a:ext>
            </a:extLst>
          </p:cNvPr>
          <p:cNvSpPr txBox="1"/>
          <p:nvPr/>
        </p:nvSpPr>
        <p:spPr>
          <a:xfrm>
            <a:off x="271308" y="1358782"/>
            <a:ext cx="1426909" cy="36579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altLang="zh-CN" dirty="0"/>
              <a:t>file_systems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18B1C06-BBFE-E99E-EBE7-3CE74D7E50C0}"/>
              </a:ext>
            </a:extLst>
          </p:cNvPr>
          <p:cNvSpPr txBox="1"/>
          <p:nvPr/>
        </p:nvSpPr>
        <p:spPr>
          <a:xfrm>
            <a:off x="2448540" y="1348489"/>
            <a:ext cx="1003506" cy="3760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altLang="zh-CN" dirty="0"/>
              <a:t>tmpfs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34A1669-288A-00AB-9A94-1CED2D8CC2B0}"/>
              </a:ext>
            </a:extLst>
          </p:cNvPr>
          <p:cNvSpPr txBox="1"/>
          <p:nvPr/>
        </p:nvSpPr>
        <p:spPr>
          <a:xfrm>
            <a:off x="4590741" y="1348489"/>
            <a:ext cx="1003506" cy="3760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altLang="zh-CN" dirty="0"/>
              <a:t>procfs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D2F043C-2C14-D7F0-5710-5D26DB9E2071}"/>
              </a:ext>
            </a:extLst>
          </p:cNvPr>
          <p:cNvSpPr txBox="1"/>
          <p:nvPr/>
        </p:nvSpPr>
        <p:spPr>
          <a:xfrm>
            <a:off x="6326442" y="1348489"/>
            <a:ext cx="1003506" cy="3760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altLang="zh-CN" dirty="0"/>
              <a:t>ext4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CD1F56-4CB5-ADB2-0C6F-F63E3D9E7674}"/>
              </a:ext>
            </a:extLst>
          </p:cNvPr>
          <p:cNvSpPr txBox="1"/>
          <p:nvPr/>
        </p:nvSpPr>
        <p:spPr>
          <a:xfrm>
            <a:off x="2476189" y="2551837"/>
            <a:ext cx="5399447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altLang="zh-CN" dirty="0"/>
              <a:t>struct file_system_type {</a:t>
            </a:r>
          </a:p>
          <a:p>
            <a:r>
              <a:rPr lang="fr-FR" altLang="zh-CN" dirty="0"/>
              <a:t> name = </a:t>
            </a:r>
            <a:r>
              <a:rPr lang="zh-CN" altLang="en-US" dirty="0"/>
              <a:t>“</a:t>
            </a:r>
            <a:r>
              <a:rPr lang="fr-FR" altLang="zh-CN" dirty="0"/>
              <a:t>tmpfs</a:t>
            </a:r>
            <a:r>
              <a:rPr lang="zh-CN" altLang="en-US" dirty="0"/>
              <a:t>”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</a:t>
            </a:r>
            <a:r>
              <a:rPr lang="fr-FR" altLang="zh-CN" dirty="0"/>
              <a:t>fs_flags = </a:t>
            </a:r>
            <a:r>
              <a:rPr lang="en-US" altLang="zh-CN" dirty="0"/>
              <a:t>FS_USERNS_MOUNT | FS_ALLOW_IDMAP</a:t>
            </a:r>
          </a:p>
          <a:p>
            <a:r>
              <a:rPr lang="fr-FR" altLang="zh-CN" dirty="0"/>
              <a:t> parameters = shmem_fs_parameters</a:t>
            </a:r>
          </a:p>
          <a:p>
            <a:r>
              <a:rPr lang="fr-FR" altLang="zh-CN" dirty="0"/>
              <a:t> init_fs_context = shmem_init_fs_context</a:t>
            </a:r>
          </a:p>
          <a:p>
            <a:r>
              <a:rPr lang="fr-FR" altLang="zh-CN" dirty="0"/>
              <a:t> fs_supers 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383E312-55A9-03B1-23FC-C27AB18FF3F6}"/>
              </a:ext>
            </a:extLst>
          </p:cNvPr>
          <p:cNvCxnSpPr>
            <a:cxnSpLocks/>
          </p:cNvCxnSpPr>
          <p:nvPr/>
        </p:nvCxnSpPr>
        <p:spPr>
          <a:xfrm>
            <a:off x="2856270" y="1727491"/>
            <a:ext cx="0" cy="82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223E904-519F-EB1A-F04F-5312C20C0E39}"/>
              </a:ext>
            </a:extLst>
          </p:cNvPr>
          <p:cNvCxnSpPr>
            <a:cxnSpLocks/>
          </p:cNvCxnSpPr>
          <p:nvPr/>
        </p:nvCxnSpPr>
        <p:spPr>
          <a:xfrm>
            <a:off x="3760835" y="1449661"/>
            <a:ext cx="422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B1423BD-55CD-F9CB-A1E0-FDEB3B85CD29}"/>
              </a:ext>
            </a:extLst>
          </p:cNvPr>
          <p:cNvCxnSpPr>
            <a:cxnSpLocks/>
          </p:cNvCxnSpPr>
          <p:nvPr/>
        </p:nvCxnSpPr>
        <p:spPr>
          <a:xfrm flipH="1">
            <a:off x="3712286" y="1595000"/>
            <a:ext cx="471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DD6271C-74F5-9E77-FD56-91C6601431A0}"/>
              </a:ext>
            </a:extLst>
          </p:cNvPr>
          <p:cNvSpPr txBox="1"/>
          <p:nvPr/>
        </p:nvSpPr>
        <p:spPr>
          <a:xfrm>
            <a:off x="8600455" y="3928376"/>
            <a:ext cx="2460834" cy="369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altLang="zh-CN" dirty="0"/>
              <a:t>struct super_block {</a:t>
            </a:r>
            <a:r>
              <a:rPr lang="en-US" altLang="zh-CN" dirty="0"/>
              <a:t>}</a:t>
            </a:r>
            <a:endParaRPr lang="fr-FR" altLang="zh-CN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3374890-C975-A00B-8D2F-0C2D32777D60}"/>
              </a:ext>
            </a:extLst>
          </p:cNvPr>
          <p:cNvCxnSpPr>
            <a:cxnSpLocks/>
          </p:cNvCxnSpPr>
          <p:nvPr/>
        </p:nvCxnSpPr>
        <p:spPr>
          <a:xfrm>
            <a:off x="3800776" y="4142539"/>
            <a:ext cx="4645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93A22C41-7025-0456-4BF2-39DE0721F5B9}"/>
              </a:ext>
            </a:extLst>
          </p:cNvPr>
          <p:cNvSpPr txBox="1"/>
          <p:nvPr/>
        </p:nvSpPr>
        <p:spPr>
          <a:xfrm>
            <a:off x="8752855" y="4080776"/>
            <a:ext cx="2460834" cy="369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altLang="zh-CN" dirty="0"/>
              <a:t>struct super_block {</a:t>
            </a:r>
            <a:r>
              <a:rPr lang="en-US" altLang="zh-CN" dirty="0"/>
              <a:t>}</a:t>
            </a:r>
            <a:endParaRPr lang="fr-FR" altLang="zh-CN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313BCEA-570D-E884-392A-D4E832D7F9A2}"/>
              </a:ext>
            </a:extLst>
          </p:cNvPr>
          <p:cNvSpPr txBox="1"/>
          <p:nvPr/>
        </p:nvSpPr>
        <p:spPr>
          <a:xfrm>
            <a:off x="8905255" y="4233176"/>
            <a:ext cx="2460834" cy="369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altLang="zh-CN" dirty="0"/>
              <a:t>struct super_block {</a:t>
            </a:r>
            <a:r>
              <a:rPr lang="en-US" altLang="zh-CN" dirty="0"/>
              <a:t>}</a:t>
            </a:r>
            <a:endParaRPr lang="fr-FR" altLang="zh-CN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E08F4AF-735B-73C3-9D6C-72E1E4775C32}"/>
              </a:ext>
            </a:extLst>
          </p:cNvPr>
          <p:cNvSpPr txBox="1"/>
          <p:nvPr/>
        </p:nvSpPr>
        <p:spPr>
          <a:xfrm>
            <a:off x="9057655" y="4385576"/>
            <a:ext cx="2460834" cy="369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altLang="zh-CN" dirty="0"/>
              <a:t>struct super_block {</a:t>
            </a:r>
            <a:r>
              <a:rPr lang="en-US" altLang="zh-CN" dirty="0"/>
              <a:t>}</a:t>
            </a:r>
            <a:endParaRPr lang="fr-FR" altLang="zh-CN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F7D6504-40BA-7D56-4970-E57A373D07B6}"/>
              </a:ext>
            </a:extLst>
          </p:cNvPr>
          <p:cNvCxnSpPr>
            <a:cxnSpLocks/>
          </p:cNvCxnSpPr>
          <p:nvPr/>
        </p:nvCxnSpPr>
        <p:spPr>
          <a:xfrm>
            <a:off x="5667985" y="1449661"/>
            <a:ext cx="422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4E47EFC-AA8F-2515-E75B-CF1B56ABEFAC}"/>
              </a:ext>
            </a:extLst>
          </p:cNvPr>
          <p:cNvCxnSpPr>
            <a:cxnSpLocks/>
          </p:cNvCxnSpPr>
          <p:nvPr/>
        </p:nvCxnSpPr>
        <p:spPr>
          <a:xfrm flipH="1">
            <a:off x="5619436" y="1595000"/>
            <a:ext cx="471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F3C484E-03E7-1AED-7277-229E856EA44F}"/>
              </a:ext>
            </a:extLst>
          </p:cNvPr>
          <p:cNvCxnSpPr>
            <a:cxnSpLocks/>
          </p:cNvCxnSpPr>
          <p:nvPr/>
        </p:nvCxnSpPr>
        <p:spPr>
          <a:xfrm>
            <a:off x="1835256" y="1449661"/>
            <a:ext cx="422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44E61F5-7B1B-6C80-2095-5B471894BA89}"/>
              </a:ext>
            </a:extLst>
          </p:cNvPr>
          <p:cNvCxnSpPr>
            <a:cxnSpLocks/>
          </p:cNvCxnSpPr>
          <p:nvPr/>
        </p:nvCxnSpPr>
        <p:spPr>
          <a:xfrm flipH="1">
            <a:off x="1786707" y="1595000"/>
            <a:ext cx="471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01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02B38-98CF-A920-2E0E-E74521DA6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97645EB-D80A-A567-0406-641A5FDCA0E9}"/>
              </a:ext>
            </a:extLst>
          </p:cNvPr>
          <p:cNvSpPr txBox="1"/>
          <p:nvPr/>
        </p:nvSpPr>
        <p:spPr>
          <a:xfrm>
            <a:off x="290052" y="566678"/>
            <a:ext cx="4917360" cy="28623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altLang="zh-CN" dirty="0"/>
              <a:t> struct fs_context {</a:t>
            </a:r>
          </a:p>
          <a:p>
            <a:r>
              <a:rPr lang="fr-FR" altLang="zh-CN" dirty="0"/>
              <a:t>          const struct fs_context_operations *ops;</a:t>
            </a:r>
          </a:p>
          <a:p>
            <a:r>
              <a:rPr lang="fr-FR" altLang="zh-CN" dirty="0"/>
              <a:t>          struct file_system_type *fs_type;</a:t>
            </a:r>
          </a:p>
          <a:p>
            <a:r>
              <a:rPr lang="fr-FR" altLang="zh-CN" dirty="0"/>
              <a:t>          void      *fs_private;</a:t>
            </a:r>
          </a:p>
          <a:p>
            <a:r>
              <a:rPr lang="fr-FR" altLang="zh-CN" dirty="0"/>
              <a:t>          void     *sget_key;</a:t>
            </a:r>
          </a:p>
          <a:p>
            <a:r>
              <a:rPr lang="fr-FR" altLang="zh-CN" dirty="0"/>
              <a:t>          struct dentry   *root</a:t>
            </a:r>
          </a:p>
          <a:p>
            <a:r>
              <a:rPr lang="fr-FR" altLang="zh-CN" dirty="0"/>
              <a:t>          struct user_namespace   *user_ns;     </a:t>
            </a:r>
          </a:p>
          <a:p>
            <a:r>
              <a:rPr lang="fr-FR" altLang="zh-CN" dirty="0"/>
              <a:t>          unsigned int      sb_flags; </a:t>
            </a:r>
          </a:p>
          <a:p>
            <a:r>
              <a:rPr lang="fr-FR" altLang="zh-CN" dirty="0"/>
              <a:t>          unsigned int      sb_flags_mask;  </a:t>
            </a:r>
          </a:p>
          <a:p>
            <a:r>
              <a:rPr lang="en-US" altLang="zh-CN" dirty="0"/>
              <a:t>};</a:t>
            </a:r>
            <a:endParaRPr lang="fr-FR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FB0C949-FD80-9435-A4FB-CD8E2A45CB6F}"/>
              </a:ext>
            </a:extLst>
          </p:cNvPr>
          <p:cNvSpPr txBox="1"/>
          <p:nvPr/>
        </p:nvSpPr>
        <p:spPr>
          <a:xfrm>
            <a:off x="6984590" y="566678"/>
            <a:ext cx="4917360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altLang="zh-CN" dirty="0"/>
              <a:t> struct file_system_type  {</a:t>
            </a:r>
          </a:p>
          <a:p>
            <a:r>
              <a:rPr lang="en-US" altLang="zh-CN" dirty="0"/>
              <a:t>     struct </a:t>
            </a:r>
            <a:r>
              <a:rPr lang="en-US" altLang="zh-CN" dirty="0" err="1"/>
              <a:t>hlist_head</a:t>
            </a:r>
            <a:r>
              <a:rPr lang="en-US" altLang="zh-CN" dirty="0"/>
              <a:t> </a:t>
            </a:r>
            <a:r>
              <a:rPr lang="en-US" altLang="zh-CN" dirty="0" err="1"/>
              <a:t>fs_supers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};</a:t>
            </a:r>
            <a:endParaRPr lang="fr-FR" altLang="zh-CN" dirty="0"/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E0016234-E07A-600F-9649-F120D3F58F91}"/>
              </a:ext>
            </a:extLst>
          </p:cNvPr>
          <p:cNvCxnSpPr>
            <a:cxnSpLocks/>
          </p:cNvCxnSpPr>
          <p:nvPr/>
        </p:nvCxnSpPr>
        <p:spPr>
          <a:xfrm flipV="1">
            <a:off x="4454013" y="566678"/>
            <a:ext cx="2530577" cy="7311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54A42EC-2682-6462-DF61-BCD2BDCF60A7}"/>
              </a:ext>
            </a:extLst>
          </p:cNvPr>
          <p:cNvSpPr txBox="1"/>
          <p:nvPr/>
        </p:nvSpPr>
        <p:spPr>
          <a:xfrm>
            <a:off x="290052" y="4189865"/>
            <a:ext cx="4917360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altLang="zh-CN" dirty="0"/>
              <a:t> struct fs_context {</a:t>
            </a:r>
          </a:p>
          <a:p>
            <a:r>
              <a:rPr lang="fr-FR" altLang="zh-CN" dirty="0"/>
              <a:t>       void     *sget_key;</a:t>
            </a:r>
          </a:p>
          <a:p>
            <a:r>
              <a:rPr lang="fr-FR" altLang="zh-CN" dirty="0"/>
              <a:t>       struct dentry   *root</a:t>
            </a:r>
          </a:p>
          <a:p>
            <a:r>
              <a:rPr lang="fr-FR" altLang="zh-CN" dirty="0"/>
              <a:t>       unsigned int      sb_flags; </a:t>
            </a:r>
          </a:p>
          <a:p>
            <a:r>
              <a:rPr lang="fr-FR" altLang="zh-CN" dirty="0"/>
              <a:t>       unsigned int      sb_flags_mask;  </a:t>
            </a:r>
          </a:p>
          <a:p>
            <a:r>
              <a:rPr lang="en-US" altLang="zh-CN" dirty="0"/>
              <a:t>};</a:t>
            </a:r>
            <a:endParaRPr lang="fr-FR" altLang="zh-CN" dirty="0"/>
          </a:p>
        </p:txBody>
      </p:sp>
    </p:spTree>
    <p:extLst>
      <p:ext uri="{BB962C8B-B14F-4D97-AF65-F5344CB8AC3E}">
        <p14:creationId xmlns:p14="http://schemas.microsoft.com/office/powerpoint/2010/main" val="1822042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2434B-EE71-DF65-F969-8D787BF1D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2E158D7B-D678-DCB6-1EB4-C17E5EFE53EB}"/>
              </a:ext>
            </a:extLst>
          </p:cNvPr>
          <p:cNvSpPr txBox="1"/>
          <p:nvPr/>
        </p:nvSpPr>
        <p:spPr>
          <a:xfrm>
            <a:off x="290052" y="566678"/>
            <a:ext cx="4917360" cy="28623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altLang="zh-CN" dirty="0"/>
              <a:t> struct super_block {</a:t>
            </a:r>
          </a:p>
          <a:p>
            <a:r>
              <a:rPr lang="fr-FR" altLang="zh-CN" dirty="0"/>
              <a:t>          const struct fs_context_operations *ops;</a:t>
            </a:r>
          </a:p>
          <a:p>
            <a:r>
              <a:rPr lang="fr-FR" altLang="zh-CN" dirty="0"/>
              <a:t>          struct file_system_type *fs_type;</a:t>
            </a:r>
          </a:p>
          <a:p>
            <a:r>
              <a:rPr lang="fr-FR" altLang="zh-CN" dirty="0"/>
              <a:t>          void      *fs_private;</a:t>
            </a:r>
          </a:p>
          <a:p>
            <a:r>
              <a:rPr lang="fr-FR" altLang="zh-CN" dirty="0"/>
              <a:t>          void     *sget_key;</a:t>
            </a:r>
          </a:p>
          <a:p>
            <a:r>
              <a:rPr lang="fr-FR" altLang="zh-CN" dirty="0"/>
              <a:t>          struct dentry   *root</a:t>
            </a:r>
          </a:p>
          <a:p>
            <a:r>
              <a:rPr lang="fr-FR" altLang="zh-CN" dirty="0"/>
              <a:t>          struct user_namespace   *user_ns;     </a:t>
            </a:r>
          </a:p>
          <a:p>
            <a:r>
              <a:rPr lang="fr-FR" altLang="zh-CN" dirty="0"/>
              <a:t>          unsigned int      sb_flags; </a:t>
            </a:r>
          </a:p>
          <a:p>
            <a:r>
              <a:rPr lang="fr-FR" altLang="zh-CN" dirty="0"/>
              <a:t>          unsigned int      sb_flags_mask;  </a:t>
            </a:r>
          </a:p>
          <a:p>
            <a:r>
              <a:rPr lang="en-US" altLang="zh-CN" dirty="0"/>
              <a:t>};</a:t>
            </a:r>
            <a:endParaRPr lang="fr-FR" altLang="zh-CN" dirty="0"/>
          </a:p>
        </p:txBody>
      </p:sp>
    </p:spTree>
    <p:extLst>
      <p:ext uri="{BB962C8B-B14F-4D97-AF65-F5344CB8AC3E}">
        <p14:creationId xmlns:p14="http://schemas.microsoft.com/office/powerpoint/2010/main" val="599037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14543</TotalTime>
  <Words>1457</Words>
  <Application>Microsoft Office PowerPoint</Application>
  <PresentationFormat>宽屏</PresentationFormat>
  <Paragraphs>552</Paragraphs>
  <Slides>27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伟康 郭</dc:creator>
  <cp:lastModifiedBy>伟康 郭</cp:lastModifiedBy>
  <cp:revision>90</cp:revision>
  <dcterms:created xsi:type="dcterms:W3CDTF">2024-10-30T07:37:32Z</dcterms:created>
  <dcterms:modified xsi:type="dcterms:W3CDTF">2025-03-20T09:59:40Z</dcterms:modified>
</cp:coreProperties>
</file>