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58" r:id="rId4"/>
    <p:sldId id="266" r:id="rId5"/>
    <p:sldId id="262" r:id="rId6"/>
    <p:sldId id="259" r:id="rId7"/>
    <p:sldId id="260" r:id="rId8"/>
    <p:sldId id="261" r:id="rId9"/>
    <p:sldId id="264" r:id="rId10"/>
    <p:sldId id="267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A93E-F8D2-4BC1-BF9C-8704C09B552D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7B9D-5BA6-4594-A189-289D7255C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88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A93E-F8D2-4BC1-BF9C-8704C09B552D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7B9D-5BA6-4594-A189-289D7255C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196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A93E-F8D2-4BC1-BF9C-8704C09B552D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7B9D-5BA6-4594-A189-289D7255C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7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A93E-F8D2-4BC1-BF9C-8704C09B552D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7B9D-5BA6-4594-A189-289D7255C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30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A93E-F8D2-4BC1-BF9C-8704C09B552D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7B9D-5BA6-4594-A189-289D7255C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68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A93E-F8D2-4BC1-BF9C-8704C09B552D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7B9D-5BA6-4594-A189-289D7255C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256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A93E-F8D2-4BC1-BF9C-8704C09B552D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7B9D-5BA6-4594-A189-289D7255C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93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A93E-F8D2-4BC1-BF9C-8704C09B552D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7B9D-5BA6-4594-A189-289D7255C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776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A93E-F8D2-4BC1-BF9C-8704C09B552D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7B9D-5BA6-4594-A189-289D7255C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493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A93E-F8D2-4BC1-BF9C-8704C09B552D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7B9D-5BA6-4594-A189-289D7255C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627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A93E-F8D2-4BC1-BF9C-8704C09B552D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7B9D-5BA6-4594-A189-289D7255C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63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AA93E-F8D2-4BC1-BF9C-8704C09B552D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B7B9D-5BA6-4594-A189-289D7255C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58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HW4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err="1" smtClean="0"/>
              <a:t>LeetCode</a:t>
            </a:r>
            <a:endParaRPr lang="en-US" dirty="0" smtClean="0"/>
          </a:p>
          <a:p>
            <a:pPr lvl="1"/>
            <a:r>
              <a:rPr lang="en-US" dirty="0" smtClean="0"/>
              <a:t>401. Binary Watch</a:t>
            </a:r>
          </a:p>
          <a:p>
            <a:pPr lvl="1"/>
            <a:r>
              <a:rPr lang="en-US" dirty="0" smtClean="0"/>
              <a:t>39. Combination Sum</a:t>
            </a:r>
          </a:p>
          <a:p>
            <a:pPr lvl="1"/>
            <a:r>
              <a:rPr lang="en-US" dirty="0" smtClean="0"/>
              <a:t>46. Permutations</a:t>
            </a:r>
          </a:p>
          <a:p>
            <a:pPr lvl="1"/>
            <a:r>
              <a:rPr lang="en-US" dirty="0" smtClean="0"/>
              <a:t>47. Permutations II</a:t>
            </a:r>
          </a:p>
          <a:p>
            <a:pPr lvl="1"/>
            <a:r>
              <a:rPr lang="en-US" dirty="0" smtClean="0"/>
              <a:t>52. N-Queens II</a:t>
            </a:r>
          </a:p>
          <a:p>
            <a:pPr lvl="1"/>
            <a:endParaRPr lang="en-US" dirty="0"/>
          </a:p>
          <a:p>
            <a:r>
              <a:rPr lang="en-US" dirty="0" smtClean="0"/>
              <a:t>From </a:t>
            </a:r>
            <a:r>
              <a:rPr lang="en-US" dirty="0"/>
              <a:t>M</a:t>
            </a:r>
            <a:r>
              <a:rPr lang="en-US" dirty="0" smtClean="0"/>
              <a:t>y Interview (NOT Backtracking)</a:t>
            </a:r>
          </a:p>
          <a:p>
            <a:pPr lvl="1"/>
            <a:r>
              <a:rPr lang="en-US" dirty="0" smtClean="0"/>
              <a:t>Implement a queue class given a stack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151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045" y="2353187"/>
            <a:ext cx="568071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402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600825" cy="60407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285" y="3577590"/>
            <a:ext cx="5720715" cy="328041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469051" y="2573569"/>
            <a:ext cx="3102949" cy="3243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83119" y="5058197"/>
            <a:ext cx="3088881" cy="3719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371472" y="6147581"/>
            <a:ext cx="2546252" cy="2954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219900" y="748002"/>
            <a:ext cx="3440240" cy="2051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dirty="0" smtClean="0"/>
              <a:t>Use two stacks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Check/Transfer elements in pop() and front()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Each element is exactly pushed and popped twice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1867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Basic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2800"/>
          </a:xfrm>
        </p:spPr>
        <p:txBody>
          <a:bodyPr>
            <a:normAutofit/>
          </a:bodyPr>
          <a:lstStyle/>
          <a:p>
            <a:r>
              <a:rPr lang="en-US" dirty="0" smtClean="0"/>
              <a:t>(Preprocessing)</a:t>
            </a:r>
          </a:p>
          <a:p>
            <a:r>
              <a:rPr lang="en-US" dirty="0" smtClean="0"/>
              <a:t>Start at Step 0</a:t>
            </a:r>
          </a:p>
          <a:p>
            <a:r>
              <a:rPr lang="en-US" dirty="0" smtClean="0"/>
              <a:t>At Step N</a:t>
            </a:r>
          </a:p>
          <a:p>
            <a:pPr lvl="1"/>
            <a:r>
              <a:rPr lang="en-US" dirty="0" smtClean="0"/>
              <a:t>Output the constructed solution</a:t>
            </a:r>
          </a:p>
          <a:p>
            <a:r>
              <a:rPr lang="en-US" dirty="0" smtClean="0"/>
              <a:t>At Step </a:t>
            </a:r>
            <a:r>
              <a:rPr lang="en-US" i="1" dirty="0" err="1" smtClean="0"/>
              <a:t>i</a:t>
            </a:r>
            <a:r>
              <a:rPr lang="en-US" i="1" dirty="0" smtClean="0"/>
              <a:t> &lt; 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Iterate through each </a:t>
            </a:r>
            <a:r>
              <a:rPr lang="en-US" u="sng" dirty="0" smtClean="0"/>
              <a:t>available</a:t>
            </a:r>
            <a:r>
              <a:rPr lang="en-US" dirty="0" smtClean="0"/>
              <a:t> choice</a:t>
            </a:r>
          </a:p>
          <a:p>
            <a:pPr lvl="2"/>
            <a:r>
              <a:rPr lang="en-US" dirty="0" smtClean="0"/>
              <a:t>Add the choice to the solution under construction</a:t>
            </a:r>
          </a:p>
          <a:p>
            <a:pPr lvl="2"/>
            <a:r>
              <a:rPr lang="en-US" dirty="0" smtClean="0"/>
              <a:t>(Label the choice as used/visited)</a:t>
            </a:r>
          </a:p>
          <a:p>
            <a:pPr lvl="2"/>
            <a:r>
              <a:rPr lang="en-US" b="1" dirty="0" smtClean="0"/>
              <a:t>Go to Step </a:t>
            </a:r>
            <a:r>
              <a:rPr lang="en-US" b="1" i="1" dirty="0" smtClean="0"/>
              <a:t>i</a:t>
            </a:r>
            <a:r>
              <a:rPr lang="en-US" b="1" dirty="0" smtClean="0"/>
              <a:t>+1</a:t>
            </a:r>
          </a:p>
          <a:p>
            <a:pPr lvl="2"/>
            <a:r>
              <a:rPr lang="en-US" dirty="0" smtClean="0"/>
              <a:t>Remove the added choice</a:t>
            </a:r>
          </a:p>
          <a:p>
            <a:pPr lvl="2"/>
            <a:r>
              <a:rPr lang="en-US" dirty="0" smtClean="0"/>
              <a:t>(Label the choice as available)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817228" y="2700366"/>
            <a:ext cx="2825086" cy="1282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- Check/Trim/Skip by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Order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Repetition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Constraints</a:t>
            </a:r>
          </a:p>
        </p:txBody>
      </p:sp>
      <p:cxnSp>
        <p:nvCxnSpPr>
          <p:cNvPr id="8" name="Straight Arrow Connector 7"/>
          <p:cNvCxnSpPr>
            <a:endCxn id="4" idx="1"/>
          </p:cNvCxnSpPr>
          <p:nvPr/>
        </p:nvCxnSpPr>
        <p:spPr>
          <a:xfrm flipV="1">
            <a:off x="4853354" y="3341811"/>
            <a:ext cx="2963874" cy="8784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193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154103" cy="647604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103" y="1009174"/>
            <a:ext cx="614172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26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11" y="0"/>
            <a:ext cx="5053965" cy="39604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210" y="0"/>
            <a:ext cx="5734050" cy="5334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399737" y="4409268"/>
            <a:ext cx="4357613" cy="1288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dirty="0"/>
              <a:t>B</a:t>
            </a:r>
            <a:r>
              <a:rPr lang="en-US" dirty="0" smtClean="0"/>
              <a:t>acktrack for each possible hour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Explicit </a:t>
            </a:r>
            <a:r>
              <a:rPr lang="en-US" dirty="0" smtClean="0"/>
              <a:t>iteration of </a:t>
            </a:r>
            <a:r>
              <a:rPr lang="en-US" dirty="0" smtClean="0"/>
              <a:t>choices for minutes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Trim by constraints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No </a:t>
            </a:r>
            <a:r>
              <a:rPr lang="en-US" dirty="0" smtClean="0"/>
              <a:t>labels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43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40805" cy="64941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8255" y="0"/>
            <a:ext cx="5480685" cy="636079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261506" y="5299956"/>
            <a:ext cx="3179299" cy="932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dirty="0" smtClean="0"/>
              <a:t>Trimming </a:t>
            </a:r>
            <a:r>
              <a:rPr lang="en-US" dirty="0" smtClean="0"/>
              <a:t>by “next”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Check for </a:t>
            </a:r>
            <a:r>
              <a:rPr lang="en-US" dirty="0"/>
              <a:t>s</a:t>
            </a:r>
            <a:r>
              <a:rPr lang="en-US" dirty="0" smtClean="0"/>
              <a:t>top at each step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No labels needed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8440615" y="4473526"/>
            <a:ext cx="928467" cy="2391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297982" y="3478078"/>
            <a:ext cx="3928036" cy="6578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96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540" y="0"/>
            <a:ext cx="6347460" cy="68541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8136" y="-14067"/>
            <a:ext cx="5907405" cy="50939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261507" y="5299956"/>
            <a:ext cx="2759466" cy="53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dirty="0" smtClean="0"/>
              <a:t>Has all the basic steps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6699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574155" cy="454723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155" y="0"/>
            <a:ext cx="5720715" cy="296037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340185" y="664541"/>
            <a:ext cx="3140246" cy="5171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340184" y="3484734"/>
            <a:ext cx="2676013" cy="53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dirty="0" smtClean="0"/>
              <a:t>Preprocess by sorting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4982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137" y="136647"/>
            <a:ext cx="6334125" cy="60674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157508" y="3530248"/>
            <a:ext cx="2406629" cy="84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dirty="0" smtClean="0"/>
              <a:t>Skip repetitions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No trimming!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6622732" y="4673832"/>
            <a:ext cx="5275529" cy="5171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60873" y="5356909"/>
            <a:ext cx="4119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Can </a:t>
            </a:r>
            <a:r>
              <a:rPr lang="en-US" sz="2000" dirty="0" smtClean="0"/>
              <a:t>you solve it </a:t>
            </a:r>
            <a:r>
              <a:rPr lang="en-US" altLang="zh-CN" sz="2000" dirty="0" smtClean="0"/>
              <a:t>with </a:t>
            </a:r>
            <a:r>
              <a:rPr lang="en-US" altLang="zh-CN" sz="2000" dirty="0" smtClean="0"/>
              <a:t>a hash </a:t>
            </a:r>
            <a:r>
              <a:rPr lang="en-US" altLang="zh-CN" sz="2000" dirty="0" smtClean="0"/>
              <a:t>table</a:t>
            </a:r>
            <a:r>
              <a:rPr lang="en-US" altLang="zh-CN" sz="2000" dirty="0"/>
              <a:t>?</a:t>
            </a:r>
            <a:r>
              <a:rPr lang="en-US" altLang="zh-CN" sz="2000" dirty="0" smtClean="0"/>
              <a:t> </a:t>
            </a:r>
          </a:p>
          <a:p>
            <a:r>
              <a:rPr lang="en-US" altLang="zh-CN" sz="2000" dirty="0" smtClean="0"/>
              <a:t>It’ll be much slower, though.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930690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010" y="580072"/>
            <a:ext cx="5253990" cy="534733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307455" cy="650748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65206" y="3253739"/>
            <a:ext cx="2572804" cy="84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dirty="0"/>
              <a:t>Label by “</a:t>
            </a:r>
            <a:r>
              <a:rPr lang="en-US" dirty="0" err="1" smtClean="0"/>
              <a:t>qcols</a:t>
            </a:r>
            <a:r>
              <a:rPr lang="en-US" dirty="0" smtClean="0"/>
              <a:t>”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Return count directly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658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187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宋体</vt:lpstr>
      <vt:lpstr>Arial</vt:lpstr>
      <vt:lpstr>Calibri</vt:lpstr>
      <vt:lpstr>Calibri Light</vt:lpstr>
      <vt:lpstr>Office Theme</vt:lpstr>
      <vt:lpstr>HW4</vt:lpstr>
      <vt:lpstr>Basic Steps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HW4</dc:title>
  <dc:creator>Jie He</dc:creator>
  <cp:lastModifiedBy>Jie He</cp:lastModifiedBy>
  <cp:revision>58</cp:revision>
  <dcterms:created xsi:type="dcterms:W3CDTF">2019-09-29T03:28:44Z</dcterms:created>
  <dcterms:modified xsi:type="dcterms:W3CDTF">2019-10-06T05:09:42Z</dcterms:modified>
</cp:coreProperties>
</file>