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91" autoAdjust="0"/>
  </p:normalViewPr>
  <p:slideViewPr>
    <p:cSldViewPr snapToGrid="0" snapToObjects="1">
      <p:cViewPr varScale="1">
        <p:scale>
          <a:sx n="91" d="100"/>
          <a:sy n="91" d="100"/>
        </p:scale>
        <p:origin x="-140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352F7-A415-4421-A3E5-652008388AF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522495-7193-4BCD-972C-B6E385AC7D01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Check Point 1</a:t>
          </a:r>
          <a:endParaRPr lang="zh-TW" altLang="en-US" dirty="0" smtClean="0"/>
        </a:p>
        <a:p>
          <a:r>
            <a:rPr lang="zh-TW" altLang="en-US" dirty="0" smtClean="0"/>
            <a:t>操場</a:t>
          </a:r>
          <a:endParaRPr lang="zh-TW" altLang="en-US" dirty="0"/>
        </a:p>
      </dgm:t>
    </dgm:pt>
    <dgm:pt modelId="{4E9BC0AD-0DD8-4E04-81D5-862B742D8C92}" type="parTrans" cxnId="{46C65118-44D6-45E4-937C-37926C48BBB4}">
      <dgm:prSet/>
      <dgm:spPr/>
      <dgm:t>
        <a:bodyPr/>
        <a:lstStyle/>
        <a:p>
          <a:endParaRPr lang="zh-TW" altLang="en-US"/>
        </a:p>
      </dgm:t>
    </dgm:pt>
    <dgm:pt modelId="{68215EE6-2477-4BB6-9680-62C014B1C65A}" type="sibTrans" cxnId="{46C65118-44D6-45E4-937C-37926C48BBB4}">
      <dgm:prSet/>
      <dgm:spPr/>
      <dgm:t>
        <a:bodyPr/>
        <a:lstStyle/>
        <a:p>
          <a:endParaRPr lang="zh-TW" altLang="en-US"/>
        </a:p>
      </dgm:t>
    </dgm:pt>
    <dgm:pt modelId="{E83A6C00-6343-4092-BA43-B31282701133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Check Point 2</a:t>
          </a:r>
        </a:p>
        <a:p>
          <a:r>
            <a:rPr lang="zh-TW" altLang="en-US" dirty="0" smtClean="0"/>
            <a:t>小食部</a:t>
          </a:r>
          <a:endParaRPr lang="zh-TW" altLang="en-US" dirty="0"/>
        </a:p>
      </dgm:t>
    </dgm:pt>
    <dgm:pt modelId="{3F437AB4-F4B2-45DC-B19F-89517E9872AB}" type="parTrans" cxnId="{AAB669E8-98FD-418F-88DE-AA1643C38DF8}">
      <dgm:prSet/>
      <dgm:spPr/>
      <dgm:t>
        <a:bodyPr/>
        <a:lstStyle/>
        <a:p>
          <a:endParaRPr lang="zh-TW" altLang="en-US"/>
        </a:p>
      </dgm:t>
    </dgm:pt>
    <dgm:pt modelId="{CD6C5C86-1E36-4FB7-923F-607E03592D58}" type="sibTrans" cxnId="{AAB669E8-98FD-418F-88DE-AA1643C38DF8}">
      <dgm:prSet/>
      <dgm:spPr/>
      <dgm:t>
        <a:bodyPr/>
        <a:lstStyle/>
        <a:p>
          <a:endParaRPr lang="zh-TW" altLang="en-US"/>
        </a:p>
      </dgm:t>
    </dgm:pt>
    <dgm:pt modelId="{7F5A8C0D-FA90-4FD7-9A84-19C33D1E2C8A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Check Point 3</a:t>
          </a:r>
        </a:p>
        <a:p>
          <a:r>
            <a:rPr lang="zh-TW" altLang="en-US" dirty="0" smtClean="0"/>
            <a:t>禮堂</a:t>
          </a:r>
          <a:endParaRPr lang="zh-TW" altLang="en-US" dirty="0"/>
        </a:p>
      </dgm:t>
    </dgm:pt>
    <dgm:pt modelId="{D41C5B7F-1D55-4116-940B-F54DAD5DD85A}" type="parTrans" cxnId="{FAC74397-AFC6-4A6C-8123-ACB0C6AB8596}">
      <dgm:prSet/>
      <dgm:spPr/>
      <dgm:t>
        <a:bodyPr/>
        <a:lstStyle/>
        <a:p>
          <a:endParaRPr lang="zh-TW" altLang="en-US"/>
        </a:p>
      </dgm:t>
    </dgm:pt>
    <dgm:pt modelId="{15780D47-CB6E-4ECC-8A6A-91BB307D0E51}" type="sibTrans" cxnId="{FAC74397-AFC6-4A6C-8123-ACB0C6AB8596}">
      <dgm:prSet/>
      <dgm:spPr/>
      <dgm:t>
        <a:bodyPr/>
        <a:lstStyle/>
        <a:p>
          <a:endParaRPr lang="zh-TW" altLang="en-US"/>
        </a:p>
      </dgm:t>
    </dgm:pt>
    <dgm:pt modelId="{8543C615-ABD5-47AE-8436-7D1A0A2D7E0A}">
      <dgm:prSet phldrT="[文字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 smtClean="0"/>
            <a:t>Check Point 4</a:t>
          </a:r>
        </a:p>
        <a:p>
          <a:r>
            <a:rPr lang="en-US" altLang="zh-TW" dirty="0" smtClean="0"/>
            <a:t>1</a:t>
          </a:r>
          <a:r>
            <a:rPr lang="zh-TW" altLang="en-US" dirty="0" smtClean="0"/>
            <a:t>樓</a:t>
          </a:r>
          <a:endParaRPr lang="en-US" altLang="zh-TW" dirty="0" smtClean="0"/>
        </a:p>
      </dgm:t>
    </dgm:pt>
    <dgm:pt modelId="{2169B6B0-0D5A-44EE-9070-CC1CB7A8525C}" type="parTrans" cxnId="{8EB1EFBA-350B-44FB-9293-D0180C0F6A1A}">
      <dgm:prSet/>
      <dgm:spPr/>
      <dgm:t>
        <a:bodyPr/>
        <a:lstStyle/>
        <a:p>
          <a:endParaRPr lang="zh-TW" altLang="en-US"/>
        </a:p>
      </dgm:t>
    </dgm:pt>
    <dgm:pt modelId="{BE4D0508-9D3E-45E4-92C8-FE3E2DB924A1}" type="sibTrans" cxnId="{8EB1EFBA-350B-44FB-9293-D0180C0F6A1A}">
      <dgm:prSet/>
      <dgm:spPr/>
      <dgm:t>
        <a:bodyPr/>
        <a:lstStyle/>
        <a:p>
          <a:endParaRPr lang="zh-TW" altLang="en-US"/>
        </a:p>
      </dgm:t>
    </dgm:pt>
    <dgm:pt modelId="{8966C403-C891-4F28-8C13-705BC442D7D8}" type="pres">
      <dgm:prSet presAssocID="{96F352F7-A415-4421-A3E5-652008388A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A83E88-FC4C-4F76-B600-27B44A6992EE}" type="pres">
      <dgm:prSet presAssocID="{C4522495-7193-4BCD-972C-B6E385AC7D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8F04D0-0981-431C-A958-C5F26C7BB40E}" type="pres">
      <dgm:prSet presAssocID="{C4522495-7193-4BCD-972C-B6E385AC7D01}" presName="spNode" presStyleCnt="0"/>
      <dgm:spPr/>
    </dgm:pt>
    <dgm:pt modelId="{5A88F8BA-399D-4A59-AE7B-16BF896F1E43}" type="pres">
      <dgm:prSet presAssocID="{68215EE6-2477-4BB6-9680-62C014B1C65A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7EBAD2F-3D8D-440B-852F-422907DB308D}" type="pres">
      <dgm:prSet presAssocID="{E83A6C00-6343-4092-BA43-B3128270113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42A7D8-B459-40C2-99B0-2FF7B0486692}" type="pres">
      <dgm:prSet presAssocID="{E83A6C00-6343-4092-BA43-B31282701133}" presName="spNode" presStyleCnt="0"/>
      <dgm:spPr/>
    </dgm:pt>
    <dgm:pt modelId="{0757AEF2-19DB-4F5B-8C81-109424267A52}" type="pres">
      <dgm:prSet presAssocID="{CD6C5C86-1E36-4FB7-923F-607E03592D58}" presName="sibTrans" presStyleLbl="sibTrans1D1" presStyleIdx="1" presStyleCnt="4"/>
      <dgm:spPr/>
      <dgm:t>
        <a:bodyPr/>
        <a:lstStyle/>
        <a:p>
          <a:endParaRPr lang="en-US"/>
        </a:p>
      </dgm:t>
    </dgm:pt>
    <dgm:pt modelId="{504BB4CC-741A-41D1-B823-CC86DEAF4E24}" type="pres">
      <dgm:prSet presAssocID="{7F5A8C0D-FA90-4FD7-9A84-19C33D1E2C8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469CE-B1C9-4A48-A65D-1E4D08466A95}" type="pres">
      <dgm:prSet presAssocID="{7F5A8C0D-FA90-4FD7-9A84-19C33D1E2C8A}" presName="spNode" presStyleCnt="0"/>
      <dgm:spPr/>
    </dgm:pt>
    <dgm:pt modelId="{201BBAE1-47DE-4A5B-AE29-32AC6EED5300}" type="pres">
      <dgm:prSet presAssocID="{15780D47-CB6E-4ECC-8A6A-91BB307D0E51}" presName="sibTrans" presStyleLbl="sibTrans1D1" presStyleIdx="2" presStyleCnt="4"/>
      <dgm:spPr/>
      <dgm:t>
        <a:bodyPr/>
        <a:lstStyle/>
        <a:p>
          <a:endParaRPr lang="en-US"/>
        </a:p>
      </dgm:t>
    </dgm:pt>
    <dgm:pt modelId="{945C6AD2-C1BD-4ABE-9E95-6992DE8104F7}" type="pres">
      <dgm:prSet presAssocID="{8543C615-ABD5-47AE-8436-7D1A0A2D7E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58E83A-03AF-4595-99A8-E8262B3EA0FC}" type="pres">
      <dgm:prSet presAssocID="{8543C615-ABD5-47AE-8436-7D1A0A2D7E0A}" presName="spNode" presStyleCnt="0"/>
      <dgm:spPr/>
    </dgm:pt>
    <dgm:pt modelId="{9049570E-5E60-44EC-958E-983408E35D7C}" type="pres">
      <dgm:prSet presAssocID="{BE4D0508-9D3E-45E4-92C8-FE3E2DB924A1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1FB2AC39-4CD2-3E42-B51C-1BD1BDAB97D1}" type="presOf" srcId="{15780D47-CB6E-4ECC-8A6A-91BB307D0E51}" destId="{201BBAE1-47DE-4A5B-AE29-32AC6EED5300}" srcOrd="0" destOrd="0" presId="urn:microsoft.com/office/officeart/2005/8/layout/cycle5"/>
    <dgm:cxn modelId="{4661B6C6-A0CF-C746-93F0-064A844D84DB}" type="presOf" srcId="{C4522495-7193-4BCD-972C-B6E385AC7D01}" destId="{09A83E88-FC4C-4F76-B600-27B44A6992EE}" srcOrd="0" destOrd="0" presId="urn:microsoft.com/office/officeart/2005/8/layout/cycle5"/>
    <dgm:cxn modelId="{E3D767B5-5EDD-1C49-B586-DA8A81165143}" type="presOf" srcId="{96F352F7-A415-4421-A3E5-652008388AF0}" destId="{8966C403-C891-4F28-8C13-705BC442D7D8}" srcOrd="0" destOrd="0" presId="urn:microsoft.com/office/officeart/2005/8/layout/cycle5"/>
    <dgm:cxn modelId="{46C65118-44D6-45E4-937C-37926C48BBB4}" srcId="{96F352F7-A415-4421-A3E5-652008388AF0}" destId="{C4522495-7193-4BCD-972C-B6E385AC7D01}" srcOrd="0" destOrd="0" parTransId="{4E9BC0AD-0DD8-4E04-81D5-862B742D8C92}" sibTransId="{68215EE6-2477-4BB6-9680-62C014B1C65A}"/>
    <dgm:cxn modelId="{A97F1044-E783-E047-A9E1-30D5BA35A33D}" type="presOf" srcId="{BE4D0508-9D3E-45E4-92C8-FE3E2DB924A1}" destId="{9049570E-5E60-44EC-958E-983408E35D7C}" srcOrd="0" destOrd="0" presId="urn:microsoft.com/office/officeart/2005/8/layout/cycle5"/>
    <dgm:cxn modelId="{6D58DC99-C6F7-964B-96D6-484FA5E02C4A}" type="presOf" srcId="{7F5A8C0D-FA90-4FD7-9A84-19C33D1E2C8A}" destId="{504BB4CC-741A-41D1-B823-CC86DEAF4E24}" srcOrd="0" destOrd="0" presId="urn:microsoft.com/office/officeart/2005/8/layout/cycle5"/>
    <dgm:cxn modelId="{8EB1EFBA-350B-44FB-9293-D0180C0F6A1A}" srcId="{96F352F7-A415-4421-A3E5-652008388AF0}" destId="{8543C615-ABD5-47AE-8436-7D1A0A2D7E0A}" srcOrd="3" destOrd="0" parTransId="{2169B6B0-0D5A-44EE-9070-CC1CB7A8525C}" sibTransId="{BE4D0508-9D3E-45E4-92C8-FE3E2DB924A1}"/>
    <dgm:cxn modelId="{FAC74397-AFC6-4A6C-8123-ACB0C6AB8596}" srcId="{96F352F7-A415-4421-A3E5-652008388AF0}" destId="{7F5A8C0D-FA90-4FD7-9A84-19C33D1E2C8A}" srcOrd="2" destOrd="0" parTransId="{D41C5B7F-1D55-4116-940B-F54DAD5DD85A}" sibTransId="{15780D47-CB6E-4ECC-8A6A-91BB307D0E51}"/>
    <dgm:cxn modelId="{9B8C3EB7-D9CD-FA44-8221-8483B92215A2}" type="presOf" srcId="{CD6C5C86-1E36-4FB7-923F-607E03592D58}" destId="{0757AEF2-19DB-4F5B-8C81-109424267A52}" srcOrd="0" destOrd="0" presId="urn:microsoft.com/office/officeart/2005/8/layout/cycle5"/>
    <dgm:cxn modelId="{275881F2-5A85-4E46-8978-4C980560E284}" type="presOf" srcId="{E83A6C00-6343-4092-BA43-B31282701133}" destId="{B7EBAD2F-3D8D-440B-852F-422907DB308D}" srcOrd="0" destOrd="0" presId="urn:microsoft.com/office/officeart/2005/8/layout/cycle5"/>
    <dgm:cxn modelId="{AAB669E8-98FD-418F-88DE-AA1643C38DF8}" srcId="{96F352F7-A415-4421-A3E5-652008388AF0}" destId="{E83A6C00-6343-4092-BA43-B31282701133}" srcOrd="1" destOrd="0" parTransId="{3F437AB4-F4B2-45DC-B19F-89517E9872AB}" sibTransId="{CD6C5C86-1E36-4FB7-923F-607E03592D58}"/>
    <dgm:cxn modelId="{FC6C0F90-3FD4-0947-A92D-CBE5A0021201}" type="presOf" srcId="{8543C615-ABD5-47AE-8436-7D1A0A2D7E0A}" destId="{945C6AD2-C1BD-4ABE-9E95-6992DE8104F7}" srcOrd="0" destOrd="0" presId="urn:microsoft.com/office/officeart/2005/8/layout/cycle5"/>
    <dgm:cxn modelId="{3C0BE4F5-FCCF-2045-AABE-1AB3934AF93E}" type="presOf" srcId="{68215EE6-2477-4BB6-9680-62C014B1C65A}" destId="{5A88F8BA-399D-4A59-AE7B-16BF896F1E43}" srcOrd="0" destOrd="0" presId="urn:microsoft.com/office/officeart/2005/8/layout/cycle5"/>
    <dgm:cxn modelId="{F00173CA-04B3-0941-B943-D007B1220D66}" type="presParOf" srcId="{8966C403-C891-4F28-8C13-705BC442D7D8}" destId="{09A83E88-FC4C-4F76-B600-27B44A6992EE}" srcOrd="0" destOrd="0" presId="urn:microsoft.com/office/officeart/2005/8/layout/cycle5"/>
    <dgm:cxn modelId="{2729B54E-17F8-594F-A32B-FF0EA020E7A7}" type="presParOf" srcId="{8966C403-C891-4F28-8C13-705BC442D7D8}" destId="{498F04D0-0981-431C-A958-C5F26C7BB40E}" srcOrd="1" destOrd="0" presId="urn:microsoft.com/office/officeart/2005/8/layout/cycle5"/>
    <dgm:cxn modelId="{2A8EE4BA-4BF3-0745-BAB7-AFE941079F78}" type="presParOf" srcId="{8966C403-C891-4F28-8C13-705BC442D7D8}" destId="{5A88F8BA-399D-4A59-AE7B-16BF896F1E43}" srcOrd="2" destOrd="0" presId="urn:microsoft.com/office/officeart/2005/8/layout/cycle5"/>
    <dgm:cxn modelId="{3F8FEC4B-5A8E-0441-BADD-76B5E3B4CB7C}" type="presParOf" srcId="{8966C403-C891-4F28-8C13-705BC442D7D8}" destId="{B7EBAD2F-3D8D-440B-852F-422907DB308D}" srcOrd="3" destOrd="0" presId="urn:microsoft.com/office/officeart/2005/8/layout/cycle5"/>
    <dgm:cxn modelId="{50CD4EBA-87D1-644C-95F7-FD511E4DBB29}" type="presParOf" srcId="{8966C403-C891-4F28-8C13-705BC442D7D8}" destId="{A742A7D8-B459-40C2-99B0-2FF7B0486692}" srcOrd="4" destOrd="0" presId="urn:microsoft.com/office/officeart/2005/8/layout/cycle5"/>
    <dgm:cxn modelId="{EA62674E-BFDF-A447-BA36-8F7FBD73015A}" type="presParOf" srcId="{8966C403-C891-4F28-8C13-705BC442D7D8}" destId="{0757AEF2-19DB-4F5B-8C81-109424267A52}" srcOrd="5" destOrd="0" presId="urn:microsoft.com/office/officeart/2005/8/layout/cycle5"/>
    <dgm:cxn modelId="{66537768-D645-FE46-ADCE-231924D1D0E7}" type="presParOf" srcId="{8966C403-C891-4F28-8C13-705BC442D7D8}" destId="{504BB4CC-741A-41D1-B823-CC86DEAF4E24}" srcOrd="6" destOrd="0" presId="urn:microsoft.com/office/officeart/2005/8/layout/cycle5"/>
    <dgm:cxn modelId="{C17B7330-9855-494D-9597-9E7D32BAC2A2}" type="presParOf" srcId="{8966C403-C891-4F28-8C13-705BC442D7D8}" destId="{5B9469CE-B1C9-4A48-A65D-1E4D08466A95}" srcOrd="7" destOrd="0" presId="urn:microsoft.com/office/officeart/2005/8/layout/cycle5"/>
    <dgm:cxn modelId="{46CBEC11-0BA7-7E47-8D1B-DDA1AA7595E8}" type="presParOf" srcId="{8966C403-C891-4F28-8C13-705BC442D7D8}" destId="{201BBAE1-47DE-4A5B-AE29-32AC6EED5300}" srcOrd="8" destOrd="0" presId="urn:microsoft.com/office/officeart/2005/8/layout/cycle5"/>
    <dgm:cxn modelId="{2D8DD007-C14E-8E4E-A94E-27ED4AA214FE}" type="presParOf" srcId="{8966C403-C891-4F28-8C13-705BC442D7D8}" destId="{945C6AD2-C1BD-4ABE-9E95-6992DE8104F7}" srcOrd="9" destOrd="0" presId="urn:microsoft.com/office/officeart/2005/8/layout/cycle5"/>
    <dgm:cxn modelId="{727DD538-F511-FC44-9120-5CDA57CEF441}" type="presParOf" srcId="{8966C403-C891-4F28-8C13-705BC442D7D8}" destId="{7D58E83A-03AF-4595-99A8-E8262B3EA0FC}" srcOrd="10" destOrd="0" presId="urn:microsoft.com/office/officeart/2005/8/layout/cycle5"/>
    <dgm:cxn modelId="{534D0EB0-E02B-F647-AA6D-0B50311B1E78}" type="presParOf" srcId="{8966C403-C891-4F28-8C13-705BC442D7D8}" destId="{9049570E-5E60-44EC-958E-983408E35D7C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3E88-FC4C-4F76-B600-27B44A6992EE}">
      <dsp:nvSpPr>
        <dsp:cNvPr id="0" name=""/>
        <dsp:cNvSpPr/>
      </dsp:nvSpPr>
      <dsp:spPr>
        <a:xfrm>
          <a:off x="2538275" y="273"/>
          <a:ext cx="1437719" cy="93451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>
              <a:shade val="80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Check Point 1</a:t>
          </a:r>
          <a:endParaRPr lang="zh-TW" alt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操場</a:t>
          </a:r>
          <a:endParaRPr lang="zh-TW" altLang="en-US" sz="1500" kern="1200" dirty="0"/>
        </a:p>
      </dsp:txBody>
      <dsp:txXfrm>
        <a:off x="2583894" y="45892"/>
        <a:ext cx="1346481" cy="843279"/>
      </dsp:txXfrm>
    </dsp:sp>
    <dsp:sp modelId="{5A88F8BA-399D-4A59-AE7B-16BF896F1E43}">
      <dsp:nvSpPr>
        <dsp:cNvPr id="0" name=""/>
        <dsp:cNvSpPr/>
      </dsp:nvSpPr>
      <dsp:spPr>
        <a:xfrm>
          <a:off x="1712595" y="467532"/>
          <a:ext cx="3089078" cy="3089078"/>
        </a:xfrm>
        <a:custGeom>
          <a:avLst/>
          <a:gdLst/>
          <a:ahLst/>
          <a:cxnLst/>
          <a:rect l="0" t="0" r="0" b="0"/>
          <a:pathLst>
            <a:path>
              <a:moveTo>
                <a:pt x="2462048" y="302050"/>
              </a:moveTo>
              <a:arcTo wR="1544539" hR="1544539" stAng="18386627" swAng="163443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BAD2F-3D8D-440B-852F-422907DB308D}">
      <dsp:nvSpPr>
        <dsp:cNvPr id="0" name=""/>
        <dsp:cNvSpPr/>
      </dsp:nvSpPr>
      <dsp:spPr>
        <a:xfrm>
          <a:off x="4082814" y="1544813"/>
          <a:ext cx="1437719" cy="93451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>
              <a:shade val="80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Check Point 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小食部</a:t>
          </a:r>
          <a:endParaRPr lang="zh-TW" altLang="en-US" sz="1500" kern="1200" dirty="0"/>
        </a:p>
      </dsp:txBody>
      <dsp:txXfrm>
        <a:off x="4128433" y="1590432"/>
        <a:ext cx="1346481" cy="843279"/>
      </dsp:txXfrm>
    </dsp:sp>
    <dsp:sp modelId="{0757AEF2-19DB-4F5B-8C81-109424267A52}">
      <dsp:nvSpPr>
        <dsp:cNvPr id="0" name=""/>
        <dsp:cNvSpPr/>
      </dsp:nvSpPr>
      <dsp:spPr>
        <a:xfrm>
          <a:off x="1712595" y="467532"/>
          <a:ext cx="3089078" cy="3089078"/>
        </a:xfrm>
        <a:custGeom>
          <a:avLst/>
          <a:gdLst/>
          <a:ahLst/>
          <a:cxnLst/>
          <a:rect l="0" t="0" r="0" b="0"/>
          <a:pathLst>
            <a:path>
              <a:moveTo>
                <a:pt x="2929011" y="2229256"/>
              </a:moveTo>
              <a:arcTo wR="1544539" hR="1544539" stAng="1578935" swAng="163443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BB4CC-741A-41D1-B823-CC86DEAF4E24}">
      <dsp:nvSpPr>
        <dsp:cNvPr id="0" name=""/>
        <dsp:cNvSpPr/>
      </dsp:nvSpPr>
      <dsp:spPr>
        <a:xfrm>
          <a:off x="2538275" y="3089352"/>
          <a:ext cx="1437719" cy="93451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>
              <a:shade val="80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Check Point 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禮堂</a:t>
          </a:r>
          <a:endParaRPr lang="zh-TW" altLang="en-US" sz="1500" kern="1200" dirty="0"/>
        </a:p>
      </dsp:txBody>
      <dsp:txXfrm>
        <a:off x="2583894" y="3134971"/>
        <a:ext cx="1346481" cy="843279"/>
      </dsp:txXfrm>
    </dsp:sp>
    <dsp:sp modelId="{201BBAE1-47DE-4A5B-AE29-32AC6EED5300}">
      <dsp:nvSpPr>
        <dsp:cNvPr id="0" name=""/>
        <dsp:cNvSpPr/>
      </dsp:nvSpPr>
      <dsp:spPr>
        <a:xfrm>
          <a:off x="1712595" y="467532"/>
          <a:ext cx="3089078" cy="3089078"/>
        </a:xfrm>
        <a:custGeom>
          <a:avLst/>
          <a:gdLst/>
          <a:ahLst/>
          <a:cxnLst/>
          <a:rect l="0" t="0" r="0" b="0"/>
          <a:pathLst>
            <a:path>
              <a:moveTo>
                <a:pt x="627030" y="2787028"/>
              </a:moveTo>
              <a:arcTo wR="1544539" hR="1544539" stAng="7586627" swAng="163443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6AD2-C1BD-4ABE-9E95-6992DE8104F7}">
      <dsp:nvSpPr>
        <dsp:cNvPr id="0" name=""/>
        <dsp:cNvSpPr/>
      </dsp:nvSpPr>
      <dsp:spPr>
        <a:xfrm>
          <a:off x="993735" y="1544813"/>
          <a:ext cx="1437719" cy="93451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>
              <a:shade val="80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Check Point 4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1</a:t>
          </a:r>
          <a:r>
            <a:rPr lang="zh-TW" altLang="en-US" sz="1500" kern="1200" dirty="0" smtClean="0"/>
            <a:t>樓</a:t>
          </a:r>
          <a:endParaRPr lang="en-US" altLang="zh-TW" sz="1500" kern="1200" dirty="0" smtClean="0"/>
        </a:p>
      </dsp:txBody>
      <dsp:txXfrm>
        <a:off x="1039354" y="1590432"/>
        <a:ext cx="1346481" cy="843279"/>
      </dsp:txXfrm>
    </dsp:sp>
    <dsp:sp modelId="{9049570E-5E60-44EC-958E-983408E35D7C}">
      <dsp:nvSpPr>
        <dsp:cNvPr id="0" name=""/>
        <dsp:cNvSpPr/>
      </dsp:nvSpPr>
      <dsp:spPr>
        <a:xfrm>
          <a:off x="1712595" y="467532"/>
          <a:ext cx="3089078" cy="3089078"/>
        </a:xfrm>
        <a:custGeom>
          <a:avLst/>
          <a:gdLst/>
          <a:ahLst/>
          <a:cxnLst/>
          <a:rect l="0" t="0" r="0" b="0"/>
          <a:pathLst>
            <a:path>
              <a:moveTo>
                <a:pt x="160066" y="859821"/>
              </a:moveTo>
              <a:arcTo wR="1544539" hR="1544539" stAng="12378935" swAng="163443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Lucida Handwriting"/>
                <a:cs typeface="Lucida Handwriting"/>
              </a:rPr>
              <a:t>中一數學遊蹤</a:t>
            </a:r>
            <a:endParaRPr lang="en-US" dirty="0">
              <a:latin typeface="Lucida Handwriting"/>
              <a:cs typeface="Lucida Handwriti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靈糧堂怡文中學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比賽規則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每組</a:t>
            </a:r>
            <a:r>
              <a:rPr lang="en-US" altLang="zh-TW" dirty="0"/>
              <a:t>9</a:t>
            </a:r>
            <a:r>
              <a:rPr lang="zh-TW" altLang="en-US" dirty="0"/>
              <a:t>人，分工如下：隊長、攝影</a:t>
            </a:r>
            <a:r>
              <a:rPr lang="en-US" altLang="zh-TW" dirty="0"/>
              <a:t>(2</a:t>
            </a:r>
            <a:r>
              <a:rPr lang="zh-TW" altLang="en-US" dirty="0"/>
              <a:t>位</a:t>
            </a:r>
            <a:r>
              <a:rPr lang="en-US" altLang="zh-TW" dirty="0"/>
              <a:t>)</a:t>
            </a:r>
            <a:r>
              <a:rPr lang="zh-TW" altLang="en-US" dirty="0"/>
              <a:t>、記者</a:t>
            </a:r>
            <a:r>
              <a:rPr lang="en-US" altLang="zh-TW" dirty="0"/>
              <a:t>(2</a:t>
            </a:r>
            <a:r>
              <a:rPr lang="zh-TW" altLang="en-US" dirty="0"/>
              <a:t>位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IT(2</a:t>
            </a:r>
            <a:r>
              <a:rPr lang="zh-TW" altLang="en-US" dirty="0"/>
              <a:t>位</a:t>
            </a:r>
            <a:r>
              <a:rPr lang="en-US" altLang="zh-TW" dirty="0"/>
              <a:t>)</a:t>
            </a:r>
            <a:r>
              <a:rPr lang="zh-TW" altLang="en-US" dirty="0"/>
              <a:t>、隊員</a:t>
            </a:r>
            <a:endParaRPr lang="en-US" altLang="zh-TW" dirty="0"/>
          </a:p>
          <a:p>
            <a:r>
              <a:rPr lang="zh-TW" altLang="en-US" dirty="0"/>
              <a:t>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Check Point</a:t>
            </a:r>
            <a:r>
              <a:rPr lang="zh-TW" altLang="en-US" dirty="0" smtClean="0"/>
              <a:t>檢查站</a:t>
            </a:r>
            <a:r>
              <a:rPr lang="zh-TW" altLang="en-US" dirty="0"/>
              <a:t>時限為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endParaRPr lang="en-US" altLang="zh-TW" dirty="0"/>
          </a:p>
          <a:p>
            <a:r>
              <a:rPr lang="zh-TW" altLang="en-US" dirty="0"/>
              <a:t>利用應用程式「</a:t>
            </a:r>
            <a:r>
              <a:rPr lang="en-US" altLang="zh-TW" dirty="0"/>
              <a:t>QR</a:t>
            </a:r>
            <a:r>
              <a:rPr lang="zh-TW" altLang="en-US" dirty="0"/>
              <a:t>」讀取題目</a:t>
            </a:r>
            <a:endParaRPr lang="en-US" altLang="zh-TW" dirty="0"/>
          </a:p>
          <a:p>
            <a:r>
              <a:rPr lang="zh-TW" altLang="en-US" dirty="0"/>
              <a:t>完成最後一站請返回禮堂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分組名單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35735"/>
              </p:ext>
            </p:extLst>
          </p:nvPr>
        </p:nvGraphicFramePr>
        <p:xfrm>
          <a:off x="265140" y="1674811"/>
          <a:ext cx="8878859" cy="4912776"/>
        </p:xfrm>
        <a:graphic>
          <a:graphicData uri="http://schemas.openxmlformats.org/drawingml/2006/table">
            <a:tbl>
              <a:tblPr/>
              <a:tblGrid>
                <a:gridCol w="363888"/>
                <a:gridCol w="363888"/>
                <a:gridCol w="349332"/>
                <a:gridCol w="876594"/>
                <a:gridCol w="223279"/>
                <a:gridCol w="334920"/>
                <a:gridCol w="390739"/>
                <a:gridCol w="474238"/>
                <a:gridCol w="753800"/>
                <a:gridCol w="221419"/>
                <a:gridCol w="363888"/>
                <a:gridCol w="378444"/>
                <a:gridCol w="349332"/>
                <a:gridCol w="752254"/>
                <a:gridCol w="193852"/>
                <a:gridCol w="378444"/>
                <a:gridCol w="378444"/>
                <a:gridCol w="349332"/>
                <a:gridCol w="829662"/>
                <a:gridCol w="553110"/>
              </a:tblGrid>
              <a:tr h="545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A1</a:t>
                      </a: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陳綺晴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A2</a:t>
                      </a: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22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黃懿晴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A3</a:t>
                      </a: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陳紫蓉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A4</a:t>
                      </a: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陳念梅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張惠詩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23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黃家淇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馮寶生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陳沁霖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3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周靖兒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24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胡舒雯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3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何幸恩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3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陳慧妍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4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周寶麗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25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姚加恩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13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趙文韜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4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張禧汶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5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朱煒淇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26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袁慧兒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14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莊奕舜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5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周子璇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27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陳榆松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28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胡家軒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15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蔡有榮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6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池曉婷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28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張智誠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29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葉寶霖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16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馮曉明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7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張貝琪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29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周俊傑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30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袁汶軒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17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許世東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33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羅偉聰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30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周樂慈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31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王佳卉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18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郭金濠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34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方正細黑一"/>
                        </a:rPr>
                        <a:t>李偉祺</a:t>
                      </a:r>
                    </a:p>
                  </a:txBody>
                  <a:tcPr marL="12479" marR="12479" marT="12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方正細黑一"/>
                      </a:endParaRPr>
                    </a:p>
                  </a:txBody>
                  <a:tcPr marL="12479" marR="12479" marT="124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64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分組名單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40845"/>
              </p:ext>
            </p:extLst>
          </p:nvPr>
        </p:nvGraphicFramePr>
        <p:xfrm>
          <a:off x="209323" y="1730641"/>
          <a:ext cx="8763728" cy="4912776"/>
        </p:xfrm>
        <a:graphic>
          <a:graphicData uri="http://schemas.openxmlformats.org/drawingml/2006/table">
            <a:tbl>
              <a:tblPr/>
              <a:tblGrid>
                <a:gridCol w="383030"/>
                <a:gridCol w="383030"/>
                <a:gridCol w="367709"/>
                <a:gridCol w="792020"/>
                <a:gridCol w="307009"/>
                <a:gridCol w="348875"/>
                <a:gridCol w="390739"/>
                <a:gridCol w="376785"/>
                <a:gridCol w="795433"/>
                <a:gridCol w="223280"/>
                <a:gridCol w="334920"/>
                <a:gridCol w="460514"/>
                <a:gridCol w="390739"/>
                <a:gridCol w="865209"/>
                <a:gridCol w="232215"/>
                <a:gridCol w="339939"/>
                <a:gridCol w="432605"/>
                <a:gridCol w="334919"/>
                <a:gridCol w="1004758"/>
              </a:tblGrid>
              <a:tr h="545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B1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符樂怡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B2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陳穎希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B3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黎嘉蔚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B4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RIAMAE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洪映彤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蔡殷祈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羅曉諭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霍曉汶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劉秋薇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郭東彩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麥明慧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馮靖珩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劉香蓉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黎凱欣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關志豪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賴彥諭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劉筠婷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陳靖泓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羅廸軒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李彩加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朱栢濤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招智聰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梁皓添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李嘉雯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方麒臻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馮方華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雷有煇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李詠欣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禤穎維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馮家進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莫更境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麥君睿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郭皓圍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何宗城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吳君澳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黃佳權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4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分組名單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13903"/>
              </p:ext>
            </p:extLst>
          </p:nvPr>
        </p:nvGraphicFramePr>
        <p:xfrm>
          <a:off x="125597" y="1786468"/>
          <a:ext cx="8917228" cy="4912776"/>
        </p:xfrm>
        <a:graphic>
          <a:graphicData uri="http://schemas.openxmlformats.org/drawingml/2006/table">
            <a:tbl>
              <a:tblPr/>
              <a:tblGrid>
                <a:gridCol w="389739"/>
                <a:gridCol w="389739"/>
                <a:gridCol w="374149"/>
                <a:gridCol w="717120"/>
                <a:gridCol w="592404"/>
                <a:gridCol w="389739"/>
                <a:gridCol w="389739"/>
                <a:gridCol w="374149"/>
                <a:gridCol w="717120"/>
                <a:gridCol w="327381"/>
                <a:gridCol w="389739"/>
                <a:gridCol w="405328"/>
                <a:gridCol w="374149"/>
                <a:gridCol w="717120"/>
                <a:gridCol w="296202"/>
                <a:gridCol w="405328"/>
                <a:gridCol w="405328"/>
                <a:gridCol w="374149"/>
                <a:gridCol w="888606"/>
              </a:tblGrid>
              <a:tr h="5458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雷敏兒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賴映彤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包穎霖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C4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李嘉敏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梁夢月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林頌堯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岑璟禎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梁式瑜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李曉彤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劉尹而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黃家盈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盧美霖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麥靄宜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梁芷維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彭嘉健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呂明慧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吳嘉琪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葉文迪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鄧俊傑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吳沚穎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林學洋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古卓榮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鄧康杰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凌慧賢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李展睿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李守業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湯朗峰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佘曉彤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呂明哲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呂俊賢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吳億楠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黃景軒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864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宋瀧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文俊善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余錦恩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黃溢禧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分組名單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18083"/>
              </p:ext>
            </p:extLst>
          </p:nvPr>
        </p:nvGraphicFramePr>
        <p:xfrm>
          <a:off x="3" y="1712452"/>
          <a:ext cx="9014911" cy="4986792"/>
        </p:xfrm>
        <a:graphic>
          <a:graphicData uri="http://schemas.openxmlformats.org/drawingml/2006/table">
            <a:tbl>
              <a:tblPr/>
              <a:tblGrid>
                <a:gridCol w="394008"/>
                <a:gridCol w="394008"/>
                <a:gridCol w="378248"/>
                <a:gridCol w="724975"/>
                <a:gridCol w="598894"/>
                <a:gridCol w="394008"/>
                <a:gridCol w="394008"/>
                <a:gridCol w="378248"/>
                <a:gridCol w="724975"/>
                <a:gridCol w="330967"/>
                <a:gridCol w="394008"/>
                <a:gridCol w="409769"/>
                <a:gridCol w="378248"/>
                <a:gridCol w="724975"/>
                <a:gridCol w="299447"/>
                <a:gridCol w="409769"/>
                <a:gridCol w="409769"/>
                <a:gridCol w="378248"/>
                <a:gridCol w="898339"/>
              </a:tblGrid>
              <a:tr h="5540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D1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吳雅婷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D2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李冰雪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D3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胡倚祈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D4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蘇亭僡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08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蘇穎彤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李慧菁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姚清源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湯穎琪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08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PUJA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孫曉彤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陳灝銘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曾佩珊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08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徐卓琳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陳瑲亨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林凱欣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曾倩雯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08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黃樂瑤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吳家鍵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張澤軒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曾穎然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08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黃穎琳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蕭逸朗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張駿謙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黃寶荃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08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曾晙希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譚右鑫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張裕聰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胡嘉晉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08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黃振邦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謝維進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蔡晉希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楊啓成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408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黃嘉霖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1B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黃子荻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許沛聰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方正細黑一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1D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HT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方正細黑一"/>
                        </a:rPr>
                        <a:t>楊霖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70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轉場流程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689297"/>
              </p:ext>
            </p:extLst>
          </p:nvPr>
        </p:nvGraphicFramePr>
        <p:xfrm>
          <a:off x="1273223" y="2293924"/>
          <a:ext cx="6514270" cy="402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4197912" y="1500174"/>
            <a:ext cx="723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6932" y="3876654"/>
            <a:ext cx="646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3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3636" y="6032399"/>
            <a:ext cx="68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3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4938" y="3876654"/>
            <a:ext cx="761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  <a:endParaRPr lang="zh-TW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3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40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95 -0.01019 C 0.09075 0.00857 0.14142 0.02872 0.18289 0.08893 C 0.22402 0.14938 0.25594 0.25035 0.28874 0.3517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9" y="180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6 0.0051 C 0.02067 0.06625 0.02327 0.12787 -0.02292 0.18045 C -0.06877 0.2335 -0.16238 0.27774 -0.25564 0.32222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4" y="158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1 0.00255 C -0.11192 -0.02733 -0.17075 -0.05697 -0.21187 -0.10885 C -0.253 -0.16072 -0.27642 -0.23506 -0.29967 -0.30917 " pathEditMode="relative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9 -0.09799 C 0.02154 -0.14408 0.02918 -0.19018 0.07346 -0.2335 C 0.11775 -0.27658 0.19833 -0.31689 0.27909 -0.35696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1" y="-12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29</TotalTime>
  <Words>631</Words>
  <Application>Microsoft Macintosh PowerPoint</Application>
  <PresentationFormat>On-screen Show (4:3)</PresentationFormat>
  <Paragraphs>472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Habitat</vt:lpstr>
      <vt:lpstr>中一數學遊蹤</vt:lpstr>
      <vt:lpstr>比賽規則</vt:lpstr>
      <vt:lpstr>分組名單</vt:lpstr>
      <vt:lpstr>分組名單</vt:lpstr>
      <vt:lpstr>分組名單</vt:lpstr>
      <vt:lpstr>分組名單</vt:lpstr>
      <vt:lpstr>轉場流程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中一數學遊蹤</dc:title>
  <dc:creator>Kong Keung Alan Chan</dc:creator>
  <cp:lastModifiedBy>Kong Keung Alan Chan</cp:lastModifiedBy>
  <cp:revision>4</cp:revision>
  <dcterms:created xsi:type="dcterms:W3CDTF">2013-04-12T02:33:14Z</dcterms:created>
  <dcterms:modified xsi:type="dcterms:W3CDTF">2013-04-12T03:09:29Z</dcterms:modified>
</cp:coreProperties>
</file>