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2"/>
  </p:notesMasterIdLst>
  <p:handoutMasterIdLst>
    <p:handoutMasterId r:id="rId13"/>
  </p:handoutMasterIdLst>
  <p:sldIdLst>
    <p:sldId id="313" r:id="rId2"/>
    <p:sldId id="306" r:id="rId3"/>
    <p:sldId id="348" r:id="rId4"/>
    <p:sldId id="350" r:id="rId5"/>
    <p:sldId id="357" r:id="rId6"/>
    <p:sldId id="359" r:id="rId7"/>
    <p:sldId id="358" r:id="rId8"/>
    <p:sldId id="360" r:id="rId9"/>
    <p:sldId id="356" r:id="rId10"/>
    <p:sldId id="343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8881F0"/>
    <a:srgbClr val="666666"/>
    <a:srgbClr val="FF5C00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4" autoAdjust="0"/>
    <p:restoredTop sz="94675" autoAdjust="0"/>
  </p:normalViewPr>
  <p:slideViewPr>
    <p:cSldViewPr snapToGrid="0" snapToObjects="1">
      <p:cViewPr varScale="1">
        <p:scale>
          <a:sx n="26" d="100"/>
          <a:sy n="26" d="100"/>
        </p:scale>
        <p:origin x="248" y="10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3"/>
            <a:ext cx="20726400" cy="2940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2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9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8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629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83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7142400" y="1098550"/>
            <a:ext cx="14630400" cy="23406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51200" y="1098550"/>
            <a:ext cx="43484800" cy="23406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119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430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0121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168" y="8813803"/>
            <a:ext cx="20726400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524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04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57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0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261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14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1966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81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1200" y="6400803"/>
            <a:ext cx="29057600" cy="1810385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715200" y="6400803"/>
            <a:ext cx="29057600" cy="1810385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4083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3835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524" indent="0">
              <a:buNone/>
              <a:defRPr sz="4800" b="1"/>
            </a:lvl2pPr>
            <a:lvl3pPr marL="2177047" indent="0">
              <a:buNone/>
              <a:defRPr sz="4300" b="1"/>
            </a:lvl3pPr>
            <a:lvl4pPr marL="3265571" indent="0">
              <a:buNone/>
              <a:defRPr sz="3800" b="1"/>
            </a:lvl4pPr>
            <a:lvl5pPr marL="4354095" indent="0">
              <a:buNone/>
              <a:defRPr sz="3800" b="1"/>
            </a:lvl5pPr>
            <a:lvl6pPr marL="5442618" indent="0">
              <a:buNone/>
              <a:defRPr sz="3800" b="1"/>
            </a:lvl6pPr>
            <a:lvl7pPr marL="6531142" indent="0">
              <a:buNone/>
              <a:defRPr sz="3800" b="1"/>
            </a:lvl7pPr>
            <a:lvl8pPr marL="7619663" indent="0">
              <a:buNone/>
              <a:defRPr sz="3800" b="1"/>
            </a:lvl8pPr>
            <a:lvl9pPr marL="8708189" indent="0">
              <a:buNone/>
              <a:defRPr sz="3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3835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37" y="3070226"/>
            <a:ext cx="10778067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524" indent="0">
              <a:buNone/>
              <a:defRPr sz="4800" b="1"/>
            </a:lvl2pPr>
            <a:lvl3pPr marL="2177047" indent="0">
              <a:buNone/>
              <a:defRPr sz="4300" b="1"/>
            </a:lvl3pPr>
            <a:lvl4pPr marL="3265571" indent="0">
              <a:buNone/>
              <a:defRPr sz="3800" b="1"/>
            </a:lvl4pPr>
            <a:lvl5pPr marL="4354095" indent="0">
              <a:buNone/>
              <a:defRPr sz="3800" b="1"/>
            </a:lvl5pPr>
            <a:lvl6pPr marL="5442618" indent="0">
              <a:buNone/>
              <a:defRPr sz="3800" b="1"/>
            </a:lvl6pPr>
            <a:lvl7pPr marL="6531142" indent="0">
              <a:buNone/>
              <a:defRPr sz="3800" b="1"/>
            </a:lvl7pPr>
            <a:lvl8pPr marL="7619663" indent="0">
              <a:buNone/>
              <a:defRPr sz="3800" b="1"/>
            </a:lvl8pPr>
            <a:lvl9pPr marL="8708189" indent="0">
              <a:buNone/>
              <a:defRPr sz="3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37" y="4349750"/>
            <a:ext cx="10778067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4931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111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903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67" y="546103"/>
            <a:ext cx="13631333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1" y="2870203"/>
            <a:ext cx="8022168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524" indent="0">
              <a:buNone/>
              <a:defRPr sz="2900"/>
            </a:lvl2pPr>
            <a:lvl3pPr marL="2177047" indent="0">
              <a:buNone/>
              <a:defRPr sz="2400"/>
            </a:lvl3pPr>
            <a:lvl4pPr marL="3265571" indent="0">
              <a:buNone/>
              <a:defRPr sz="2100"/>
            </a:lvl4pPr>
            <a:lvl5pPr marL="4354095" indent="0">
              <a:buNone/>
              <a:defRPr sz="2100"/>
            </a:lvl5pPr>
            <a:lvl6pPr marL="5442618" indent="0">
              <a:buNone/>
              <a:defRPr sz="2100"/>
            </a:lvl6pPr>
            <a:lvl7pPr marL="6531142" indent="0">
              <a:buNone/>
              <a:defRPr sz="2100"/>
            </a:lvl7pPr>
            <a:lvl8pPr marL="7619663" indent="0">
              <a:buNone/>
              <a:defRPr sz="2100"/>
            </a:lvl8pPr>
            <a:lvl9pPr marL="8708189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74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524" indent="0">
              <a:buNone/>
              <a:defRPr sz="6700"/>
            </a:lvl2pPr>
            <a:lvl3pPr marL="2177047" indent="0">
              <a:buNone/>
              <a:defRPr sz="5700"/>
            </a:lvl3pPr>
            <a:lvl4pPr marL="3265571" indent="0">
              <a:buNone/>
              <a:defRPr sz="4800"/>
            </a:lvl4pPr>
            <a:lvl5pPr marL="4354095" indent="0">
              <a:buNone/>
              <a:defRPr sz="4800"/>
            </a:lvl5pPr>
            <a:lvl6pPr marL="5442618" indent="0">
              <a:buNone/>
              <a:defRPr sz="4800"/>
            </a:lvl6pPr>
            <a:lvl7pPr marL="6531142" indent="0">
              <a:buNone/>
              <a:defRPr sz="4800"/>
            </a:lvl7pPr>
            <a:lvl8pPr marL="7619663" indent="0">
              <a:buNone/>
              <a:defRPr sz="4800"/>
            </a:lvl8pPr>
            <a:lvl9pPr marL="8708189" indent="0">
              <a:buNone/>
              <a:defRPr sz="4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524" indent="0">
              <a:buNone/>
              <a:defRPr sz="2900"/>
            </a:lvl2pPr>
            <a:lvl3pPr marL="2177047" indent="0">
              <a:buNone/>
              <a:defRPr sz="2400"/>
            </a:lvl3pPr>
            <a:lvl4pPr marL="3265571" indent="0">
              <a:buNone/>
              <a:defRPr sz="2100"/>
            </a:lvl4pPr>
            <a:lvl5pPr marL="4354095" indent="0">
              <a:buNone/>
              <a:defRPr sz="2100"/>
            </a:lvl5pPr>
            <a:lvl6pPr marL="5442618" indent="0">
              <a:buNone/>
              <a:defRPr sz="2100"/>
            </a:lvl6pPr>
            <a:lvl7pPr marL="6531142" indent="0">
              <a:buNone/>
              <a:defRPr sz="2100"/>
            </a:lvl7pPr>
            <a:lvl8pPr marL="7619663" indent="0">
              <a:buNone/>
              <a:defRPr sz="2100"/>
            </a:lvl8pPr>
            <a:lvl9pPr marL="8708189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12/9/15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74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vert="horz" lIns="217705" tIns="108852" rIns="217705" bIns="1088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3200403"/>
            <a:ext cx="21945600" cy="9051926"/>
          </a:xfrm>
          <a:prstGeom prst="rect">
            <a:avLst/>
          </a:prstGeom>
        </p:spPr>
        <p:txBody>
          <a:bodyPr vert="horz" lIns="217705" tIns="108852" rIns="217705" bIns="1088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vert="horz" lIns="217705" tIns="108852" rIns="217705" bIns="108852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12/9/15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1200" y="12712703"/>
            <a:ext cx="7721600" cy="730250"/>
          </a:xfrm>
          <a:prstGeom prst="rect">
            <a:avLst/>
          </a:prstGeom>
        </p:spPr>
        <p:txBody>
          <a:bodyPr vert="horz" lIns="217705" tIns="108852" rIns="217705" bIns="108852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5200" y="12712703"/>
            <a:ext cx="5689600" cy="730250"/>
          </a:xfrm>
          <a:prstGeom prst="rect">
            <a:avLst/>
          </a:prstGeom>
        </p:spPr>
        <p:txBody>
          <a:bodyPr vert="horz" lIns="217705" tIns="108852" rIns="217705" bIns="108852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7" r:id="rId15"/>
    <p:sldLayoutId id="2147483748" r:id="rId16"/>
    <p:sldLayoutId id="2147483749" r:id="rId17"/>
  </p:sldLayoutIdLst>
  <p:txStyles>
    <p:titleStyle>
      <a:lvl1pPr algn="ctr" defTabSz="2177047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394" indent="-816394" algn="l" defTabSz="2177047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852" indent="-680328" algn="l" defTabSz="2177047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309" indent="-544262" algn="l" defTabSz="2177047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833" indent="-544262" algn="l" defTabSz="2177047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357" indent="-544262" algn="l" defTabSz="2177047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6880" indent="-544262" algn="l" defTabSz="2177047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404" indent="-544262" algn="l" defTabSz="2177047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3928" indent="-544262" algn="l" defTabSz="2177047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451" indent="-544262" algn="l" defTabSz="2177047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24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47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571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095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618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142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663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8189" algn="l" defTabSz="217704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00" y="6114229"/>
            <a:ext cx="24393600" cy="1728000"/>
          </a:xfrm>
        </p:spPr>
        <p:txBody>
          <a:bodyPr/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Spring4+SpringMVC4+Hibernate4</a:t>
            </a:r>
            <a:br>
              <a:rPr lang="en-US" altLang="zh-CN" sz="9600" dirty="0" smtClean="0">
                <a:solidFill>
                  <a:schemeClr val="bg1"/>
                </a:solidFill>
              </a:rPr>
            </a:br>
            <a:r>
              <a:rPr lang="zh-CN" altLang="en-US" sz="9600" dirty="0" smtClean="0">
                <a:solidFill>
                  <a:schemeClr val="bg1"/>
                </a:solidFill>
              </a:rPr>
              <a:t>框架的整合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Spring4+SpringMVC4+Hibernate4</a:t>
            </a:r>
            <a:r>
              <a:rPr lang="zh-CN" altLang="en-US" dirty="0" smtClean="0"/>
              <a:t>框架的整合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4577" y="3648719"/>
            <a:ext cx="18273600" cy="9201600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+Hibernate</a:t>
            </a:r>
            <a:r>
              <a:rPr lang="zh-CN" altLang="en-US" dirty="0" smtClean="0"/>
              <a:t>框架整合（一）</a:t>
            </a:r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+Hibernate</a:t>
            </a:r>
            <a:r>
              <a:rPr lang="zh-CN" altLang="en-US" dirty="0" smtClean="0"/>
              <a:t>框架整合（二）</a:t>
            </a:r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+Hibernate</a:t>
            </a:r>
            <a:r>
              <a:rPr lang="zh-CN" altLang="en-US" dirty="0" smtClean="0"/>
              <a:t>框架整合测试与总结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Spring4+SpringMVC4+Hibernate4</a:t>
            </a:r>
            <a:r>
              <a:rPr lang="zh-CN" altLang="en-US" dirty="0"/>
              <a:t>框架的整合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9200" y="4934980"/>
            <a:ext cx="23958000" cy="1580400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en-US" altLang="zh-CN" dirty="0"/>
              <a:t>+Hibernate</a:t>
            </a:r>
            <a:r>
              <a:rPr lang="zh-CN" altLang="en-US" dirty="0"/>
              <a:t>框架</a:t>
            </a:r>
            <a:r>
              <a:rPr lang="zh-CN" altLang="en-US" dirty="0" smtClean="0"/>
              <a:t>整合（一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7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SpringMVC+Hibernate</a:t>
            </a:r>
            <a:r>
              <a:rPr lang="zh-CN" altLang="en-US" dirty="0" smtClean="0"/>
              <a:t>框架整合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整合步骤和注意事项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702279"/>
            <a:ext cx="20617432" cy="6589205"/>
          </a:xfrm>
        </p:spPr>
        <p:txBody>
          <a:bodyPr/>
          <a:lstStyle/>
          <a:p>
            <a:pPr marL="865800" indent="-68580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2EAA46"/>
                </a:solidFill>
                <a:sym typeface="Wingdings" pitchFamily="2" charset="2"/>
              </a:rPr>
              <a:t>步骤和注意事项：</a:t>
            </a:r>
            <a:endParaRPr lang="en-US" altLang="zh-CN" b="1" dirty="0" smtClean="0">
              <a:solidFill>
                <a:srgbClr val="2EAA46"/>
              </a:solidFill>
              <a:sym typeface="Wingdings" pitchFamily="2" charset="2"/>
            </a:endParaRPr>
          </a:p>
          <a:p>
            <a:pPr marL="1094400" indent="-91440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下载</a:t>
            </a:r>
            <a:r>
              <a:rPr lang="en-US" altLang="zh-CN" dirty="0" err="1" smtClean="0">
                <a:sym typeface="Wingdings" pitchFamily="2" charset="2"/>
              </a:rPr>
              <a:t>SpringMVC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Hibernate</a:t>
            </a:r>
          </a:p>
          <a:p>
            <a:pPr marL="1094400" indent="-91440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准备好相关的</a:t>
            </a:r>
            <a:r>
              <a:rPr lang="en-US" altLang="zh-CN" dirty="0" smtClean="0">
                <a:sym typeface="Wingdings" pitchFamily="2" charset="2"/>
              </a:rPr>
              <a:t>jar</a:t>
            </a:r>
            <a:r>
              <a:rPr lang="zh-CN" altLang="en-US" dirty="0" smtClean="0">
                <a:sym typeface="Wingdings" pitchFamily="2" charset="2"/>
              </a:rPr>
              <a:t>包</a:t>
            </a:r>
            <a:endParaRPr lang="en-US" altLang="zh-CN" dirty="0" smtClean="0">
              <a:sym typeface="Wingdings" pitchFamily="2" charset="2"/>
            </a:endParaRPr>
          </a:p>
          <a:p>
            <a:pPr marL="1094400" indent="-91440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配置</a:t>
            </a:r>
            <a:r>
              <a:rPr lang="en-US" altLang="zh-CN" dirty="0" smtClean="0">
                <a:sym typeface="Wingdings" pitchFamily="2" charset="2"/>
              </a:rPr>
              <a:t>Web.xml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317563" y="10061869"/>
            <a:ext cx="6756495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Noto Sans CJK SC" charset="-122"/>
                <a:ea typeface="Noto Sans CJK SC" charset="-122"/>
                <a:cs typeface="Noto Sans CJK SC" charset="-122"/>
              </a:rPr>
              <a:t>直接上手操作</a:t>
            </a:r>
            <a:endParaRPr lang="zh-CN" altLang="en-US" dirty="0">
              <a:latin typeface="Noto Sans CJK SC" charset="-122"/>
              <a:ea typeface="Noto Sans CJK SC" charset="-122"/>
              <a:cs typeface="Noto Sans CJK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2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Spring4+SpringMVC4+Hibernate4</a:t>
            </a:r>
            <a:r>
              <a:rPr lang="zh-CN" altLang="en-US" dirty="0"/>
              <a:t>框架的整合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9200" y="4934980"/>
            <a:ext cx="23958000" cy="1580400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en-US" altLang="zh-CN" dirty="0"/>
              <a:t>+Hibernate</a:t>
            </a:r>
            <a:r>
              <a:rPr lang="zh-CN" altLang="en-US" dirty="0"/>
              <a:t>框架</a:t>
            </a:r>
            <a:r>
              <a:rPr lang="zh-CN" altLang="en-US" dirty="0" smtClean="0"/>
              <a:t>整合（二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0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SpringMVC+Hibernate</a:t>
            </a:r>
            <a:r>
              <a:rPr lang="zh-CN" altLang="en-US" dirty="0" smtClean="0"/>
              <a:t>框架整合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整合步骤和注意事项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702279"/>
            <a:ext cx="20617432" cy="6589205"/>
          </a:xfrm>
        </p:spPr>
        <p:txBody>
          <a:bodyPr/>
          <a:lstStyle/>
          <a:p>
            <a:pPr marL="865800" indent="-68580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2EAA46"/>
                </a:solidFill>
                <a:sym typeface="Wingdings" pitchFamily="2" charset="2"/>
              </a:rPr>
              <a:t>步骤和注意事项：</a:t>
            </a:r>
            <a:endParaRPr lang="en-US" altLang="zh-CN" b="1" dirty="0" smtClean="0">
              <a:solidFill>
                <a:srgbClr val="2EAA46"/>
              </a:solidFill>
              <a:sym typeface="Wingdings" pitchFamily="2" charset="2"/>
            </a:endParaRPr>
          </a:p>
          <a:p>
            <a:pPr marL="1094400" indent="-91440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配置</a:t>
            </a:r>
            <a:r>
              <a:rPr lang="en-US" altLang="zh-CN" dirty="0" err="1" smtClean="0">
                <a:sym typeface="Wingdings" pitchFamily="2" charset="2"/>
              </a:rPr>
              <a:t>SpringMVC</a:t>
            </a:r>
            <a:endParaRPr lang="en-US" altLang="zh-CN" dirty="0" smtClean="0">
              <a:sym typeface="Wingdings" pitchFamily="2" charset="2"/>
            </a:endParaRPr>
          </a:p>
          <a:p>
            <a:pPr marL="1094400" indent="-91440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配置</a:t>
            </a:r>
            <a:r>
              <a:rPr lang="en-US" altLang="zh-CN" dirty="0" smtClean="0">
                <a:sym typeface="Wingdings" pitchFamily="2" charset="2"/>
              </a:rPr>
              <a:t>Spring</a:t>
            </a:r>
          </a:p>
          <a:p>
            <a:pPr marL="1094400" indent="-91440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整合</a:t>
            </a:r>
            <a:r>
              <a:rPr lang="en-US" altLang="zh-CN" dirty="0" smtClean="0">
                <a:sym typeface="Wingdings" pitchFamily="2" charset="2"/>
              </a:rPr>
              <a:t>Hibernate</a:t>
            </a:r>
            <a:r>
              <a:rPr lang="zh-CN" altLang="en-US" dirty="0" smtClean="0">
                <a:sym typeface="Wingdings" pitchFamily="2" charset="2"/>
              </a:rPr>
              <a:t>配置</a:t>
            </a:r>
            <a:endParaRPr lang="en-US" altLang="zh-CN" dirty="0" smtClean="0">
              <a:sym typeface="Wingdings" pitchFamily="2" charset="2"/>
            </a:endParaRPr>
          </a:p>
          <a:p>
            <a:pPr marL="1094400" indent="-914400">
              <a:buFont typeface="+mj-ea"/>
              <a:buAutoNum type="circleNumDbPlain"/>
            </a:pP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317563" y="10061869"/>
            <a:ext cx="6756495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Noto Sans CJK SC" charset="-122"/>
                <a:ea typeface="Noto Sans CJK SC" charset="-122"/>
                <a:cs typeface="Noto Sans CJK SC" charset="-122"/>
              </a:rPr>
              <a:t>直接上手操作</a:t>
            </a:r>
            <a:endParaRPr lang="zh-CN" altLang="en-US" dirty="0">
              <a:latin typeface="Noto Sans CJK SC" charset="-122"/>
              <a:ea typeface="Noto Sans CJK SC" charset="-122"/>
              <a:cs typeface="Noto Sans CJK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8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Spring4+SpringMVC4+Hibernate4</a:t>
            </a:r>
            <a:r>
              <a:rPr lang="zh-CN" altLang="en-US" dirty="0"/>
              <a:t>框架的整合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-271694" y="4225159"/>
            <a:ext cx="23958000" cy="3835241"/>
          </a:xfrm>
        </p:spPr>
        <p:txBody>
          <a:bodyPr/>
          <a:lstStyle/>
          <a:p>
            <a:pPr marL="0"/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en-US" altLang="zh-CN" dirty="0"/>
              <a:t>+Hibernate</a:t>
            </a:r>
            <a:r>
              <a:rPr lang="zh-CN" altLang="en-US" dirty="0" smtClean="0"/>
              <a:t>框架</a:t>
            </a:r>
          </a:p>
          <a:p>
            <a:pPr marL="0"/>
            <a:r>
              <a:rPr lang="zh-CN" altLang="en-US" dirty="0" smtClean="0"/>
              <a:t>整合</a:t>
            </a:r>
            <a:r>
              <a:rPr lang="zh-CN" altLang="en-US" dirty="0" smtClean="0"/>
              <a:t>测试</a:t>
            </a:r>
            <a:r>
              <a:rPr lang="zh-CN" altLang="en-US" dirty="0"/>
              <a:t>与</a:t>
            </a:r>
            <a:r>
              <a:rPr lang="zh-CN" altLang="en-US" dirty="0" smtClean="0"/>
              <a:t>总结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7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SpringMVC+Hibernate</a:t>
            </a:r>
            <a:r>
              <a:rPr lang="zh-CN" altLang="en-US" dirty="0" smtClean="0"/>
              <a:t>框架整合测试与总结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702279"/>
            <a:ext cx="20617432" cy="6589205"/>
          </a:xfrm>
        </p:spPr>
        <p:txBody>
          <a:bodyPr/>
          <a:lstStyle/>
          <a:p>
            <a:pPr marL="865800" indent="-68580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2EAA46"/>
                </a:solidFill>
                <a:sym typeface="Wingdings" pitchFamily="2" charset="2"/>
              </a:rPr>
              <a:t>整合测试和总结：</a:t>
            </a:r>
            <a:endParaRPr lang="en-US" altLang="zh-CN" b="1" dirty="0" smtClean="0">
              <a:solidFill>
                <a:srgbClr val="2EAA46"/>
              </a:solidFill>
              <a:sym typeface="Wingdings" pitchFamily="2" charset="2"/>
            </a:endParaRPr>
          </a:p>
          <a:p>
            <a:pPr marL="1094400" indent="-914400">
              <a:buFont typeface="+mj-ea"/>
              <a:buAutoNum type="circleNumDbPlain"/>
            </a:pPr>
            <a:r>
              <a:rPr lang="en-US" altLang="zh-CN" dirty="0" err="1" smtClean="0">
                <a:sym typeface="Wingdings" pitchFamily="2" charset="2"/>
              </a:rPr>
              <a:t>Juit</a:t>
            </a:r>
            <a:r>
              <a:rPr lang="zh-CN" altLang="en-US" dirty="0" smtClean="0">
                <a:sym typeface="Wingdings" pitchFamily="2" charset="2"/>
              </a:rPr>
              <a:t>测试</a:t>
            </a:r>
            <a:endParaRPr lang="en-US" altLang="zh-CN" dirty="0" smtClean="0">
              <a:sym typeface="Wingdings" pitchFamily="2" charset="2"/>
            </a:endParaRPr>
          </a:p>
          <a:p>
            <a:pPr marL="1094400" indent="-91440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整合总结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317563" y="10061869"/>
            <a:ext cx="6756495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Noto Sans CJK SC" charset="-122"/>
                <a:ea typeface="Noto Sans CJK SC" charset="-122"/>
                <a:cs typeface="Noto Sans CJK SC" charset="-122"/>
              </a:rPr>
              <a:t>直接上手操作</a:t>
            </a:r>
            <a:endParaRPr lang="zh-CN" altLang="en-US" dirty="0">
              <a:latin typeface="Noto Sans CJK SC" charset="-122"/>
              <a:ea typeface="Noto Sans CJK SC" charset="-122"/>
              <a:cs typeface="Noto Sans CJK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64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Spring4+SpringMVC4+Hibernate4</a:t>
            </a:r>
            <a:r>
              <a:rPr lang="zh-CN" altLang="en-US" dirty="0"/>
              <a:t>框架的整合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03554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en-US" altLang="zh-CN" dirty="0"/>
              <a:t>Spring4+SpringMVC4+Hibernate4</a:t>
            </a:r>
            <a:r>
              <a:rPr lang="zh-CN" altLang="en-US" dirty="0"/>
              <a:t>框架的整合。你应当掌握了以下知识：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SpringMVC+Hibernate</a:t>
            </a:r>
            <a:r>
              <a:rPr lang="zh-CN" altLang="en-US" dirty="0" smtClean="0"/>
              <a:t>框架的整合的步骤和注意事项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SpringMVC+Hibernate</a:t>
            </a:r>
            <a:r>
              <a:rPr lang="zh-CN" altLang="en-US" dirty="0" smtClean="0"/>
              <a:t>框架整合的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测试</a:t>
            </a:r>
            <a:endParaRPr lang="en-US" altLang="zh-CN" dirty="0"/>
          </a:p>
          <a:p>
            <a:r>
              <a:rPr lang="zh-CN" altLang="en-US" dirty="0" smtClean="0"/>
              <a:t>你</a:t>
            </a:r>
            <a:r>
              <a:rPr lang="zh-CN" altLang="en-US" dirty="0"/>
              <a:t>可以使用这些技巧</a:t>
            </a:r>
            <a:r>
              <a:rPr lang="zh-CN" altLang="en-US" dirty="0" smtClean="0"/>
              <a:t>来整合一个</a:t>
            </a:r>
            <a:r>
              <a:rPr lang="en-US" altLang="zh-CN" dirty="0" smtClean="0"/>
              <a:t>SSH(</a:t>
            </a:r>
            <a:r>
              <a:rPr lang="en-US" altLang="zh-CN" dirty="0" err="1" smtClean="0"/>
              <a:t>Spring+SpringMVC+Hibernate</a:t>
            </a:r>
            <a:r>
              <a:rPr lang="en-US" altLang="zh-CN" dirty="0" smtClean="0"/>
              <a:t>)</a:t>
            </a:r>
            <a:r>
              <a:rPr lang="zh-CN" altLang="en-US" dirty="0" smtClean="0"/>
              <a:t>系统框架，</a:t>
            </a:r>
            <a:r>
              <a:rPr lang="zh-CN" altLang="en-US" dirty="0"/>
              <a:t>如果想继续提高，你可以继续在极客学院</a:t>
            </a:r>
            <a:r>
              <a:rPr lang="zh-CN" altLang="en-US" dirty="0" smtClean="0"/>
              <a:t>学习相关的课程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3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8431</TotalTime>
  <Words>210</Words>
  <Application>Microsoft Macintosh PowerPoint</Application>
  <PresentationFormat>自定义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Avenir Roman</vt:lpstr>
      <vt:lpstr>Calibri</vt:lpstr>
      <vt:lpstr>Noto Sans CJK SC</vt:lpstr>
      <vt:lpstr>Noto Sans CJK SC Black</vt:lpstr>
      <vt:lpstr>Noto Sans CJK SC Bold</vt:lpstr>
      <vt:lpstr>Wingdings</vt:lpstr>
      <vt:lpstr>宋体</vt:lpstr>
      <vt:lpstr>Arial</vt:lpstr>
      <vt:lpstr>Helvetica Light</vt:lpstr>
      <vt:lpstr>Noto Sans CJK SC Light</vt:lpstr>
      <vt:lpstr>Noto Sans CJK SC Regular</vt:lpstr>
      <vt:lpstr>Office 主题​​</vt:lpstr>
      <vt:lpstr>Spring4+SpringMVC4+Hibernate4 框架的整合</vt:lpstr>
      <vt:lpstr>Spring4+SpringMVC4+Hibernate4框架的整合— 课程概要</vt:lpstr>
      <vt:lpstr>Spring4+SpringMVC4+Hibernate4框架的整合</vt:lpstr>
      <vt:lpstr>SpringMVC+Hibernate框架整合(一)— 整合步骤和注意事项</vt:lpstr>
      <vt:lpstr>Spring4+SpringMVC4+Hibernate4框架的整合</vt:lpstr>
      <vt:lpstr>SpringMVC+Hibernate框架整合(二)— 整合步骤和注意事项</vt:lpstr>
      <vt:lpstr>Spring4+SpringMVC4+Hibernate4框架的整合</vt:lpstr>
      <vt:lpstr>SpringMVC+Hibernate框架整合测试与总结</vt:lpstr>
      <vt:lpstr>Spring4+SpringMVC4+Hibernate4框架的整合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spring0315@163.com</cp:lastModifiedBy>
  <cp:revision>596</cp:revision>
  <dcterms:created xsi:type="dcterms:W3CDTF">2015-03-23T11:35:35Z</dcterms:created>
  <dcterms:modified xsi:type="dcterms:W3CDTF">2015-12-09T03:53:13Z</dcterms:modified>
</cp:coreProperties>
</file>