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71" r:id="rId4"/>
    <p:sldId id="268" r:id="rId5"/>
    <p:sldId id="273" r:id="rId6"/>
    <p:sldId id="272" r:id="rId7"/>
    <p:sldId id="275" r:id="rId8"/>
    <p:sldId id="259" r:id="rId9"/>
    <p:sldId id="274" r:id="rId10"/>
    <p:sldId id="260" r:id="rId11"/>
    <p:sldId id="261" r:id="rId12"/>
    <p:sldId id="280" r:id="rId13"/>
    <p:sldId id="277" r:id="rId14"/>
    <p:sldId id="276" r:id="rId15"/>
    <p:sldId id="278" r:id="rId16"/>
    <p:sldId id="279" r:id="rId17"/>
    <p:sldId id="281" r:id="rId18"/>
    <p:sldId id="262" r:id="rId19"/>
    <p:sldId id="263" r:id="rId20"/>
    <p:sldId id="26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d452df2d467fc04" providerId="LiveId" clId="{C3A16D3C-776A-41A5-8545-E3DF7187D8BE}"/>
    <pc:docChg chg="undo redo custSel addSld delSld modSld sldOrd">
      <pc:chgData name="" userId="3d452df2d467fc04" providerId="LiveId" clId="{C3A16D3C-776A-41A5-8545-E3DF7187D8BE}" dt="2021-02-26T17:24:10.824" v="2720"/>
      <pc:docMkLst>
        <pc:docMk/>
      </pc:docMkLst>
      <pc:sldChg chg="modSp">
        <pc:chgData name="" userId="3d452df2d467fc04" providerId="LiveId" clId="{C3A16D3C-776A-41A5-8545-E3DF7187D8BE}" dt="2021-02-26T14:57:10.467" v="67" actId="12788"/>
        <pc:sldMkLst>
          <pc:docMk/>
          <pc:sldMk cId="3393340160" sldId="256"/>
        </pc:sldMkLst>
        <pc:spChg chg="mod">
          <ac:chgData name="" userId="3d452df2d467fc04" providerId="LiveId" clId="{C3A16D3C-776A-41A5-8545-E3DF7187D8BE}" dt="2021-02-26T14:53:21.357" v="46" actId="12788"/>
          <ac:spMkLst>
            <pc:docMk/>
            <pc:sldMk cId="3393340160" sldId="256"/>
            <ac:spMk id="2" creationId="{8D2B61EF-2C67-4AA3-9CB4-88320CB291A8}"/>
          </ac:spMkLst>
        </pc:spChg>
        <pc:spChg chg="mod">
          <ac:chgData name="" userId="3d452df2d467fc04" providerId="LiveId" clId="{C3A16D3C-776A-41A5-8545-E3DF7187D8BE}" dt="2021-02-26T14:51:55.920" v="21" actId="20577"/>
          <ac:spMkLst>
            <pc:docMk/>
            <pc:sldMk cId="3393340160" sldId="256"/>
            <ac:spMk id="3" creationId="{7F0C3039-461F-422A-A946-D9378A4D3BE9}"/>
          </ac:spMkLst>
        </pc:spChg>
        <pc:spChg chg="mod">
          <ac:chgData name="" userId="3d452df2d467fc04" providerId="LiveId" clId="{C3A16D3C-776A-41A5-8545-E3DF7187D8BE}" dt="2021-02-26T14:57:10.467" v="67" actId="12788"/>
          <ac:spMkLst>
            <pc:docMk/>
            <pc:sldMk cId="3393340160" sldId="256"/>
            <ac:spMk id="12" creationId="{DC2AB494-DF88-4F9C-835C-D28DA4B95E8E}"/>
          </ac:spMkLst>
        </pc:spChg>
      </pc:sldChg>
      <pc:sldChg chg="addSp delSp modSp">
        <pc:chgData name="" userId="3d452df2d467fc04" providerId="LiveId" clId="{C3A16D3C-776A-41A5-8545-E3DF7187D8BE}" dt="2021-02-26T15:11:09.557" v="84" actId="1076"/>
        <pc:sldMkLst>
          <pc:docMk/>
          <pc:sldMk cId="2463107770" sldId="257"/>
        </pc:sldMkLst>
        <pc:spChg chg="mod">
          <ac:chgData name="" userId="3d452df2d467fc04" providerId="LiveId" clId="{C3A16D3C-776A-41A5-8545-E3DF7187D8BE}" dt="2021-02-26T15:11:09.557" v="84" actId="1076"/>
          <ac:spMkLst>
            <pc:docMk/>
            <pc:sldMk cId="2463107770" sldId="257"/>
            <ac:spMk id="6" creationId="{1FF92643-9AEF-4216-9A6E-52D888A5D4C4}"/>
          </ac:spMkLst>
        </pc:spChg>
        <pc:picChg chg="del">
          <ac:chgData name="" userId="3d452df2d467fc04" providerId="LiveId" clId="{C3A16D3C-776A-41A5-8545-E3DF7187D8BE}" dt="2021-02-26T15:09:53.051" v="75" actId="478"/>
          <ac:picMkLst>
            <pc:docMk/>
            <pc:sldMk cId="2463107770" sldId="257"/>
            <ac:picMk id="5" creationId="{D838AD79-DE65-4515-A437-BFC8629541E1}"/>
          </ac:picMkLst>
        </pc:picChg>
        <pc:picChg chg="add mod">
          <ac:chgData name="" userId="3d452df2d467fc04" providerId="LiveId" clId="{C3A16D3C-776A-41A5-8545-E3DF7187D8BE}" dt="2021-02-26T15:10:52.139" v="81" actId="12788"/>
          <ac:picMkLst>
            <pc:docMk/>
            <pc:sldMk cId="2463107770" sldId="257"/>
            <ac:picMk id="7" creationId="{68A8B4E5-501C-4DE2-95B8-21FA6160A494}"/>
          </ac:picMkLst>
        </pc:picChg>
      </pc:sldChg>
      <pc:sldChg chg="del modAnim">
        <pc:chgData name="" userId="3d452df2d467fc04" providerId="LiveId" clId="{C3A16D3C-776A-41A5-8545-E3DF7187D8BE}" dt="2021-02-26T15:54:11.531" v="527" actId="2696"/>
        <pc:sldMkLst>
          <pc:docMk/>
          <pc:sldMk cId="1159037797" sldId="258"/>
        </pc:sldMkLst>
      </pc:sldChg>
      <pc:sldChg chg="addSp modSp modAnim">
        <pc:chgData name="" userId="3d452df2d467fc04" providerId="LiveId" clId="{C3A16D3C-776A-41A5-8545-E3DF7187D8BE}" dt="2021-02-26T17:20:05.757" v="2666"/>
        <pc:sldMkLst>
          <pc:docMk/>
          <pc:sldMk cId="1320233685" sldId="259"/>
        </pc:sldMkLst>
        <pc:spChg chg="add mod">
          <ac:chgData name="" userId="3d452df2d467fc04" providerId="LiveId" clId="{C3A16D3C-776A-41A5-8545-E3DF7187D8BE}" dt="2021-02-26T17:19:43.110" v="2660" actId="1076"/>
          <ac:spMkLst>
            <pc:docMk/>
            <pc:sldMk cId="1320233685" sldId="259"/>
            <ac:spMk id="5" creationId="{80C0D79D-62BE-4644-B77F-2265F11D6456}"/>
          </ac:spMkLst>
        </pc:spChg>
        <pc:spChg chg="mod">
          <ac:chgData name="" userId="3d452df2d467fc04" providerId="LiveId" clId="{C3A16D3C-776A-41A5-8545-E3DF7187D8BE}" dt="2021-02-26T16:01:19.749" v="700" actId="20577"/>
          <ac:spMkLst>
            <pc:docMk/>
            <pc:sldMk cId="1320233685" sldId="259"/>
            <ac:spMk id="9" creationId="{2B33B665-94E8-43DB-A60C-DB367A9F9FE3}"/>
          </ac:spMkLst>
        </pc:spChg>
        <pc:picChg chg="add mod">
          <ac:chgData name="" userId="3d452df2d467fc04" providerId="LiveId" clId="{C3A16D3C-776A-41A5-8545-E3DF7187D8BE}" dt="2021-02-26T17:19:03.597" v="2657" actId="1076"/>
          <ac:picMkLst>
            <pc:docMk/>
            <pc:sldMk cId="1320233685" sldId="259"/>
            <ac:picMk id="15" creationId="{32369C94-3962-4B3C-8DD0-01B2C2F1DA89}"/>
          </ac:picMkLst>
        </pc:picChg>
      </pc:sldChg>
      <pc:sldChg chg="addSp modSp modAnim">
        <pc:chgData name="" userId="3d452df2d467fc04" providerId="LiveId" clId="{C3A16D3C-776A-41A5-8545-E3DF7187D8BE}" dt="2021-02-26T16:06:48.759" v="721" actId="1076"/>
        <pc:sldMkLst>
          <pc:docMk/>
          <pc:sldMk cId="565419028" sldId="261"/>
        </pc:sldMkLst>
        <pc:picChg chg="add mod">
          <ac:chgData name="" userId="3d452df2d467fc04" providerId="LiveId" clId="{C3A16D3C-776A-41A5-8545-E3DF7187D8BE}" dt="2021-02-26T16:06:48.759" v="721" actId="1076"/>
          <ac:picMkLst>
            <pc:docMk/>
            <pc:sldMk cId="565419028" sldId="261"/>
            <ac:picMk id="10" creationId="{F0C30326-D061-4ECC-90CA-D1DC362B775A}"/>
          </ac:picMkLst>
        </pc:picChg>
      </pc:sldChg>
      <pc:sldChg chg="del">
        <pc:chgData name="" userId="3d452df2d467fc04" providerId="LiveId" clId="{C3A16D3C-776A-41A5-8545-E3DF7187D8BE}" dt="2021-02-26T16:01:36.857" v="702" actId="2696"/>
        <pc:sldMkLst>
          <pc:docMk/>
          <pc:sldMk cId="376698559" sldId="264"/>
        </pc:sldMkLst>
      </pc:sldChg>
      <pc:sldChg chg="modSp">
        <pc:chgData name="" userId="3d452df2d467fc04" providerId="LiveId" clId="{C3A16D3C-776A-41A5-8545-E3DF7187D8BE}" dt="2021-02-26T17:23:32.204" v="2712" actId="20577"/>
        <pc:sldMkLst>
          <pc:docMk/>
          <pc:sldMk cId="1499408183" sldId="266"/>
        </pc:sldMkLst>
        <pc:spChg chg="mod">
          <ac:chgData name="" userId="3d452df2d467fc04" providerId="LiveId" clId="{C3A16D3C-776A-41A5-8545-E3DF7187D8BE}" dt="2021-02-26T17:23:32.204" v="2712" actId="20577"/>
          <ac:spMkLst>
            <pc:docMk/>
            <pc:sldMk cId="1499408183" sldId="266"/>
            <ac:spMk id="4" creationId="{8832A0F9-2145-4BC3-8F51-4111DBDF3D5D}"/>
          </ac:spMkLst>
        </pc:spChg>
      </pc:sldChg>
      <pc:sldChg chg="addSp delSp modSp add del delAnim modAnim">
        <pc:chgData name="" userId="3d452df2d467fc04" providerId="LiveId" clId="{C3A16D3C-776A-41A5-8545-E3DF7187D8BE}" dt="2021-02-26T15:36:38.758" v="349" actId="2696"/>
        <pc:sldMkLst>
          <pc:docMk/>
          <pc:sldMk cId="878982178" sldId="267"/>
        </pc:sldMkLst>
        <pc:picChg chg="add del mod">
          <ac:chgData name="" userId="3d452df2d467fc04" providerId="LiveId" clId="{C3A16D3C-776A-41A5-8545-E3DF7187D8BE}" dt="2021-02-26T15:18:49.085" v="112" actId="478"/>
          <ac:picMkLst>
            <pc:docMk/>
            <pc:sldMk cId="878982178" sldId="267"/>
            <ac:picMk id="7" creationId="{570DCEF2-C8BD-488B-BD3B-AD531F1D2849}"/>
          </ac:picMkLst>
        </pc:picChg>
      </pc:sldChg>
      <pc:sldChg chg="delSp modSp add del">
        <pc:chgData name="" userId="3d452df2d467fc04" providerId="LiveId" clId="{C3A16D3C-776A-41A5-8545-E3DF7187D8BE}" dt="2021-02-26T15:08:02.490" v="72" actId="2696"/>
        <pc:sldMkLst>
          <pc:docMk/>
          <pc:sldMk cId="1431778304" sldId="267"/>
        </pc:sldMkLst>
        <pc:spChg chg="del">
          <ac:chgData name="" userId="3d452df2d467fc04" providerId="LiveId" clId="{C3A16D3C-776A-41A5-8545-E3DF7187D8BE}" dt="2021-02-26T15:07:44.962" v="69" actId="478"/>
          <ac:spMkLst>
            <pc:docMk/>
            <pc:sldMk cId="1431778304" sldId="267"/>
            <ac:spMk id="2" creationId="{01E57027-9784-42A4-8628-2FA308A6550A}"/>
          </ac:spMkLst>
        </pc:spChg>
        <pc:spChg chg="del mod">
          <ac:chgData name="" userId="3d452df2d467fc04" providerId="LiveId" clId="{C3A16D3C-776A-41A5-8545-E3DF7187D8BE}" dt="2021-02-26T15:07:48.445" v="71" actId="478"/>
          <ac:spMkLst>
            <pc:docMk/>
            <pc:sldMk cId="1431778304" sldId="267"/>
            <ac:spMk id="3" creationId="{397DCDF7-7BF9-418C-B966-E909E7F25E69}"/>
          </ac:spMkLst>
        </pc:spChg>
      </pc:sldChg>
      <pc:sldChg chg="addSp delSp modSp add ord modAnim">
        <pc:chgData name="" userId="3d452df2d467fc04" providerId="LiveId" clId="{C3A16D3C-776A-41A5-8545-E3DF7187D8BE}" dt="2021-02-26T17:21:35.793" v="2671"/>
        <pc:sldMkLst>
          <pc:docMk/>
          <pc:sldMk cId="293245157" sldId="268"/>
        </pc:sldMkLst>
        <pc:spChg chg="add mod">
          <ac:chgData name="" userId="3d452df2d467fc04" providerId="LiveId" clId="{C3A16D3C-776A-41A5-8545-E3DF7187D8BE}" dt="2021-02-26T15:43:37.576" v="474" actId="1076"/>
          <ac:spMkLst>
            <pc:docMk/>
            <pc:sldMk cId="293245157" sldId="268"/>
            <ac:spMk id="2" creationId="{769F7E56-C194-499B-971C-E3184D792F6B}"/>
          </ac:spMkLst>
        </pc:spChg>
        <pc:spChg chg="add del mod">
          <ac:chgData name="" userId="3d452df2d467fc04" providerId="LiveId" clId="{C3A16D3C-776A-41A5-8545-E3DF7187D8BE}" dt="2021-02-26T15:43:54.845" v="476" actId="478"/>
          <ac:spMkLst>
            <pc:docMk/>
            <pc:sldMk cId="293245157" sldId="268"/>
            <ac:spMk id="5" creationId="{4EC70104-0297-4EF1-8B83-0011AE444C25}"/>
          </ac:spMkLst>
        </pc:spChg>
        <pc:spChg chg="del">
          <ac:chgData name="" userId="3d452df2d467fc04" providerId="LiveId" clId="{C3A16D3C-776A-41A5-8545-E3DF7187D8BE}" dt="2021-02-26T15:18:43.317" v="110" actId="478"/>
          <ac:spMkLst>
            <pc:docMk/>
            <pc:sldMk cId="293245157" sldId="268"/>
            <ac:spMk id="6" creationId="{1FF92643-9AEF-4216-9A6E-52D888A5D4C4}"/>
          </ac:spMkLst>
        </pc:spChg>
        <pc:spChg chg="add mod">
          <ac:chgData name="" userId="3d452df2d467fc04" providerId="LiveId" clId="{C3A16D3C-776A-41A5-8545-E3DF7187D8BE}" dt="2021-02-26T15:43:30.662" v="472" actId="14100"/>
          <ac:spMkLst>
            <pc:docMk/>
            <pc:sldMk cId="293245157" sldId="268"/>
            <ac:spMk id="9" creationId="{FF349666-0DF9-4174-A54A-315B53B5A772}"/>
          </ac:spMkLst>
        </pc:spChg>
        <pc:picChg chg="del">
          <ac:chgData name="" userId="3d452df2d467fc04" providerId="LiveId" clId="{C3A16D3C-776A-41A5-8545-E3DF7187D8BE}" dt="2021-02-26T15:18:38.998" v="108" actId="478"/>
          <ac:picMkLst>
            <pc:docMk/>
            <pc:sldMk cId="293245157" sldId="268"/>
            <ac:picMk id="7" creationId="{68A8B4E5-501C-4DE2-95B8-21FA6160A494}"/>
          </ac:picMkLst>
        </pc:picChg>
        <pc:picChg chg="add mod ord">
          <ac:chgData name="" userId="3d452df2d467fc04" providerId="LiveId" clId="{C3A16D3C-776A-41A5-8545-E3DF7187D8BE}" dt="2021-02-26T15:46:09.085" v="499" actId="14100"/>
          <ac:picMkLst>
            <pc:docMk/>
            <pc:sldMk cId="293245157" sldId="268"/>
            <ac:picMk id="8" creationId="{4F8434AA-BF96-4D01-9F1D-75A2645AE76E}"/>
          </ac:picMkLst>
        </pc:picChg>
        <pc:picChg chg="add mod">
          <ac:chgData name="" userId="3d452df2d467fc04" providerId="LiveId" clId="{C3A16D3C-776A-41A5-8545-E3DF7187D8BE}" dt="2021-02-26T15:45:23.891" v="487" actId="1076"/>
          <ac:picMkLst>
            <pc:docMk/>
            <pc:sldMk cId="293245157" sldId="268"/>
            <ac:picMk id="10" creationId="{4A624F5E-1587-44FE-A1EA-A96DEDBF52DC}"/>
          </ac:picMkLst>
        </pc:picChg>
        <pc:picChg chg="add mod">
          <ac:chgData name="" userId="3d452df2d467fc04" providerId="LiveId" clId="{C3A16D3C-776A-41A5-8545-E3DF7187D8BE}" dt="2021-02-26T15:45:09.799" v="483" actId="1076"/>
          <ac:picMkLst>
            <pc:docMk/>
            <pc:sldMk cId="293245157" sldId="268"/>
            <ac:picMk id="11" creationId="{941636C2-0795-431F-9ECA-62DD606B41C5}"/>
          </ac:picMkLst>
        </pc:picChg>
      </pc:sldChg>
      <pc:sldChg chg="delSp add del">
        <pc:chgData name="" userId="3d452df2d467fc04" providerId="LiveId" clId="{C3A16D3C-776A-41A5-8545-E3DF7187D8BE}" dt="2021-02-26T15:36:39.916" v="350" actId="2696"/>
        <pc:sldMkLst>
          <pc:docMk/>
          <pc:sldMk cId="742156140" sldId="269"/>
        </pc:sldMkLst>
        <pc:picChg chg="del">
          <ac:chgData name="" userId="3d452df2d467fc04" providerId="LiveId" clId="{C3A16D3C-776A-41A5-8545-E3DF7187D8BE}" dt="2021-02-26T15:20:54.099" v="116" actId="478"/>
          <ac:picMkLst>
            <pc:docMk/>
            <pc:sldMk cId="742156140" sldId="269"/>
            <ac:picMk id="7" creationId="{68A8B4E5-501C-4DE2-95B8-21FA6160A494}"/>
          </ac:picMkLst>
        </pc:picChg>
      </pc:sldChg>
      <pc:sldChg chg="add del">
        <pc:chgData name="" userId="3d452df2d467fc04" providerId="LiveId" clId="{C3A16D3C-776A-41A5-8545-E3DF7187D8BE}" dt="2021-02-26T15:21:19.705" v="119" actId="2696"/>
        <pc:sldMkLst>
          <pc:docMk/>
          <pc:sldMk cId="1676568166" sldId="270"/>
        </pc:sldMkLst>
      </pc:sldChg>
      <pc:sldChg chg="addSp delSp modSp add modAnim">
        <pc:chgData name="" userId="3d452df2d467fc04" providerId="LiveId" clId="{C3A16D3C-776A-41A5-8545-E3DF7187D8BE}" dt="2021-02-26T15:36:17.319" v="348"/>
        <pc:sldMkLst>
          <pc:docMk/>
          <pc:sldMk cId="832957860" sldId="271"/>
        </pc:sldMkLst>
        <pc:spChg chg="add mod">
          <ac:chgData name="" userId="3d452df2d467fc04" providerId="LiveId" clId="{C3A16D3C-776A-41A5-8545-E3DF7187D8BE}" dt="2021-02-26T15:26:01.852" v="218" actId="14100"/>
          <ac:spMkLst>
            <pc:docMk/>
            <pc:sldMk cId="832957860" sldId="271"/>
            <ac:spMk id="4" creationId="{B0AC1CE7-E81F-423A-8FC3-DCEF221820AB}"/>
          </ac:spMkLst>
        </pc:spChg>
        <pc:spChg chg="add del mod">
          <ac:chgData name="" userId="3d452df2d467fc04" providerId="LiveId" clId="{C3A16D3C-776A-41A5-8545-E3DF7187D8BE}" dt="2021-02-26T15:29:23.095" v="228" actId="931"/>
          <ac:spMkLst>
            <pc:docMk/>
            <pc:sldMk cId="832957860" sldId="271"/>
            <ac:spMk id="5" creationId="{12E17BD4-DF17-4704-81EA-1C7278D8A20E}"/>
          </ac:spMkLst>
        </pc:spChg>
        <pc:spChg chg="add mod">
          <ac:chgData name="" userId="3d452df2d467fc04" providerId="LiveId" clId="{C3A16D3C-776A-41A5-8545-E3DF7187D8BE}" dt="2021-02-26T15:31:33.524" v="269" actId="20577"/>
          <ac:spMkLst>
            <pc:docMk/>
            <pc:sldMk cId="832957860" sldId="271"/>
            <ac:spMk id="6" creationId="{0201E04F-E916-4BED-A92D-D5192719DF55}"/>
          </ac:spMkLst>
        </pc:spChg>
        <pc:spChg chg="add del">
          <ac:chgData name="" userId="3d452df2d467fc04" providerId="LiveId" clId="{C3A16D3C-776A-41A5-8545-E3DF7187D8BE}" dt="2021-02-26T15:28:48.723" v="227"/>
          <ac:spMkLst>
            <pc:docMk/>
            <pc:sldMk cId="832957860" sldId="271"/>
            <ac:spMk id="8" creationId="{B9841B6F-D894-4390-94CD-CB611AAA98CB}"/>
          </ac:spMkLst>
        </pc:spChg>
        <pc:spChg chg="add mod">
          <ac:chgData name="" userId="3d452df2d467fc04" providerId="LiveId" clId="{C3A16D3C-776A-41A5-8545-E3DF7187D8BE}" dt="2021-02-26T15:32:56.865" v="319" actId="1076"/>
          <ac:spMkLst>
            <pc:docMk/>
            <pc:sldMk cId="832957860" sldId="271"/>
            <ac:spMk id="11" creationId="{916537E2-CB5E-49D6-9DE3-DF66DEDA3A77}"/>
          </ac:spMkLst>
        </pc:spChg>
        <pc:spChg chg="add mod">
          <ac:chgData name="" userId="3d452df2d467fc04" providerId="LiveId" clId="{C3A16D3C-776A-41A5-8545-E3DF7187D8BE}" dt="2021-02-26T15:35:33.839" v="344" actId="1076"/>
          <ac:spMkLst>
            <pc:docMk/>
            <pc:sldMk cId="832957860" sldId="271"/>
            <ac:spMk id="13" creationId="{A39793D4-E10C-4D94-B30E-47B90C455DF1}"/>
          </ac:spMkLst>
        </pc:spChg>
        <pc:picChg chg="add del">
          <ac:chgData name="" userId="3d452df2d467fc04" providerId="LiveId" clId="{C3A16D3C-776A-41A5-8545-E3DF7187D8BE}" dt="2021-02-26T15:22:25.590" v="122"/>
          <ac:picMkLst>
            <pc:docMk/>
            <pc:sldMk cId="832957860" sldId="271"/>
            <ac:picMk id="7" creationId="{69767A66-77A2-4B4E-9B66-CB4E8F5BDD53}"/>
          </ac:picMkLst>
        </pc:picChg>
        <pc:picChg chg="add mod">
          <ac:chgData name="" userId="3d452df2d467fc04" providerId="LiveId" clId="{C3A16D3C-776A-41A5-8545-E3DF7187D8BE}" dt="2021-02-26T15:34:44.778" v="333" actId="1076"/>
          <ac:picMkLst>
            <pc:docMk/>
            <pc:sldMk cId="832957860" sldId="271"/>
            <ac:picMk id="10" creationId="{8419CC91-E4C8-4CCB-B6C4-1488BE646B77}"/>
          </ac:picMkLst>
        </pc:picChg>
        <pc:picChg chg="add mod">
          <ac:chgData name="" userId="3d452df2d467fc04" providerId="LiveId" clId="{C3A16D3C-776A-41A5-8545-E3DF7187D8BE}" dt="2021-02-26T15:35:01.900" v="338" actId="1076"/>
          <ac:picMkLst>
            <pc:docMk/>
            <pc:sldMk cId="832957860" sldId="271"/>
            <ac:picMk id="12" creationId="{5E49572A-6C77-48A0-8FE1-3933A15DAC7F}"/>
          </ac:picMkLst>
        </pc:picChg>
      </pc:sldChg>
      <pc:sldChg chg="addSp delSp modSp add modAnim">
        <pc:chgData name="" userId="3d452df2d467fc04" providerId="LiveId" clId="{C3A16D3C-776A-41A5-8545-E3DF7187D8BE}" dt="2021-02-26T16:07:40.039" v="722"/>
        <pc:sldMkLst>
          <pc:docMk/>
          <pc:sldMk cId="3130468506" sldId="272"/>
        </pc:sldMkLst>
        <pc:spChg chg="del">
          <ac:chgData name="" userId="3d452df2d467fc04" providerId="LiveId" clId="{C3A16D3C-776A-41A5-8545-E3DF7187D8BE}" dt="2021-02-26T15:52:42.057" v="520"/>
          <ac:spMkLst>
            <pc:docMk/>
            <pc:sldMk cId="3130468506" sldId="272"/>
            <ac:spMk id="2" creationId="{B49DCFFB-BEB3-4BB3-A369-964F006ABE86}"/>
          </ac:spMkLst>
        </pc:spChg>
        <pc:spChg chg="del">
          <ac:chgData name="" userId="3d452df2d467fc04" providerId="LiveId" clId="{C3A16D3C-776A-41A5-8545-E3DF7187D8BE}" dt="2021-02-26T15:52:42.057" v="520"/>
          <ac:spMkLst>
            <pc:docMk/>
            <pc:sldMk cId="3130468506" sldId="272"/>
            <ac:spMk id="3" creationId="{BC71F0B7-FC6A-4043-8D16-E06254E1923D}"/>
          </ac:spMkLst>
        </pc:spChg>
        <pc:spChg chg="del">
          <ac:chgData name="" userId="3d452df2d467fc04" providerId="LiveId" clId="{C3A16D3C-776A-41A5-8545-E3DF7187D8BE}" dt="2021-02-26T15:52:42.057" v="520"/>
          <ac:spMkLst>
            <pc:docMk/>
            <pc:sldMk cId="3130468506" sldId="272"/>
            <ac:spMk id="4" creationId="{8C5FC3D4-1E7C-4406-869C-97A3EC6A0B5F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9" creationId="{82553993-938F-4647-A580-CAE02D44FA72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10" creationId="{F2520874-0824-44C6-B147-6C8B8A3063CB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11" creationId="{C711F3F6-0D02-4219-9980-DC40EF01B7FD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12" creationId="{0FB2497E-B4BF-4E29-AF58-5486861E8690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13" creationId="{381A08E8-E11C-4C1A-880A-7F99101F827C}"/>
          </ac:spMkLst>
        </pc:spChg>
        <pc:spChg chg="add del">
          <ac:chgData name="" userId="3d452df2d467fc04" providerId="LiveId" clId="{C3A16D3C-776A-41A5-8545-E3DF7187D8BE}" dt="2021-02-26T15:52:47.455" v="522"/>
          <ac:spMkLst>
            <pc:docMk/>
            <pc:sldMk cId="3130468506" sldId="272"/>
            <ac:spMk id="14" creationId="{906ADB25-F0E0-4E51-BB58-A9497736E46A}"/>
          </ac:spMkLst>
        </pc:spChg>
        <pc:spChg chg="add mod">
          <ac:chgData name="" userId="3d452df2d467fc04" providerId="LiveId" clId="{C3A16D3C-776A-41A5-8545-E3DF7187D8BE}" dt="2021-02-26T15:54:29.692" v="582" actId="1038"/>
          <ac:spMkLst>
            <pc:docMk/>
            <pc:sldMk cId="3130468506" sldId="272"/>
            <ac:spMk id="18" creationId="{73D1521F-2EBA-43E2-BCCA-7383675810B3}"/>
          </ac:spMkLst>
        </pc:spChg>
        <pc:spChg chg="add mod">
          <ac:chgData name="" userId="3d452df2d467fc04" providerId="LiveId" clId="{C3A16D3C-776A-41A5-8545-E3DF7187D8BE}" dt="2021-02-26T15:54:42.658" v="640" actId="1038"/>
          <ac:spMkLst>
            <pc:docMk/>
            <pc:sldMk cId="3130468506" sldId="272"/>
            <ac:spMk id="19" creationId="{DDF22B8C-A89D-444A-95E1-0AFD9AC6ED82}"/>
          </ac:spMkLst>
        </pc:spChg>
        <pc:spChg chg="add mod">
          <ac:chgData name="" userId="3d452df2d467fc04" providerId="LiveId" clId="{C3A16D3C-776A-41A5-8545-E3DF7187D8BE}" dt="2021-02-26T15:54:32.176" v="594" actId="1038"/>
          <ac:spMkLst>
            <pc:docMk/>
            <pc:sldMk cId="3130468506" sldId="272"/>
            <ac:spMk id="20" creationId="{8F0D35E3-FFBC-49B8-ADAD-F33A20297047}"/>
          </ac:spMkLst>
        </pc:spChg>
        <pc:spChg chg="add mod">
          <ac:chgData name="" userId="3d452df2d467fc04" providerId="LiveId" clId="{C3A16D3C-776A-41A5-8545-E3DF7187D8BE}" dt="2021-02-26T15:54:25.972" v="558" actId="1038"/>
          <ac:spMkLst>
            <pc:docMk/>
            <pc:sldMk cId="3130468506" sldId="272"/>
            <ac:spMk id="21" creationId="{B9DE1570-E255-4CB7-9C00-108D5BFEFF41}"/>
          </ac:spMkLst>
        </pc:spChg>
        <pc:spChg chg="add mod">
          <ac:chgData name="" userId="3d452df2d467fc04" providerId="LiveId" clId="{C3A16D3C-776A-41A5-8545-E3DF7187D8BE}" dt="2021-02-26T15:54:36.499" v="611" actId="1038"/>
          <ac:spMkLst>
            <pc:docMk/>
            <pc:sldMk cId="3130468506" sldId="272"/>
            <ac:spMk id="22" creationId="{284C5ACF-E868-42E9-88C9-337D23921770}"/>
          </ac:spMkLst>
        </pc:spChg>
        <pc:spChg chg="add mod">
          <ac:chgData name="" userId="3d452df2d467fc04" providerId="LiveId" clId="{C3A16D3C-776A-41A5-8545-E3DF7187D8BE}" dt="2021-02-26T15:58:16.364" v="696" actId="20577"/>
          <ac:spMkLst>
            <pc:docMk/>
            <pc:sldMk cId="3130468506" sldId="272"/>
            <ac:spMk id="23" creationId="{1871CF17-4372-4EB9-B871-7FA549F22E0D}"/>
          </ac:spMkLst>
        </pc:spChg>
        <pc:spChg chg="add mod">
          <ac:chgData name="" userId="3d452df2d467fc04" providerId="LiveId" clId="{C3A16D3C-776A-41A5-8545-E3DF7187D8BE}" dt="2021-02-26T15:54:23.212" v="545" actId="1038"/>
          <ac:spMkLst>
            <pc:docMk/>
            <pc:sldMk cId="3130468506" sldId="272"/>
            <ac:spMk id="24" creationId="{3AB7BBCF-4620-4E76-8DCC-3DB44B78FEE2}"/>
          </ac:spMkLst>
        </pc:spChg>
        <pc:picChg chg="add del">
          <ac:chgData name="" userId="3d452df2d467fc04" providerId="LiveId" clId="{C3A16D3C-776A-41A5-8545-E3DF7187D8BE}" dt="2021-02-26T15:52:47.455" v="522"/>
          <ac:picMkLst>
            <pc:docMk/>
            <pc:sldMk cId="3130468506" sldId="272"/>
            <ac:picMk id="7" creationId="{8904B112-EF46-4F05-B9AA-7D16B9534DD6}"/>
          </ac:picMkLst>
        </pc:picChg>
        <pc:picChg chg="add del">
          <ac:chgData name="" userId="3d452df2d467fc04" providerId="LiveId" clId="{C3A16D3C-776A-41A5-8545-E3DF7187D8BE}" dt="2021-02-26T15:52:47.455" v="522"/>
          <ac:picMkLst>
            <pc:docMk/>
            <pc:sldMk cId="3130468506" sldId="272"/>
            <ac:picMk id="8" creationId="{C87A1705-C1F8-41F3-A813-C38261238495}"/>
          </ac:picMkLst>
        </pc:picChg>
        <pc:picChg chg="add mod">
          <ac:chgData name="" userId="3d452df2d467fc04" providerId="LiveId" clId="{C3A16D3C-776A-41A5-8545-E3DF7187D8BE}" dt="2021-02-26T15:54:33.433" v="600" actId="1038"/>
          <ac:picMkLst>
            <pc:docMk/>
            <pc:sldMk cId="3130468506" sldId="272"/>
            <ac:picMk id="15" creationId="{C05B6179-27AC-4D98-BDF1-28D8E8B39658}"/>
          </ac:picMkLst>
        </pc:picChg>
        <pc:picChg chg="add mod">
          <ac:chgData name="" userId="3d452df2d467fc04" providerId="LiveId" clId="{C3A16D3C-776A-41A5-8545-E3DF7187D8BE}" dt="2021-02-26T15:54:27.597" v="572" actId="1038"/>
          <ac:picMkLst>
            <pc:docMk/>
            <pc:sldMk cId="3130468506" sldId="272"/>
            <ac:picMk id="16" creationId="{71D4F05B-577D-4B68-96E7-439FA3299406}"/>
          </ac:picMkLst>
        </pc:picChg>
        <pc:picChg chg="add mod">
          <ac:chgData name="" userId="3d452df2d467fc04" providerId="LiveId" clId="{C3A16D3C-776A-41A5-8545-E3DF7187D8BE}" dt="2021-02-26T15:54:40.289" v="625" actId="1038"/>
          <ac:picMkLst>
            <pc:docMk/>
            <pc:sldMk cId="3130468506" sldId="272"/>
            <ac:picMk id="17" creationId="{82EDD934-7AF1-4AE8-B2E3-CDEACE72BBB9}"/>
          </ac:picMkLst>
        </pc:picChg>
      </pc:sldChg>
      <pc:sldChg chg="addSp delSp modSp add">
        <pc:chgData name="" userId="3d452df2d467fc04" providerId="LiveId" clId="{C3A16D3C-776A-41A5-8545-E3DF7187D8BE}" dt="2021-02-26T15:57:50.531" v="674" actId="207"/>
        <pc:sldMkLst>
          <pc:docMk/>
          <pc:sldMk cId="3150481370" sldId="273"/>
        </pc:sldMkLst>
        <pc:spChg chg="del">
          <ac:chgData name="" userId="3d452df2d467fc04" providerId="LiveId" clId="{C3A16D3C-776A-41A5-8545-E3DF7187D8BE}" dt="2021-02-26T15:54:58.202" v="642"/>
          <ac:spMkLst>
            <pc:docMk/>
            <pc:sldMk cId="3150481370" sldId="273"/>
            <ac:spMk id="2" creationId="{3BA03044-7BB0-4FDF-BAF7-01C8189EFDF7}"/>
          </ac:spMkLst>
        </pc:spChg>
        <pc:spChg chg="del">
          <ac:chgData name="" userId="3d452df2d467fc04" providerId="LiveId" clId="{C3A16D3C-776A-41A5-8545-E3DF7187D8BE}" dt="2021-02-26T15:54:58.202" v="642"/>
          <ac:spMkLst>
            <pc:docMk/>
            <pc:sldMk cId="3150481370" sldId="273"/>
            <ac:spMk id="3" creationId="{12F1A34C-A1EF-4F05-A093-3BF50D4FF5B0}"/>
          </ac:spMkLst>
        </pc:spChg>
        <pc:spChg chg="del">
          <ac:chgData name="" userId="3d452df2d467fc04" providerId="LiveId" clId="{C3A16D3C-776A-41A5-8545-E3DF7187D8BE}" dt="2021-02-26T15:54:58.202" v="642"/>
          <ac:spMkLst>
            <pc:docMk/>
            <pc:sldMk cId="3150481370" sldId="273"/>
            <ac:spMk id="4" creationId="{B02353D2-E06D-492A-A550-EC2CBDE604C1}"/>
          </ac:spMkLst>
        </pc:spChg>
        <pc:spChg chg="add mod">
          <ac:chgData name="" userId="3d452df2d467fc04" providerId="LiveId" clId="{C3A16D3C-776A-41A5-8545-E3DF7187D8BE}" dt="2021-02-26T15:56:45.817" v="668" actId="207"/>
          <ac:spMkLst>
            <pc:docMk/>
            <pc:sldMk cId="3150481370" sldId="273"/>
            <ac:spMk id="7" creationId="{56001DC9-43F1-470B-ABDA-CAB0FFFF78C6}"/>
          </ac:spMkLst>
        </pc:spChg>
        <pc:spChg chg="add del">
          <ac:chgData name="" userId="3d452df2d467fc04" providerId="LiveId" clId="{C3A16D3C-776A-41A5-8545-E3DF7187D8BE}" dt="2021-02-26T15:55:50.819" v="649"/>
          <ac:spMkLst>
            <pc:docMk/>
            <pc:sldMk cId="3150481370" sldId="273"/>
            <ac:spMk id="8" creationId="{969BE107-0678-49C3-A36B-9983F21966CC}"/>
          </ac:spMkLst>
        </pc:spChg>
        <pc:spChg chg="add mod">
          <ac:chgData name="" userId="3d452df2d467fc04" providerId="LiveId" clId="{C3A16D3C-776A-41A5-8545-E3DF7187D8BE}" dt="2021-02-26T15:56:04.542" v="660" actId="20577"/>
          <ac:spMkLst>
            <pc:docMk/>
            <pc:sldMk cId="3150481370" sldId="273"/>
            <ac:spMk id="9" creationId="{282A6212-2C75-49E7-8AA9-DFDD946240CD}"/>
          </ac:spMkLst>
        </pc:spChg>
        <pc:spChg chg="add">
          <ac:chgData name="" userId="3d452df2d467fc04" providerId="LiveId" clId="{C3A16D3C-776A-41A5-8545-E3DF7187D8BE}" dt="2021-02-26T15:57:32.454" v="669"/>
          <ac:spMkLst>
            <pc:docMk/>
            <pc:sldMk cId="3150481370" sldId="273"/>
            <ac:spMk id="10" creationId="{8E35211A-1F2D-4707-8752-FE02716077E4}"/>
          </ac:spMkLst>
        </pc:spChg>
        <pc:spChg chg="add mod">
          <ac:chgData name="" userId="3d452df2d467fc04" providerId="LiveId" clId="{C3A16D3C-776A-41A5-8545-E3DF7187D8BE}" dt="2021-02-26T15:57:41.450" v="671" actId="207"/>
          <ac:spMkLst>
            <pc:docMk/>
            <pc:sldMk cId="3150481370" sldId="273"/>
            <ac:spMk id="11" creationId="{C9FA0667-02DB-4863-A342-B62D37C89CFC}"/>
          </ac:spMkLst>
        </pc:spChg>
        <pc:spChg chg="add mod">
          <ac:chgData name="" userId="3d452df2d467fc04" providerId="LiveId" clId="{C3A16D3C-776A-41A5-8545-E3DF7187D8BE}" dt="2021-02-26T15:57:50.531" v="674" actId="207"/>
          <ac:spMkLst>
            <pc:docMk/>
            <pc:sldMk cId="3150481370" sldId="273"/>
            <ac:spMk id="12" creationId="{924BC9E1-C737-4436-B657-C931291C8283}"/>
          </ac:spMkLst>
        </pc:spChg>
      </pc:sldChg>
      <pc:sldChg chg="addSp modSp add ord">
        <pc:chgData name="" userId="3d452df2d467fc04" providerId="LiveId" clId="{C3A16D3C-776A-41A5-8545-E3DF7187D8BE}" dt="2021-02-26T16:05:48.877" v="719" actId="12788"/>
        <pc:sldMkLst>
          <pc:docMk/>
          <pc:sldMk cId="379012131" sldId="274"/>
        </pc:sldMkLst>
        <pc:picChg chg="add mod">
          <ac:chgData name="" userId="3d452df2d467fc04" providerId="LiveId" clId="{C3A16D3C-776A-41A5-8545-E3DF7187D8BE}" dt="2021-02-26T16:05:27.479" v="713" actId="12788"/>
          <ac:picMkLst>
            <pc:docMk/>
            <pc:sldMk cId="379012131" sldId="274"/>
            <ac:picMk id="4" creationId="{F40AD499-3693-4249-BA61-B3D3EE76B6AA}"/>
          </ac:picMkLst>
        </pc:picChg>
        <pc:picChg chg="add mod">
          <ac:chgData name="" userId="3d452df2d467fc04" providerId="LiveId" clId="{C3A16D3C-776A-41A5-8545-E3DF7187D8BE}" dt="2021-02-26T16:05:48.877" v="719" actId="12788"/>
          <ac:picMkLst>
            <pc:docMk/>
            <pc:sldMk cId="379012131" sldId="274"/>
            <ac:picMk id="5" creationId="{C26A714F-7CBA-4720-892C-F5F801732FAD}"/>
          </ac:picMkLst>
        </pc:picChg>
      </pc:sldChg>
      <pc:sldChg chg="addSp delSp modSp add modAnim">
        <pc:chgData name="" userId="3d452df2d467fc04" providerId="LiveId" clId="{C3A16D3C-776A-41A5-8545-E3DF7187D8BE}" dt="2021-02-26T16:19:20.787" v="1049"/>
        <pc:sldMkLst>
          <pc:docMk/>
          <pc:sldMk cId="319097714" sldId="275"/>
        </pc:sldMkLst>
        <pc:spChg chg="add mod">
          <ac:chgData name="" userId="3d452df2d467fc04" providerId="LiveId" clId="{C3A16D3C-776A-41A5-8545-E3DF7187D8BE}" dt="2021-02-26T16:09:47.332" v="750" actId="20577"/>
          <ac:spMkLst>
            <pc:docMk/>
            <pc:sldMk cId="319097714" sldId="275"/>
            <ac:spMk id="4" creationId="{AF828DFC-1109-4BD7-BB7F-4649DF7AFEB7}"/>
          </ac:spMkLst>
        </pc:spChg>
        <pc:spChg chg="add del mod">
          <ac:chgData name="" userId="3d452df2d467fc04" providerId="LiveId" clId="{C3A16D3C-776A-41A5-8545-E3DF7187D8BE}" dt="2021-02-26T16:14:39.361" v="1009" actId="478"/>
          <ac:spMkLst>
            <pc:docMk/>
            <pc:sldMk cId="319097714" sldId="275"/>
            <ac:spMk id="5" creationId="{297F2681-36FD-4678-AFF3-6EDBC1D44AA0}"/>
          </ac:spMkLst>
        </pc:spChg>
        <pc:spChg chg="add mod">
          <ac:chgData name="" userId="3d452df2d467fc04" providerId="LiveId" clId="{C3A16D3C-776A-41A5-8545-E3DF7187D8BE}" dt="2021-02-26T16:13:41.779" v="1008" actId="20577"/>
          <ac:spMkLst>
            <pc:docMk/>
            <pc:sldMk cId="319097714" sldId="275"/>
            <ac:spMk id="6" creationId="{B70AE06E-4D5E-4FFF-811D-A9C71E5FD863}"/>
          </ac:spMkLst>
        </pc:spChg>
        <pc:picChg chg="add mod">
          <ac:chgData name="" userId="3d452df2d467fc04" providerId="LiveId" clId="{C3A16D3C-776A-41A5-8545-E3DF7187D8BE}" dt="2021-02-26T16:15:47.465" v="1019" actId="1076"/>
          <ac:picMkLst>
            <pc:docMk/>
            <pc:sldMk cId="319097714" sldId="275"/>
            <ac:picMk id="7" creationId="{FF64C49F-98EE-4A39-8E6B-35B2C1252A23}"/>
          </ac:picMkLst>
        </pc:picChg>
        <pc:picChg chg="add mod">
          <ac:chgData name="" userId="3d452df2d467fc04" providerId="LiveId" clId="{C3A16D3C-776A-41A5-8545-E3DF7187D8BE}" dt="2021-02-26T16:16:00.508" v="1025" actId="1076"/>
          <ac:picMkLst>
            <pc:docMk/>
            <pc:sldMk cId="319097714" sldId="275"/>
            <ac:picMk id="8" creationId="{4ECABFA8-103D-4D30-AF82-D464FF228ACE}"/>
          </ac:picMkLst>
        </pc:picChg>
        <pc:picChg chg="add mod">
          <ac:chgData name="" userId="3d452df2d467fc04" providerId="LiveId" clId="{C3A16D3C-776A-41A5-8545-E3DF7187D8BE}" dt="2021-02-26T16:18:24.414" v="1040" actId="14100"/>
          <ac:picMkLst>
            <pc:docMk/>
            <pc:sldMk cId="319097714" sldId="275"/>
            <ac:picMk id="9" creationId="{B5BCA4DF-9383-41AF-8AF8-039D2F0319EE}"/>
          </ac:picMkLst>
        </pc:picChg>
      </pc:sldChg>
      <pc:sldChg chg="addSp modSp add ord">
        <pc:chgData name="" userId="3d452df2d467fc04" providerId="LiveId" clId="{C3A16D3C-776A-41A5-8545-E3DF7187D8BE}" dt="2021-02-26T16:57:08.507" v="1970"/>
        <pc:sldMkLst>
          <pc:docMk/>
          <pc:sldMk cId="4172329434" sldId="276"/>
        </pc:sldMkLst>
        <pc:spChg chg="add mod">
          <ac:chgData name="" userId="3d452df2d467fc04" providerId="LiveId" clId="{C3A16D3C-776A-41A5-8545-E3DF7187D8BE}" dt="2021-02-26T16:26:52.373" v="1163" actId="1035"/>
          <ac:spMkLst>
            <pc:docMk/>
            <pc:sldMk cId="4172329434" sldId="276"/>
            <ac:spMk id="4" creationId="{B17236F2-2F63-4F4F-AED3-66658EB0261B}"/>
          </ac:spMkLst>
        </pc:spChg>
        <pc:spChg chg="add mod">
          <ac:chgData name="" userId="3d452df2d467fc04" providerId="LiveId" clId="{C3A16D3C-776A-41A5-8545-E3DF7187D8BE}" dt="2021-02-26T16:27:36.649" v="1273" actId="1035"/>
          <ac:spMkLst>
            <pc:docMk/>
            <pc:sldMk cId="4172329434" sldId="276"/>
            <ac:spMk id="5" creationId="{4E1A031B-5608-45BE-BCCB-FF890A766E86}"/>
          </ac:spMkLst>
        </pc:spChg>
        <pc:spChg chg="add mod">
          <ac:chgData name="" userId="3d452df2d467fc04" providerId="LiveId" clId="{C3A16D3C-776A-41A5-8545-E3DF7187D8BE}" dt="2021-02-26T16:27:33.455" v="1270" actId="1035"/>
          <ac:spMkLst>
            <pc:docMk/>
            <pc:sldMk cId="4172329434" sldId="276"/>
            <ac:spMk id="6" creationId="{F5A20C52-3ECC-40A7-B487-9E26C280050E}"/>
          </ac:spMkLst>
        </pc:spChg>
        <pc:picChg chg="add mod">
          <ac:chgData name="" userId="3d452df2d467fc04" providerId="LiveId" clId="{C3A16D3C-776A-41A5-8545-E3DF7187D8BE}" dt="2021-02-26T16:27:26.343" v="1248" actId="1035"/>
          <ac:picMkLst>
            <pc:docMk/>
            <pc:sldMk cId="4172329434" sldId="276"/>
            <ac:picMk id="7" creationId="{37AA274F-4D6C-4DD6-B427-71E1486BC2DD}"/>
          </ac:picMkLst>
        </pc:picChg>
        <pc:picChg chg="add mod">
          <ac:chgData name="" userId="3d452df2d467fc04" providerId="LiveId" clId="{C3A16D3C-776A-41A5-8545-E3DF7187D8BE}" dt="2021-02-26T16:26:56.136" v="1176" actId="1035"/>
          <ac:picMkLst>
            <pc:docMk/>
            <pc:sldMk cId="4172329434" sldId="276"/>
            <ac:picMk id="8" creationId="{9131ACA8-2515-4CB6-A2CA-AD9588EB3B9D}"/>
          </ac:picMkLst>
        </pc:picChg>
        <pc:picChg chg="add mod">
          <ac:chgData name="" userId="3d452df2d467fc04" providerId="LiveId" clId="{C3A16D3C-776A-41A5-8545-E3DF7187D8BE}" dt="2021-02-26T16:26:58.100" v="1188" actId="1035"/>
          <ac:picMkLst>
            <pc:docMk/>
            <pc:sldMk cId="4172329434" sldId="276"/>
            <ac:picMk id="9" creationId="{8ABF0C5E-4043-4846-B957-916840814443}"/>
          </ac:picMkLst>
        </pc:picChg>
        <pc:cxnChg chg="add mod">
          <ac:chgData name="" userId="3d452df2d467fc04" providerId="LiveId" clId="{C3A16D3C-776A-41A5-8545-E3DF7187D8BE}" dt="2021-02-26T16:27:26.343" v="1248" actId="1035"/>
          <ac:cxnSpMkLst>
            <pc:docMk/>
            <pc:sldMk cId="4172329434" sldId="276"/>
            <ac:cxnSpMk id="10" creationId="{C8D1500F-B183-413E-A2CC-A16A0CFB0478}"/>
          </ac:cxnSpMkLst>
        </pc:cxnChg>
        <pc:cxnChg chg="add mod">
          <ac:chgData name="" userId="3d452df2d467fc04" providerId="LiveId" clId="{C3A16D3C-776A-41A5-8545-E3DF7187D8BE}" dt="2021-02-26T16:27:01.316" v="1201" actId="1036"/>
          <ac:cxnSpMkLst>
            <pc:docMk/>
            <pc:sldMk cId="4172329434" sldId="276"/>
            <ac:cxnSpMk id="11" creationId="{7388398F-DA67-4316-9D7D-AB593367AC71}"/>
          </ac:cxnSpMkLst>
        </pc:cxnChg>
      </pc:sldChg>
      <pc:sldChg chg="addSp delSp modSp add ord modAnim">
        <pc:chgData name="" userId="3d452df2d467fc04" providerId="LiveId" clId="{C3A16D3C-776A-41A5-8545-E3DF7187D8BE}" dt="2021-02-26T17:01:35.014" v="2007" actId="27309"/>
        <pc:sldMkLst>
          <pc:docMk/>
          <pc:sldMk cId="1955540245" sldId="277"/>
        </pc:sldMkLst>
        <pc:spChg chg="add mod">
          <ac:chgData name="" userId="3d452df2d467fc04" providerId="LiveId" clId="{C3A16D3C-776A-41A5-8545-E3DF7187D8BE}" dt="2021-02-26T16:50:35.818" v="1889" actId="20577"/>
          <ac:spMkLst>
            <pc:docMk/>
            <pc:sldMk cId="1955540245" sldId="277"/>
            <ac:spMk id="4" creationId="{F92B2EC1-B87B-4315-B7B4-F82BA32083D8}"/>
          </ac:spMkLst>
        </pc:spChg>
        <pc:spChg chg="add del mod">
          <ac:chgData name="" userId="3d452df2d467fc04" providerId="LiveId" clId="{C3A16D3C-776A-41A5-8545-E3DF7187D8BE}" dt="2021-02-26T16:32:31.613" v="1331" actId="478"/>
          <ac:spMkLst>
            <pc:docMk/>
            <pc:sldMk cId="1955540245" sldId="277"/>
            <ac:spMk id="5" creationId="{D1DC9369-9BD2-47DB-8159-E51056B8E5C9}"/>
          </ac:spMkLst>
        </pc:spChg>
        <pc:spChg chg="add mod">
          <ac:chgData name="" userId="3d452df2d467fc04" providerId="LiveId" clId="{C3A16D3C-776A-41A5-8545-E3DF7187D8BE}" dt="2021-02-26T16:45:55.389" v="1862" actId="20577"/>
          <ac:spMkLst>
            <pc:docMk/>
            <pc:sldMk cId="1955540245" sldId="277"/>
            <ac:spMk id="6" creationId="{D32E6C93-9568-4E45-B2CE-B1D45AFC1FC6}"/>
          </ac:spMkLst>
        </pc:spChg>
        <pc:spChg chg="add mod">
          <ac:chgData name="" userId="3d452df2d467fc04" providerId="LiveId" clId="{C3A16D3C-776A-41A5-8545-E3DF7187D8BE}" dt="2021-02-26T16:40:22.278" v="1640" actId="1076"/>
          <ac:spMkLst>
            <pc:docMk/>
            <pc:sldMk cId="1955540245" sldId="277"/>
            <ac:spMk id="9" creationId="{ABB8EA0C-6998-465C-BF15-F16C3A0F7880}"/>
          </ac:spMkLst>
        </pc:spChg>
        <pc:graphicFrameChg chg="add del modGraphic">
          <ac:chgData name="" userId="3d452df2d467fc04" providerId="LiveId" clId="{C3A16D3C-776A-41A5-8545-E3DF7187D8BE}" dt="2021-02-26T17:01:35.014" v="2007" actId="27309"/>
          <ac:graphicFrameMkLst>
            <pc:docMk/>
            <pc:sldMk cId="1955540245" sldId="277"/>
            <ac:graphicFrameMk id="11" creationId="{36854AD1-85D0-4577-A093-F27D55714CA7}"/>
          </ac:graphicFrameMkLst>
        </pc:graphicFrameChg>
        <pc:picChg chg="add mod ord">
          <ac:chgData name="" userId="3d452df2d467fc04" providerId="LiveId" clId="{C3A16D3C-776A-41A5-8545-E3DF7187D8BE}" dt="2021-02-26T16:40:23.579" v="1641" actId="1076"/>
          <ac:picMkLst>
            <pc:docMk/>
            <pc:sldMk cId="1955540245" sldId="277"/>
            <ac:picMk id="7" creationId="{DA70370C-E7C0-48E7-97B6-53F7686373FF}"/>
          </ac:picMkLst>
        </pc:picChg>
        <pc:picChg chg="add mod ord">
          <ac:chgData name="" userId="3d452df2d467fc04" providerId="LiveId" clId="{C3A16D3C-776A-41A5-8545-E3DF7187D8BE}" dt="2021-02-26T16:40:53.835" v="1645" actId="1076"/>
          <ac:picMkLst>
            <pc:docMk/>
            <pc:sldMk cId="1955540245" sldId="277"/>
            <ac:picMk id="8" creationId="{AD3DD45C-DBAF-4B63-98E1-B7CA870A2B08}"/>
          </ac:picMkLst>
        </pc:picChg>
      </pc:sldChg>
      <pc:sldChg chg="addSp modSp add ord">
        <pc:chgData name="" userId="3d452df2d467fc04" providerId="LiveId" clId="{C3A16D3C-776A-41A5-8545-E3DF7187D8BE}" dt="2021-02-26T16:58:24.093" v="1980"/>
        <pc:sldMkLst>
          <pc:docMk/>
          <pc:sldMk cId="2507527520" sldId="278"/>
        </pc:sldMkLst>
        <pc:spChg chg="add mod">
          <ac:chgData name="" userId="3d452df2d467fc04" providerId="LiveId" clId="{C3A16D3C-776A-41A5-8545-E3DF7187D8BE}" dt="2021-02-26T16:30:08.983" v="1311" actId="113"/>
          <ac:spMkLst>
            <pc:docMk/>
            <pc:sldMk cId="2507527520" sldId="278"/>
            <ac:spMk id="4" creationId="{293BEC82-E4A3-4676-AF75-F1336EDF2659}"/>
          </ac:spMkLst>
        </pc:spChg>
        <pc:spChg chg="add mod">
          <ac:chgData name="" userId="3d452df2d467fc04" providerId="LiveId" clId="{C3A16D3C-776A-41A5-8545-E3DF7187D8BE}" dt="2021-02-26T16:58:04.434" v="1979" actId="20577"/>
          <ac:spMkLst>
            <pc:docMk/>
            <pc:sldMk cId="2507527520" sldId="278"/>
            <ac:spMk id="5" creationId="{2CC3B831-E7D9-40D3-8B8B-9561D3606694}"/>
          </ac:spMkLst>
        </pc:spChg>
        <pc:picChg chg="add mod">
          <ac:chgData name="" userId="3d452df2d467fc04" providerId="LiveId" clId="{C3A16D3C-776A-41A5-8545-E3DF7187D8BE}" dt="2021-02-26T16:28:04.518" v="1292" actId="1036"/>
          <ac:picMkLst>
            <pc:docMk/>
            <pc:sldMk cId="2507527520" sldId="278"/>
            <ac:picMk id="6" creationId="{C665A038-61B0-429B-9C2B-0A6EB0937263}"/>
          </ac:picMkLst>
        </pc:picChg>
        <pc:picChg chg="add mod">
          <ac:chgData name="" userId="3d452df2d467fc04" providerId="LiveId" clId="{C3A16D3C-776A-41A5-8545-E3DF7187D8BE}" dt="2021-02-26T16:28:04.518" v="1292" actId="1036"/>
          <ac:picMkLst>
            <pc:docMk/>
            <pc:sldMk cId="2507527520" sldId="278"/>
            <ac:picMk id="7" creationId="{9CD7A99A-045C-4B49-B13E-3EB5BBF78C53}"/>
          </ac:picMkLst>
        </pc:picChg>
      </pc:sldChg>
      <pc:sldChg chg="addSp delSp modSp add delAnim modAnim">
        <pc:chgData name="" userId="3d452df2d467fc04" providerId="LiveId" clId="{C3A16D3C-776A-41A5-8545-E3DF7187D8BE}" dt="2021-02-26T17:15:47.891" v="2624"/>
        <pc:sldMkLst>
          <pc:docMk/>
          <pc:sldMk cId="1843491002" sldId="279"/>
        </pc:sldMkLst>
        <pc:spChg chg="mod">
          <ac:chgData name="" userId="3d452df2d467fc04" providerId="LiveId" clId="{C3A16D3C-776A-41A5-8545-E3DF7187D8BE}" dt="2021-02-26T17:01:42.809" v="2024" actId="20577"/>
          <ac:spMkLst>
            <pc:docMk/>
            <pc:sldMk cId="1843491002" sldId="279"/>
            <ac:spMk id="2" creationId="{8B12D864-0E04-44DB-B9EC-34672B90FD22}"/>
          </ac:spMkLst>
        </pc:spChg>
        <pc:spChg chg="del">
          <ac:chgData name="" userId="3d452df2d467fc04" providerId="LiveId" clId="{C3A16D3C-776A-41A5-8545-E3DF7187D8BE}" dt="2021-02-26T17:08:19.555" v="2402" actId="478"/>
          <ac:spMkLst>
            <pc:docMk/>
            <pc:sldMk cId="1843491002" sldId="279"/>
            <ac:spMk id="3" creationId="{6B7E5794-7AD0-4A89-80E3-C65C84E40424}"/>
          </ac:spMkLst>
        </pc:spChg>
        <pc:spChg chg="mod">
          <ac:chgData name="" userId="3d452df2d467fc04" providerId="LiveId" clId="{C3A16D3C-776A-41A5-8545-E3DF7187D8BE}" dt="2021-02-26T17:13:39.486" v="2610" actId="20577"/>
          <ac:spMkLst>
            <pc:docMk/>
            <pc:sldMk cId="1843491002" sldId="279"/>
            <ac:spMk id="4" creationId="{817A0E2E-E74E-4CEC-AB88-12BE239375F5}"/>
          </ac:spMkLst>
        </pc:spChg>
        <pc:spChg chg="add del mod">
          <ac:chgData name="" userId="3d452df2d467fc04" providerId="LiveId" clId="{C3A16D3C-776A-41A5-8545-E3DF7187D8BE}" dt="2021-02-26T17:11:04.347" v="2439" actId="478"/>
          <ac:spMkLst>
            <pc:docMk/>
            <pc:sldMk cId="1843491002" sldId="279"/>
            <ac:spMk id="8" creationId="{3CCEDE67-D37F-4BD0-AF00-6FF2A8C072D4}"/>
          </ac:spMkLst>
        </pc:spChg>
        <pc:picChg chg="add mod">
          <ac:chgData name="" userId="3d452df2d467fc04" providerId="LiveId" clId="{C3A16D3C-776A-41A5-8545-E3DF7187D8BE}" dt="2021-02-26T17:14:02.977" v="2613" actId="1076"/>
          <ac:picMkLst>
            <pc:docMk/>
            <pc:sldMk cId="1843491002" sldId="279"/>
            <ac:picMk id="7" creationId="{18C7694D-C6E1-4E16-BF1B-5D1AD3E35FD7}"/>
          </ac:picMkLst>
        </pc:picChg>
        <pc:picChg chg="add mod">
          <ac:chgData name="" userId="3d452df2d467fc04" providerId="LiveId" clId="{C3A16D3C-776A-41A5-8545-E3DF7187D8BE}" dt="2021-02-26T17:14:00.579" v="2612" actId="1076"/>
          <ac:picMkLst>
            <pc:docMk/>
            <pc:sldMk cId="1843491002" sldId="279"/>
            <ac:picMk id="9" creationId="{26615E78-237E-41D3-8AA3-4B1B305A3FC3}"/>
          </ac:picMkLst>
        </pc:picChg>
        <pc:picChg chg="add mod">
          <ac:chgData name="" userId="3d452df2d467fc04" providerId="LiveId" clId="{C3A16D3C-776A-41A5-8545-E3DF7187D8BE}" dt="2021-02-26T17:15:01.955" v="2620" actId="1076"/>
          <ac:picMkLst>
            <pc:docMk/>
            <pc:sldMk cId="1843491002" sldId="279"/>
            <ac:picMk id="10" creationId="{4A52B350-94D4-4130-8D4D-1FD378973DA8}"/>
          </ac:picMkLst>
        </pc:picChg>
      </pc:sldChg>
      <pc:sldChg chg="addSp modSp add">
        <pc:chgData name="" userId="3d452df2d467fc04" providerId="LiveId" clId="{C3A16D3C-776A-41A5-8545-E3DF7187D8BE}" dt="2021-02-26T17:01:15.726" v="2004" actId="1076"/>
        <pc:sldMkLst>
          <pc:docMk/>
          <pc:sldMk cId="1143905801" sldId="280"/>
        </pc:sldMkLst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4" creationId="{704174CB-97C1-4608-9AED-EFEC9DD22131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5" creationId="{5271A157-5644-4503-9162-997C9681C7D2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6" creationId="{73D70869-B19C-4A0B-910C-1C267A23E511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7" creationId="{0D0AB79B-8B76-4C58-A6CC-27D0DEB40100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8" creationId="{B2EBB23B-1F5C-4F9B-B2A9-E2F8002C298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9" creationId="{8D608761-CDA2-40C1-9857-49060873335A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0" creationId="{F20C9DFF-CFFB-4A9D-9D98-B32798964E1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1" creationId="{072746FC-366C-4286-835E-90516B4EE96C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2" creationId="{B0C2B032-DB72-4E89-9948-B8BB2693B348}"/>
          </ac:spMkLst>
        </pc:spChg>
        <pc:spChg chg="add mod">
          <ac:chgData name="" userId="3d452df2d467fc04" providerId="LiveId" clId="{C3A16D3C-776A-41A5-8545-E3DF7187D8BE}" dt="2021-02-26T16:53:39.086" v="1914" actId="20577"/>
          <ac:spMkLst>
            <pc:docMk/>
            <pc:sldMk cId="1143905801" sldId="280"/>
            <ac:spMk id="13" creationId="{36CBB696-A813-4062-9C89-3004C968482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4" creationId="{B807A857-76F0-497D-9F10-C4FFC0D8BF81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5" creationId="{A566CD90-E3E1-40AC-AECC-4A7C9CC629C6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6" creationId="{F2E43F8A-10C2-4ADB-9CC3-52506593B147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7" creationId="{40DEA7DB-1FD9-4691-8BE9-66A7529E679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8" creationId="{46D47647-4A61-470C-9F71-29197DF554BE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19" creationId="{F37149C6-A7D8-43D5-B231-702C2321430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20" creationId="{825E9D07-EA29-4504-9E5F-5C0E82705F39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21" creationId="{2E2B70E2-A3D5-495D-852E-5C587FE8AB13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22" creationId="{DAAD733B-9B0A-4CD0-8D62-C6AA9E7D9578}"/>
          </ac:spMkLst>
        </pc:spChg>
        <pc:spChg chg="add mod">
          <ac:chgData name="" userId="3d452df2d467fc04" providerId="LiveId" clId="{C3A16D3C-776A-41A5-8545-E3DF7187D8BE}" dt="2021-02-26T16:53:09.707" v="1893" actId="20577"/>
          <ac:spMkLst>
            <pc:docMk/>
            <pc:sldMk cId="1143905801" sldId="280"/>
            <ac:spMk id="23" creationId="{1FB8BFEB-59DE-4340-BCBA-0FD445C08674}"/>
          </ac:spMkLst>
        </pc:spChg>
        <pc:spChg chg="add">
          <ac:chgData name="" userId="3d452df2d467fc04" providerId="LiveId" clId="{C3A16D3C-776A-41A5-8545-E3DF7187D8BE}" dt="2021-02-26T16:53:03.676" v="1891"/>
          <ac:spMkLst>
            <pc:docMk/>
            <pc:sldMk cId="1143905801" sldId="280"/>
            <ac:spMk id="24" creationId="{BD3DA5A0-6BBE-4DF0-A8C0-5ECA236EA8F0}"/>
          </ac:spMkLst>
        </pc:spChg>
        <pc:spChg chg="add mod">
          <ac:chgData name="" userId="3d452df2d467fc04" providerId="LiveId" clId="{C3A16D3C-776A-41A5-8545-E3DF7187D8BE}" dt="2021-02-26T17:01:15.726" v="2004" actId="1076"/>
          <ac:spMkLst>
            <pc:docMk/>
            <pc:sldMk cId="1143905801" sldId="280"/>
            <ac:spMk id="26" creationId="{894A995C-A149-40F9-A1B2-9698F68C1D66}"/>
          </ac:spMkLst>
        </pc:spChg>
        <pc:cxnChg chg="add">
          <ac:chgData name="" userId="3d452df2d467fc04" providerId="LiveId" clId="{C3A16D3C-776A-41A5-8545-E3DF7187D8BE}" dt="2021-02-26T16:53:03.676" v="1891"/>
          <ac:cxnSpMkLst>
            <pc:docMk/>
            <pc:sldMk cId="1143905801" sldId="280"/>
            <ac:cxnSpMk id="25" creationId="{2573C87F-5491-4154-AF2A-D2FB5019A75C}"/>
          </ac:cxnSpMkLst>
        </pc:cxnChg>
      </pc:sldChg>
      <pc:sldChg chg="addSp delSp modSp add">
        <pc:chgData name="" userId="3d452df2d467fc04" providerId="LiveId" clId="{C3A16D3C-776A-41A5-8545-E3DF7187D8BE}" dt="2021-02-26T17:24:10.824" v="2720"/>
        <pc:sldMkLst>
          <pc:docMk/>
          <pc:sldMk cId="2235199595" sldId="281"/>
        </pc:sldMkLst>
        <pc:spChg chg="del">
          <ac:chgData name="" userId="3d452df2d467fc04" providerId="LiveId" clId="{C3A16D3C-776A-41A5-8545-E3DF7187D8BE}" dt="2021-02-26T17:22:26.491" v="2673"/>
          <ac:spMkLst>
            <pc:docMk/>
            <pc:sldMk cId="2235199595" sldId="281"/>
            <ac:spMk id="2" creationId="{C71CE442-3D80-4AAC-A8C1-50D2E58D45DF}"/>
          </ac:spMkLst>
        </pc:spChg>
        <pc:spChg chg="del">
          <ac:chgData name="" userId="3d452df2d467fc04" providerId="LiveId" clId="{C3A16D3C-776A-41A5-8545-E3DF7187D8BE}" dt="2021-02-26T17:22:26.491" v="2673"/>
          <ac:spMkLst>
            <pc:docMk/>
            <pc:sldMk cId="2235199595" sldId="281"/>
            <ac:spMk id="3" creationId="{5FDCE3A7-A01B-4C2F-85B6-895AF669B3D5}"/>
          </ac:spMkLst>
        </pc:spChg>
        <pc:spChg chg="del">
          <ac:chgData name="" userId="3d452df2d467fc04" providerId="LiveId" clId="{C3A16D3C-776A-41A5-8545-E3DF7187D8BE}" dt="2021-02-26T17:22:26.491" v="2673"/>
          <ac:spMkLst>
            <pc:docMk/>
            <pc:sldMk cId="2235199595" sldId="281"/>
            <ac:spMk id="4" creationId="{20214230-8755-4857-8765-1E3C2423C2D0}"/>
          </ac:spMkLst>
        </pc:spChg>
        <pc:spChg chg="add mod">
          <ac:chgData name="" userId="3d452df2d467fc04" providerId="LiveId" clId="{C3A16D3C-776A-41A5-8545-E3DF7187D8BE}" dt="2021-02-26T17:24:10.173" v="2719"/>
          <ac:spMkLst>
            <pc:docMk/>
            <pc:sldMk cId="2235199595" sldId="281"/>
            <ac:spMk id="7" creationId="{E5E1127C-590E-451C-BAEA-777262DD9321}"/>
          </ac:spMkLst>
        </pc:spChg>
        <pc:spChg chg="add mod">
          <ac:chgData name="" userId="3d452df2d467fc04" providerId="LiveId" clId="{C3A16D3C-776A-41A5-8545-E3DF7187D8BE}" dt="2021-02-26T17:22:31.470" v="2679" actId="1035"/>
          <ac:spMkLst>
            <pc:docMk/>
            <pc:sldMk cId="2235199595" sldId="281"/>
            <ac:spMk id="8" creationId="{AE3A7A19-4A55-4744-849F-D7E97A1B8715}"/>
          </ac:spMkLst>
        </pc:spChg>
        <pc:spChg chg="add del mod">
          <ac:chgData name="" userId="3d452df2d467fc04" providerId="LiveId" clId="{C3A16D3C-776A-41A5-8545-E3DF7187D8BE}" dt="2021-02-26T17:24:10.824" v="2720"/>
          <ac:spMkLst>
            <pc:docMk/>
            <pc:sldMk cId="2235199595" sldId="281"/>
            <ac:spMk id="9" creationId="{30CDF44F-12F1-4E18-8081-01C9351854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C56E1B-F71C-43C4-913A-A2E1894B0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7A89C-99BA-4652-A0D1-AAC80E537F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0FCA-63F2-41CF-8604-F190C2E9A1CE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8589D51-95BB-4280-8F6B-40191BA21B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D9B298F-33EA-4EC7-8218-253DA811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9D599-3CF2-4622-A589-591A0C640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C63E9-CCC7-4446-A398-DD45CEB4F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99A5-3BD3-4203-A127-A96174D4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D79-327E-4484-A878-2E064EDA59DA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5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B67-B253-4EE6-B764-13F903C000B6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4897-488A-4332-9BFA-1402F34C4030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8BAF-A14E-43B3-8A6E-2E929D494C82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CEA6-4B84-4F7F-A34B-A57619705B97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DB0-9981-4492-B0E5-7D59C2D3A5A5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ED4F-8645-40F2-80B0-101200473557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3B7-CE40-42B0-BD2B-490B1A093764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6063-8B22-4E93-A745-87EB0321A203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5A2D8-FF44-460F-859A-574D0A368EB8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1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E1A5-3EC6-4BDC-9A64-29F238B286F1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2C783-5CEF-4D4D-B673-33A0A71DC2D9}" type="datetime1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586D3D-E046-4CE1-9222-0F8191296E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5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lisa.nasa.gov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d.gsfc.nasa.gov/archive/astrogravs/docs/mld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hyperlink" Target="https://lisa-ldc.lal.in2p3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61EF-2C67-4AA3-9CB4-88320CB2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70" y="1508606"/>
            <a:ext cx="10648461" cy="88750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Resolving galactic binaries in LISA data</a:t>
            </a:r>
            <a:r>
              <a:rPr lang="en-US" altLang="zh-CN" sz="5400" dirty="0"/>
              <a:t> 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C3039-461F-422A-A946-D9378A4D3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2574410"/>
            <a:ext cx="7766936" cy="3816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using particle swarm optimization and cross-validation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3B2146-A8BA-4EAE-8E53-E2906D98A73D}"/>
              </a:ext>
            </a:extLst>
          </p:cNvPr>
          <p:cNvSpPr txBox="1"/>
          <p:nvPr/>
        </p:nvSpPr>
        <p:spPr>
          <a:xfrm>
            <a:off x="2773960" y="4426064"/>
            <a:ext cx="6644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Xuehao Zhang, Xiaobo Zou,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Yuxiao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Liu, Lanzhou University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Soumya D. Mohanty, The University of Texas Rio Grande Valley</a:t>
            </a:r>
          </a:p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Runqiu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Lau, Institute of Applied Mathematics, AMSS, CAS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2AB494-DF88-4F9C-835C-D28DA4B95E8E}"/>
              </a:ext>
            </a:extLst>
          </p:cNvPr>
          <p:cNvSpPr/>
          <p:nvPr/>
        </p:nvSpPr>
        <p:spPr>
          <a:xfrm>
            <a:off x="3519526" y="3424609"/>
            <a:ext cx="515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Gravitational Wave Data Analysis School, China,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4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3EDCF8-BBB0-4305-92AA-24532D91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29"/>
            <a:ext cx="12204744" cy="6115086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640B48-FD60-4CFD-8BDF-854F7CD2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307930-5FCB-40A1-8AF5-F472CDC2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7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1FDBFC-6B39-4AD2-94A5-CEA1B4CB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FA4E7F-966B-4E61-8E8C-AAC00094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50D0F-CA7F-4FE5-A433-52A1FC54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" y="130628"/>
            <a:ext cx="12179326" cy="6102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D9DAE7-60B7-454A-A924-ABDF79B0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07" y="1316610"/>
            <a:ext cx="3291728" cy="1809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15DC3E-6DA7-4EDB-B1FF-C62FEB1D582A}"/>
              </a:ext>
            </a:extLst>
          </p:cNvPr>
          <p:cNvCxnSpPr>
            <a:cxnSpLocks/>
          </p:cNvCxnSpPr>
          <p:nvPr/>
        </p:nvCxnSpPr>
        <p:spPr>
          <a:xfrm flipH="1" flipV="1">
            <a:off x="5049672" y="2848346"/>
            <a:ext cx="3677999" cy="156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B67760E-D7D4-4839-984B-1D919A2EC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68" y="651595"/>
            <a:ext cx="4429890" cy="2223324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F6AE5F-C443-41D7-B184-79D18EF76DDF}"/>
              </a:ext>
            </a:extLst>
          </p:cNvPr>
          <p:cNvCxnSpPr>
            <a:cxnSpLocks/>
          </p:cNvCxnSpPr>
          <p:nvPr/>
        </p:nvCxnSpPr>
        <p:spPr>
          <a:xfrm flipH="1" flipV="1">
            <a:off x="8727672" y="2019870"/>
            <a:ext cx="1145770" cy="16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0C30326-D061-4ECC-90CA-D1DC362B7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852" y="459105"/>
            <a:ext cx="4549510" cy="35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FB1387-1444-4D67-9474-CC83DDA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455A84-5812-4AD8-A37C-1497C17C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上箭头 38">
            <a:extLst>
              <a:ext uri="{FF2B5EF4-FFF2-40B4-BE49-F238E27FC236}">
                <a16:creationId xmlns:a16="http://schemas.microsoft.com/office/drawing/2014/main" id="{704174CB-97C1-4608-9AED-EFEC9DD22131}"/>
              </a:ext>
            </a:extLst>
          </p:cNvPr>
          <p:cNvSpPr/>
          <p:nvPr/>
        </p:nvSpPr>
        <p:spPr>
          <a:xfrm>
            <a:off x="9072037" y="1731352"/>
            <a:ext cx="163928" cy="7400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箭头 35">
            <a:extLst>
              <a:ext uri="{FF2B5EF4-FFF2-40B4-BE49-F238E27FC236}">
                <a16:creationId xmlns:a16="http://schemas.microsoft.com/office/drawing/2014/main" id="{5271A157-5644-4503-9162-997C9681C7D2}"/>
              </a:ext>
            </a:extLst>
          </p:cNvPr>
          <p:cNvSpPr/>
          <p:nvPr/>
        </p:nvSpPr>
        <p:spPr>
          <a:xfrm>
            <a:off x="9072037" y="2811096"/>
            <a:ext cx="163928" cy="7400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34">
            <a:extLst>
              <a:ext uri="{FF2B5EF4-FFF2-40B4-BE49-F238E27FC236}">
                <a16:creationId xmlns:a16="http://schemas.microsoft.com/office/drawing/2014/main" id="{73D70869-B19C-4A0B-910C-1C267A23E511}"/>
              </a:ext>
            </a:extLst>
          </p:cNvPr>
          <p:cNvSpPr/>
          <p:nvPr/>
        </p:nvSpPr>
        <p:spPr>
          <a:xfrm>
            <a:off x="3009392" y="2597319"/>
            <a:ext cx="235081" cy="52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31">
            <a:extLst>
              <a:ext uri="{FF2B5EF4-FFF2-40B4-BE49-F238E27FC236}">
                <a16:creationId xmlns:a16="http://schemas.microsoft.com/office/drawing/2014/main" id="{0D0AB79B-8B76-4C58-A6CC-27D0DEB40100}"/>
              </a:ext>
            </a:extLst>
          </p:cNvPr>
          <p:cNvSpPr/>
          <p:nvPr/>
        </p:nvSpPr>
        <p:spPr>
          <a:xfrm>
            <a:off x="9072038" y="4024198"/>
            <a:ext cx="163928" cy="7400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25">
            <a:extLst>
              <a:ext uri="{FF2B5EF4-FFF2-40B4-BE49-F238E27FC236}">
                <a16:creationId xmlns:a16="http://schemas.microsoft.com/office/drawing/2014/main" id="{B2EBB23B-1F5C-4F9B-B2A9-E2F8002C2984}"/>
              </a:ext>
            </a:extLst>
          </p:cNvPr>
          <p:cNvSpPr/>
          <p:nvPr/>
        </p:nvSpPr>
        <p:spPr>
          <a:xfrm>
            <a:off x="2995962" y="4846958"/>
            <a:ext cx="235081" cy="647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22">
            <a:extLst>
              <a:ext uri="{FF2B5EF4-FFF2-40B4-BE49-F238E27FC236}">
                <a16:creationId xmlns:a16="http://schemas.microsoft.com/office/drawing/2014/main" id="{8D608761-CDA2-40C1-9857-49060873335A}"/>
              </a:ext>
            </a:extLst>
          </p:cNvPr>
          <p:cNvSpPr/>
          <p:nvPr/>
        </p:nvSpPr>
        <p:spPr>
          <a:xfrm>
            <a:off x="3009398" y="3634051"/>
            <a:ext cx="235081" cy="647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20">
            <a:extLst>
              <a:ext uri="{FF2B5EF4-FFF2-40B4-BE49-F238E27FC236}">
                <a16:creationId xmlns:a16="http://schemas.microsoft.com/office/drawing/2014/main" id="{F20C9DFF-CFFB-4A9D-9D98-B32798964E14}"/>
              </a:ext>
            </a:extLst>
          </p:cNvPr>
          <p:cNvSpPr/>
          <p:nvPr/>
        </p:nvSpPr>
        <p:spPr>
          <a:xfrm>
            <a:off x="3009392" y="1836583"/>
            <a:ext cx="235081" cy="52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8">
            <a:extLst>
              <a:ext uri="{FF2B5EF4-FFF2-40B4-BE49-F238E27FC236}">
                <a16:creationId xmlns:a16="http://schemas.microsoft.com/office/drawing/2014/main" id="{072746FC-366C-4286-835E-90516B4EE96C}"/>
              </a:ext>
            </a:extLst>
          </p:cNvPr>
          <p:cNvSpPr/>
          <p:nvPr/>
        </p:nvSpPr>
        <p:spPr>
          <a:xfrm>
            <a:off x="3009392" y="912362"/>
            <a:ext cx="235081" cy="582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B0C2B032-DB72-4E89-9948-B8BB2693B348}"/>
              </a:ext>
            </a:extLst>
          </p:cNvPr>
          <p:cNvSpPr/>
          <p:nvPr/>
        </p:nvSpPr>
        <p:spPr>
          <a:xfrm>
            <a:off x="467721" y="798607"/>
            <a:ext cx="5348877" cy="388135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Stream (A, E, T channel)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6CBB696-A813-4062-9C89-3004C9684824}"/>
              </a:ext>
            </a:extLst>
          </p:cNvPr>
          <p:cNvSpPr/>
          <p:nvPr/>
        </p:nvSpPr>
        <p:spPr>
          <a:xfrm>
            <a:off x="1456882" y="1512941"/>
            <a:ext cx="3340099" cy="55676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Band passed filter</a:t>
            </a:r>
          </a:p>
          <a:p>
            <a:pPr algn="ctr"/>
            <a:r>
              <a:rPr lang="en-US" altLang="zh-CN" dirty="0"/>
              <a:t> and </a:t>
            </a:r>
            <a:r>
              <a:rPr lang="en-US" altLang="zh-CN" dirty="0" err="1"/>
              <a:t>downsample</a:t>
            </a:r>
            <a:r>
              <a:rPr lang="en-US" altLang="zh-CN" dirty="0"/>
              <a:t> (</a:t>
            </a:r>
            <a:r>
              <a:rPr lang="en-US" altLang="zh-CN" dirty="0" err="1"/>
              <a:t>undersample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B807A857-76F0-497D-9F10-C4FFC0D8BF81}"/>
              </a:ext>
            </a:extLst>
          </p:cNvPr>
          <p:cNvSpPr/>
          <p:nvPr/>
        </p:nvSpPr>
        <p:spPr>
          <a:xfrm>
            <a:off x="1456882" y="3140569"/>
            <a:ext cx="3340099" cy="80373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 </a:t>
            </a:r>
            <a:r>
              <a:rPr lang="en-US" altLang="zh-CN" dirty="0">
                <a:latin typeface="Pristina" panose="03060402040406080204" pitchFamily="66" charset="0"/>
              </a:rPr>
              <a:t>F</a:t>
            </a:r>
            <a:r>
              <a:rPr lang="en-US" altLang="zh-CN" dirty="0"/>
              <a:t>-statistic using PSO</a:t>
            </a:r>
          </a:p>
          <a:p>
            <a:pPr algn="ctr"/>
            <a:r>
              <a:rPr lang="en-US" altLang="zh-CN" dirty="0"/>
              <a:t>(i.e. maximize Likelihood Ratio)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流程图: 决策 14">
                <a:extLst>
                  <a:ext uri="{FF2B5EF4-FFF2-40B4-BE49-F238E27FC236}">
                    <a16:creationId xmlns:a16="http://schemas.microsoft.com/office/drawing/2014/main" id="{A566CD90-E3E1-40AC-AECC-4A7C9CC629C6}"/>
                  </a:ext>
                </a:extLst>
              </p:cNvPr>
              <p:cNvSpPr/>
              <p:nvPr/>
            </p:nvSpPr>
            <p:spPr>
              <a:xfrm>
                <a:off x="1235272" y="4302599"/>
                <a:ext cx="3756460" cy="887438"/>
              </a:xfrm>
              <a:prstGeom prst="flowChartDecisi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LR &gt;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流程图: 决策 14">
                <a:extLst>
                  <a:ext uri="{FF2B5EF4-FFF2-40B4-BE49-F238E27FC236}">
                    <a16:creationId xmlns:a16="http://schemas.microsoft.com/office/drawing/2014/main" id="{A566CD90-E3E1-40AC-AECC-4A7C9CC62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72" y="4302599"/>
                <a:ext cx="3756460" cy="887438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2E43F8A-10C2-4ADB-9CC3-52506593B147}"/>
              </a:ext>
            </a:extLst>
          </p:cNvPr>
          <p:cNvSpPr txBox="1"/>
          <p:nvPr/>
        </p:nvSpPr>
        <p:spPr>
          <a:xfrm>
            <a:off x="3173416" y="519612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40DEA7DB-1FD9-4691-8BE9-66A7529E6794}"/>
              </a:ext>
            </a:extLst>
          </p:cNvPr>
          <p:cNvSpPr/>
          <p:nvPr/>
        </p:nvSpPr>
        <p:spPr>
          <a:xfrm>
            <a:off x="1763833" y="5524730"/>
            <a:ext cx="2726198" cy="44727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8" name="右箭头 28">
            <a:extLst>
              <a:ext uri="{FF2B5EF4-FFF2-40B4-BE49-F238E27FC236}">
                <a16:creationId xmlns:a16="http://schemas.microsoft.com/office/drawing/2014/main" id="{46D47647-4A61-470C-9F71-29197DF554BE}"/>
              </a:ext>
            </a:extLst>
          </p:cNvPr>
          <p:cNvSpPr/>
          <p:nvPr/>
        </p:nvSpPr>
        <p:spPr>
          <a:xfrm>
            <a:off x="5031061" y="4645739"/>
            <a:ext cx="2382791" cy="20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7149C6-A7D8-43D5-B231-702C23214304}"/>
              </a:ext>
            </a:extLst>
          </p:cNvPr>
          <p:cNvSpPr txBox="1"/>
          <p:nvPr/>
        </p:nvSpPr>
        <p:spPr>
          <a:xfrm>
            <a:off x="5080516" y="43605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825E9D07-EA29-4504-9E5F-5C0E82705F39}"/>
              </a:ext>
            </a:extLst>
          </p:cNvPr>
          <p:cNvSpPr/>
          <p:nvPr/>
        </p:nvSpPr>
        <p:spPr>
          <a:xfrm>
            <a:off x="7489198" y="4381581"/>
            <a:ext cx="3340099" cy="59568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the recovered parameters (maximizers)</a:t>
            </a:r>
            <a:endParaRPr lang="zh-CN" altLang="en-US" dirty="0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E2B70E2-A3D5-495D-852E-5C587FE8AB13}"/>
              </a:ext>
            </a:extLst>
          </p:cNvPr>
          <p:cNvSpPr/>
          <p:nvPr/>
        </p:nvSpPr>
        <p:spPr>
          <a:xfrm>
            <a:off x="7489198" y="3160259"/>
            <a:ext cx="3340100" cy="84855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 the signal corresponding to</a:t>
            </a:r>
          </a:p>
          <a:p>
            <a:pPr algn="ctr"/>
            <a:r>
              <a:rPr lang="en-US" altLang="zh-CN" dirty="0"/>
              <a:t>the recovered parameters  </a:t>
            </a:r>
            <a:endParaRPr lang="zh-CN" altLang="en-US" dirty="0"/>
          </a:p>
        </p:txBody>
      </p: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DAAD733B-9B0A-4CD0-8D62-C6AA9E7D9578}"/>
              </a:ext>
            </a:extLst>
          </p:cNvPr>
          <p:cNvSpPr/>
          <p:nvPr/>
        </p:nvSpPr>
        <p:spPr>
          <a:xfrm>
            <a:off x="467721" y="2374120"/>
            <a:ext cx="5348877" cy="46203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in a narrow frequency bin</a:t>
            </a:r>
            <a:endParaRPr lang="zh-CN" altLang="en-US" dirty="0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1FB8BFEB-59DE-4340-BCBA-0FD445C08674}"/>
              </a:ext>
            </a:extLst>
          </p:cNvPr>
          <p:cNvSpPr/>
          <p:nvPr/>
        </p:nvSpPr>
        <p:spPr>
          <a:xfrm>
            <a:off x="7489198" y="2197940"/>
            <a:ext cx="3340099" cy="59568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Subtract it from the data</a:t>
            </a:r>
            <a:endParaRPr lang="zh-CN" altLang="en-US" dirty="0"/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BD3DA5A0-6BBE-4DF0-A8C0-5ECA236EA8F0}"/>
              </a:ext>
            </a:extLst>
          </p:cNvPr>
          <p:cNvSpPr/>
          <p:nvPr/>
        </p:nvSpPr>
        <p:spPr>
          <a:xfrm>
            <a:off x="6479562" y="1238882"/>
            <a:ext cx="5348877" cy="46203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data in the frequency bin</a:t>
            </a:r>
            <a:endParaRPr lang="zh-CN" altLang="en-US" dirty="0"/>
          </a:p>
        </p:txBody>
      </p:sp>
      <p:cxnSp>
        <p:nvCxnSpPr>
          <p:cNvPr id="25" name="肘形连接符 50">
            <a:extLst>
              <a:ext uri="{FF2B5EF4-FFF2-40B4-BE49-F238E27FC236}">
                <a16:creationId xmlns:a16="http://schemas.microsoft.com/office/drawing/2014/main" id="{2573C87F-5491-4154-AF2A-D2FB5019A75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6200000" flipH="1" flipV="1">
            <a:off x="5823714" y="212148"/>
            <a:ext cx="2303553" cy="4357020"/>
          </a:xfrm>
          <a:prstGeom prst="bentConnector4">
            <a:avLst>
              <a:gd name="adj1" fmla="val -18194"/>
              <a:gd name="adj2" fmla="val 69323"/>
            </a:avLst>
          </a:prstGeom>
          <a:ln w="101600">
            <a:solidFill>
              <a:srgbClr val="4472C4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94A995C-A149-40F9-A1B2-9698F68C1D66}"/>
              </a:ext>
            </a:extLst>
          </p:cNvPr>
          <p:cNvSpPr txBox="1"/>
          <p:nvPr/>
        </p:nvSpPr>
        <p:spPr>
          <a:xfrm>
            <a:off x="5171174" y="5833158"/>
            <a:ext cx="21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simplified flow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0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2B2EC1-B87B-4315-B7B4-F82BA320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32404"/>
          </a:xfrm>
        </p:spPr>
        <p:txBody>
          <a:bodyPr/>
          <a:lstStyle/>
          <a:p>
            <a:r>
              <a:rPr lang="en-US" altLang="zh-CN" dirty="0"/>
              <a:t>Band splitting and edge effects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32E6C93-9568-4E45-B2CE-B1D45AFC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54664"/>
            <a:ext cx="3200400" cy="3750540"/>
          </a:xfrm>
        </p:spPr>
        <p:txBody>
          <a:bodyPr/>
          <a:lstStyle/>
          <a:p>
            <a:r>
              <a:rPr lang="en-US" altLang="zh-CN" dirty="0"/>
              <a:t>Method adapted from: N. J. Cornish and J. Crowder, 2007. </a:t>
            </a:r>
          </a:p>
          <a:p>
            <a:r>
              <a:rPr lang="en-US" altLang="zh-CN" dirty="0"/>
              <a:t>Settings:</a:t>
            </a:r>
          </a:p>
          <a:p>
            <a:r>
              <a:rPr lang="en-US" altLang="zh-CN" dirty="0"/>
              <a:t>1. Equal band length: 0.02mHz</a:t>
            </a:r>
          </a:p>
          <a:p>
            <a:r>
              <a:rPr lang="en-US" altLang="zh-CN" dirty="0"/>
              <a:t>2. Adjacent bands overlap with each other, overlap: 0.01mHz</a:t>
            </a:r>
          </a:p>
          <a:p>
            <a:r>
              <a:rPr lang="en-US" altLang="zh-CN" dirty="0"/>
              <a:t>3. Acceptance zone: 0.01mHz, (reject all sources that are not in this zone)</a:t>
            </a:r>
          </a:p>
          <a:p>
            <a:r>
              <a:rPr lang="en-US" altLang="zh-CN" dirty="0"/>
              <a:t>4. Tukey window applied to data (to avoid repeating extracting spurious sources, see figure at the right.)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891DF4-7C6B-4990-9C88-B78004D6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60BA76-03AE-49DB-B27D-E6C8676A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70370C-E7C0-48E7-97B6-53F76863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99" y="1176780"/>
            <a:ext cx="6951213" cy="4000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3DD45C-DBAF-4B63-98E1-B7CA870A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18" y="1350941"/>
            <a:ext cx="7489482" cy="38259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B8EA0C-6998-465C-BF15-F16C3A0F7880}"/>
              </a:ext>
            </a:extLst>
          </p:cNvPr>
          <p:cNvSpPr txBox="1"/>
          <p:nvPr/>
        </p:nvSpPr>
        <p:spPr>
          <a:xfrm>
            <a:off x="5646656" y="5176913"/>
            <a:ext cx="5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 credit: </a:t>
            </a:r>
            <a:r>
              <a:rPr lang="en-US" altLang="zh-CN" dirty="0">
                <a:solidFill>
                  <a:srgbClr val="000000"/>
                </a:solidFill>
                <a:latin typeface="CMR9"/>
              </a:rPr>
              <a:t>N. J. Cornish and J. Crowder, 2007.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9DD8656-4899-4DCC-BD96-FD74E3D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0D7FCA-5155-4C16-B425-6269FDD5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7236F2-2F63-4F4F-AED3-66658EB0261B}"/>
              </a:ext>
            </a:extLst>
          </p:cNvPr>
          <p:cNvSpPr/>
          <p:nvPr/>
        </p:nvSpPr>
        <p:spPr>
          <a:xfrm>
            <a:off x="916868" y="562065"/>
            <a:ext cx="203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BD582C"/>
                </a:solidFill>
              </a:rPr>
              <a:t>TDI responses </a:t>
            </a:r>
            <a:endParaRPr lang="zh-CN" altLang="en-US" sz="2400" b="1" dirty="0">
              <a:solidFill>
                <a:srgbClr val="BD582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1A031B-5608-45BE-BCCB-FF890A766E86}"/>
                  </a:ext>
                </a:extLst>
              </p:cNvPr>
              <p:cNvSpPr txBox="1"/>
              <p:nvPr/>
            </p:nvSpPr>
            <p:spPr>
              <a:xfrm>
                <a:off x="916868" y="1201670"/>
                <a:ext cx="6676086" cy="421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/>
                    </a:solidFill>
                  </a:rPr>
                  <a:t>TDI</a:t>
                </a:r>
                <a:r>
                  <a:rPr lang="en-US" altLang="zh-CN" dirty="0"/>
                  <a:t> is the acronym for </a:t>
                </a:r>
                <a:r>
                  <a:rPr lang="en-US" altLang="zh-CN" b="1" dirty="0">
                    <a:solidFill>
                      <a:schemeClr val="accent5"/>
                    </a:solidFill>
                  </a:rPr>
                  <a:t>Time-Delay Interferometry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 technique to cancel principal noise by time-shifting or adding data from single laser links, while retaining the GW signal.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GW response of the first-generation TDI Michelson observable X is given by [1][2].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𝐿𝑠𝑖𝑛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1" dirty="0">
                  <a:solidFill>
                    <a:schemeClr val="accent5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5"/>
                    </a:solidFill>
                  </a:rPr>
                  <a:t>Parameters</a:t>
                </a:r>
                <a:r>
                  <a:rPr lang="en-US" altLang="zh-CN" dirty="0"/>
                  <a:t>: Frequency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), Frequency Derivative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/>
                  <a:t>), Ecliptic Latitude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), Ecliptic Longitude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), Amplitude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), Inclination Angle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altLang="zh-CN" dirty="0"/>
                  <a:t>), Polarization Angle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), Initial Phase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1A031B-5608-45BE-BCCB-FF890A76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8" y="1201670"/>
                <a:ext cx="6676086" cy="4210576"/>
              </a:xfrm>
              <a:prstGeom prst="rect">
                <a:avLst/>
              </a:prstGeom>
              <a:blipFill>
                <a:blip r:embed="rId2"/>
                <a:stretch>
                  <a:fillRect l="-730" t="-724" r="-1186" b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5A20C52-3ECC-40A7-B487-9E26C280050E}"/>
              </a:ext>
            </a:extLst>
          </p:cNvPr>
          <p:cNvSpPr/>
          <p:nvPr/>
        </p:nvSpPr>
        <p:spPr>
          <a:xfrm>
            <a:off x="916868" y="5580269"/>
            <a:ext cx="6417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[1]. A. </a:t>
            </a:r>
            <a:r>
              <a:rPr lang="zh-CN" altLang="en-US" sz="1200" dirty="0"/>
              <a:t>Kro´lak, M. Tinto, and M. Vallisneri, Phys. Rev. D 70, 022003 (2004); 76, 069901(E) (2007).</a:t>
            </a:r>
            <a:endParaRPr lang="en-US" altLang="zh-CN" sz="1200" dirty="0"/>
          </a:p>
          <a:p>
            <a:r>
              <a:rPr lang="en-US" altLang="zh-CN" sz="1200" dirty="0"/>
              <a:t>[2]. A. Błaut, S. Babak, and A. Królak, </a:t>
            </a:r>
            <a:r>
              <a:rPr lang="zh-CN" altLang="en-US" sz="1200" dirty="0"/>
              <a:t>Phys. Rev. D </a:t>
            </a:r>
            <a:r>
              <a:rPr lang="en-US" altLang="zh-CN" sz="1200" dirty="0"/>
              <a:t>81, 063008 (2010).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A274F-4D6C-4DD6-B427-71E1486B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20" y="3604149"/>
            <a:ext cx="3491178" cy="2093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31ACA8-2515-4CB6-A2CA-AD9588EB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20" y="1010940"/>
            <a:ext cx="3518448" cy="1044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F0C5E-4043-4846-B957-916840814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712" y="2100498"/>
            <a:ext cx="3488456" cy="90628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D1500F-B183-413E-A2CC-A16A0CFB0478}"/>
              </a:ext>
            </a:extLst>
          </p:cNvPr>
          <p:cNvCxnSpPr>
            <a:cxnSpLocks/>
          </p:cNvCxnSpPr>
          <p:nvPr/>
        </p:nvCxnSpPr>
        <p:spPr>
          <a:xfrm>
            <a:off x="6096000" y="3910321"/>
            <a:ext cx="1860888" cy="61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88398F-DA67-4316-9D7D-AB593367AC71}"/>
              </a:ext>
            </a:extLst>
          </p:cNvPr>
          <p:cNvCxnSpPr/>
          <p:nvPr/>
        </p:nvCxnSpPr>
        <p:spPr>
          <a:xfrm flipV="1">
            <a:off x="5133304" y="2891504"/>
            <a:ext cx="4579005" cy="75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EFC1426-FF22-441B-A086-F7B3351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27D879-AF8E-47AB-856D-5A8BCC19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3BEC82-E4A3-4676-AF75-F1336EDF2659}"/>
                  </a:ext>
                </a:extLst>
              </p:cNvPr>
              <p:cNvSpPr/>
              <p:nvPr/>
            </p:nvSpPr>
            <p:spPr>
              <a:xfrm>
                <a:off x="916868" y="514934"/>
                <a:ext cx="14662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sz="2400" b="1" dirty="0">
                    <a:solidFill>
                      <a:srgbClr val="BD582C"/>
                    </a:solidFill>
                  </a:rPr>
                  <a:t>-statistic</a:t>
                </a:r>
                <a:endParaRPr lang="zh-CN" altLang="en-US" sz="2400" b="1" dirty="0">
                  <a:solidFill>
                    <a:srgbClr val="BD582C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3BEC82-E4A3-4676-AF75-F1336EDF2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8" y="514934"/>
                <a:ext cx="1466299" cy="461665"/>
              </a:xfrm>
              <a:prstGeom prst="rect">
                <a:avLst/>
              </a:prstGeom>
              <a:blipFill>
                <a:blip r:embed="rId2"/>
                <a:stretch>
                  <a:fillRect l="-830" t="-10526" r="-456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B831-E7D9-40D3-8B8B-9561D3606694}"/>
                  </a:ext>
                </a:extLst>
              </p:cNvPr>
              <p:cNvSpPr txBox="1"/>
              <p:nvPr/>
            </p:nvSpPr>
            <p:spPr>
              <a:xfrm>
                <a:off x="916868" y="1124139"/>
                <a:ext cx="10942197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Problem</a:t>
                </a:r>
                <a:r>
                  <a:rPr lang="zh-CN" altLang="en-US" dirty="0"/>
                  <a:t>：</a:t>
                </a:r>
                <a:r>
                  <a:rPr lang="en-US" altLang="zh-CN" b="1" dirty="0"/>
                  <a:t>finding the global maximum of the likelihood ratio </a:t>
                </a:r>
                <a:r>
                  <a:rPr lang="en-US" altLang="zh-CN" dirty="0"/>
                  <a:t>over the 8 parameters (GLRT).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TDI response: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𝐿𝑠𝑖𝑛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chemeClr val="accent5"/>
                    </a:solidFill>
                  </a:rPr>
                  <a:t>Extrinsic parameters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</m:oMath>
                </a14:m>
                <a:r>
                  <a:rPr lang="en-US" altLang="zh-CN" dirty="0"/>
                  <a:t>) or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 : can be found </a:t>
                </a:r>
                <a:r>
                  <a:rPr lang="en-US" altLang="zh-CN" b="1" dirty="0"/>
                  <a:t>analytically</a:t>
                </a:r>
                <a:r>
                  <a:rPr lang="en-US" altLang="zh-CN" dirty="0"/>
                  <a:t>, </a:t>
                </a:r>
              </a:p>
              <a:p>
                <a:r>
                  <a:rPr lang="en-US" altLang="zh-CN" b="1" dirty="0">
                    <a:solidFill>
                      <a:schemeClr val="accent5"/>
                    </a:solidFill>
                  </a:rPr>
                  <a:t>Intrinsic parameters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) : need to be search </a:t>
                </a:r>
                <a:r>
                  <a:rPr lang="en-US" altLang="zh-CN" b="1" dirty="0"/>
                  <a:t>numerically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b="1" dirty="0">
                    <a:solidFill>
                      <a:schemeClr val="accent5"/>
                    </a:solidFill>
                  </a:rPr>
                  <a:t>-statistic: </a:t>
                </a:r>
                <a:r>
                  <a:rPr lang="en-US" altLang="zh-CN" dirty="0"/>
                  <a:t>the </a:t>
                </a:r>
                <a:r>
                  <a:rPr lang="en-US" altLang="zh-CN" b="1" dirty="0"/>
                  <a:t>likelihood ratio </a:t>
                </a:r>
                <a:r>
                  <a:rPr lang="en-US" altLang="zh-CN" dirty="0"/>
                  <a:t>after maximize over the </a:t>
                </a:r>
                <a:r>
                  <a:rPr lang="en-US" altLang="zh-CN" b="1" dirty="0"/>
                  <a:t>extrinsic parameters</a:t>
                </a:r>
                <a:r>
                  <a:rPr lang="en-US" altLang="zh-CN" dirty="0"/>
                  <a:t>. It’s a function of </a:t>
                </a:r>
                <a:r>
                  <a:rPr lang="en-US" altLang="zh-CN" b="1" dirty="0"/>
                  <a:t>intrinsic parameters</a:t>
                </a:r>
                <a:r>
                  <a:rPr lang="en-US" altLang="zh-CN" dirty="0"/>
                  <a:t>. This is called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b="1" dirty="0">
                    <a:solidFill>
                      <a:schemeClr val="accent5"/>
                    </a:solidFill>
                  </a:rPr>
                  <a:t>-statistic</a:t>
                </a:r>
                <a:r>
                  <a:rPr lang="en-US" altLang="zh-CN" dirty="0"/>
                  <a:t> approach. (The expression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-statistic is not shown.)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B831-E7D9-40D3-8B8B-9561D360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8" y="1124139"/>
                <a:ext cx="10942197" cy="4953344"/>
              </a:xfrm>
              <a:prstGeom prst="rect">
                <a:avLst/>
              </a:prstGeom>
              <a:blipFill>
                <a:blip r:embed="rId3"/>
                <a:stretch>
                  <a:fillRect l="-446" t="-984" r="-446" b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665A038-61B0-429B-9C2B-0A6EB093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17" y="2012422"/>
            <a:ext cx="3518448" cy="1044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D7A99A-045C-4B49-B13E-3EB5BBF78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16" y="3041830"/>
            <a:ext cx="3518448" cy="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D864-0E04-44DB-B9EC-34672B90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59"/>
            <a:ext cx="3285241" cy="1140173"/>
          </a:xfrm>
        </p:spPr>
        <p:txBody>
          <a:bodyPr/>
          <a:lstStyle/>
          <a:p>
            <a:r>
              <a:rPr lang="en-US" altLang="zh-CN" dirty="0"/>
              <a:t>Cross-validation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17A0E2E-E74E-4CEC-AB88-12BE239375F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2055043"/>
                <a:ext cx="3200400" cy="4250161"/>
              </a:xfrm>
            </p:spPr>
            <p:txBody>
              <a:bodyPr/>
              <a:lstStyle/>
              <a:p>
                <a:r>
                  <a:rPr lang="en-US" altLang="zh-CN" dirty="0"/>
                  <a:t>Basic idea:</a:t>
                </a:r>
              </a:p>
              <a:p>
                <a:r>
                  <a:rPr lang="en-US" altLang="zh-CN" dirty="0"/>
                  <a:t>Run two independent search but with different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/>
                  <a:t> search range for PSO.</a:t>
                </a:r>
              </a:p>
              <a:p>
                <a:r>
                  <a:rPr lang="en-US" altLang="zh-CN" dirty="0"/>
                  <a:t>Keep only estimated sources that are recovered in both searches.</a:t>
                </a:r>
              </a:p>
              <a:p>
                <a:r>
                  <a:rPr lang="en-US" altLang="zh-CN" dirty="0"/>
                  <a:t>We split the sources into different blocks, and applied different cutoff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𝑒𝑒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way, we eliminated a lot of spurious sources, especially for f&lt;4mHz, and low SNR sources.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17A0E2E-E74E-4CEC-AB88-12BE23937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2055043"/>
                <a:ext cx="3200400" cy="4250161"/>
              </a:xfrm>
              <a:blipFill>
                <a:blip r:embed="rId2"/>
                <a:stretch>
                  <a:fillRect l="-762" t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6351A-84B2-444E-9D6F-A317510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6908D-E750-4F44-B0AC-4867E91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C7694D-C6E1-4E16-BF1B-5D1AD3E3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5554"/>
            <a:ext cx="6411883" cy="4162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615E78-237E-41D3-8AA3-4B1B305A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150" y="4278072"/>
            <a:ext cx="7183650" cy="2027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52B350-94D4-4130-8D4D-1FD378973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328" y="154581"/>
            <a:ext cx="5583293" cy="63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EE895-0EF2-4400-9334-9100A959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960BC-087B-439C-AE4C-B7B96374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E1127C-590E-451C-BAEA-777262DD9321}"/>
              </a:ext>
            </a:extLst>
          </p:cNvPr>
          <p:cNvSpPr/>
          <p:nvPr/>
        </p:nvSpPr>
        <p:spPr>
          <a:xfrm>
            <a:off x="1050140" y="1368584"/>
            <a:ext cx="2950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BD582C"/>
                </a:solidFill>
              </a:rPr>
              <a:t>Future improvements</a:t>
            </a:r>
            <a:endParaRPr lang="zh-CN" altLang="en-US" sz="2400" b="1" dirty="0">
              <a:solidFill>
                <a:srgbClr val="BD582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A7A19-4A55-4744-849F-D7E97A1B8715}"/>
              </a:ext>
            </a:extLst>
          </p:cNvPr>
          <p:cNvSpPr txBox="1"/>
          <p:nvPr/>
        </p:nvSpPr>
        <p:spPr>
          <a:xfrm>
            <a:off x="1050140" y="2149581"/>
            <a:ext cx="10407758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采用</a:t>
            </a:r>
            <a:r>
              <a:rPr lang="zh-CN" altLang="en-US" sz="2000" b="1" dirty="0">
                <a:latin typeface="+mn-ea"/>
              </a:rPr>
              <a:t>更准确的 </a:t>
            </a:r>
            <a:r>
              <a:rPr lang="en-US" altLang="zh-CN" sz="2000" b="1" dirty="0">
                <a:latin typeface="+mn-ea"/>
              </a:rPr>
              <a:t>TDI </a:t>
            </a:r>
            <a:r>
              <a:rPr lang="zh-CN" altLang="en-US" sz="2000" b="1" dirty="0">
                <a:latin typeface="+mn-ea"/>
              </a:rPr>
              <a:t>响应</a:t>
            </a:r>
            <a:r>
              <a:rPr lang="zh-CN" altLang="en-US" sz="2000" dirty="0">
                <a:latin typeface="+mn-ea"/>
              </a:rPr>
              <a:t>公式，如考虑臂长不等且随时间变化的 </a:t>
            </a:r>
            <a:r>
              <a:rPr lang="en-US" altLang="zh-CN" sz="2000" dirty="0">
                <a:latin typeface="+mn-ea"/>
              </a:rPr>
              <a:t>TDI </a:t>
            </a:r>
            <a:r>
              <a:rPr lang="zh-CN" altLang="en-US" sz="2000" dirty="0">
                <a:latin typeface="+mn-ea"/>
              </a:rPr>
              <a:t>响应模型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考虑</a:t>
            </a:r>
            <a:r>
              <a:rPr lang="zh-CN" altLang="en-US" sz="2000" b="1" dirty="0">
                <a:latin typeface="+mn-ea"/>
              </a:rPr>
              <a:t>实际噪声</a:t>
            </a:r>
            <a:r>
              <a:rPr lang="zh-CN" altLang="en-US" sz="2000" dirty="0">
                <a:latin typeface="+mn-ea"/>
              </a:rPr>
              <a:t>不一定可以假设高斯，稳态等性质，噪声功率谱密度也未知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实际数据中不只有双白矮星信号，需探讨</a:t>
            </a:r>
            <a:r>
              <a:rPr lang="zh-CN" altLang="en-US" sz="2000" b="1" dirty="0">
                <a:latin typeface="+mn-ea"/>
              </a:rPr>
              <a:t>不同类型波源存在</a:t>
            </a:r>
            <a:r>
              <a:rPr lang="zh-CN" altLang="en-US" sz="2000" dirty="0">
                <a:latin typeface="+mn-ea"/>
              </a:rPr>
              <a:t>时对搜索的影响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低频</a:t>
            </a:r>
            <a:r>
              <a:rPr lang="zh-CN" altLang="en-US" sz="2000" dirty="0">
                <a:latin typeface="+mn-ea"/>
              </a:rPr>
              <a:t>部分仍有</a:t>
            </a:r>
            <a:r>
              <a:rPr lang="zh-CN" altLang="en-US" sz="2000" b="1" dirty="0">
                <a:latin typeface="+mn-ea"/>
              </a:rPr>
              <a:t>大量高度混叠</a:t>
            </a:r>
            <a:r>
              <a:rPr lang="zh-CN" altLang="en-US" sz="2000" dirty="0">
                <a:latin typeface="+mn-ea"/>
              </a:rPr>
              <a:t>的双白矮星波源，如何搜索是重点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19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9C8C65-679D-4050-90E2-B3A42CE4AED2}"/>
              </a:ext>
            </a:extLst>
          </p:cNvPr>
          <p:cNvSpPr txBox="1"/>
          <p:nvPr/>
        </p:nvSpPr>
        <p:spPr>
          <a:xfrm>
            <a:off x="1890713" y="2828836"/>
            <a:ext cx="841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  <a:endParaRPr lang="zh-CN" altLang="en-US" sz="72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B7854-B993-47DF-BB3F-51A33C15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B01A4-CCE7-479C-8B1B-212561A0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5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839130-4CB2-43E4-A9AC-A0AA906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40E8DE-FD7E-4D40-9258-FD5DB9A2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9A5FEC-4CFA-4322-BA44-436FA15F8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07426"/>
            <a:ext cx="10407514" cy="521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D241CA-385A-4566-9CC2-06744DB4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21651"/>
            <a:ext cx="4549510" cy="35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B7313-AD06-4978-ACE2-9C9EF3E1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5B522-D374-4F5C-90AF-E165C0D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F92643-9AEF-4216-9A6E-52D888A5D4C4}"/>
              </a:ext>
            </a:extLst>
          </p:cNvPr>
          <p:cNvSpPr/>
          <p:nvPr/>
        </p:nvSpPr>
        <p:spPr>
          <a:xfrm>
            <a:off x="4208477" y="5811638"/>
            <a:ext cx="3920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Gravitational wave spectrum </a:t>
            </a:r>
            <a:r>
              <a:rPr lang="en-US" altLang="zh-CN" sz="1400" dirty="0">
                <a:hlinkClick r:id="rId2"/>
              </a:rPr>
              <a:t>https://lisa.nasa.gov/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8B4E5-501C-4DE2-95B8-21FA6160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2" y="301418"/>
            <a:ext cx="7088697" cy="54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E7155D3-7A22-44FF-A7F4-653D3F1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A06003-8329-4431-B8B5-3B297244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32A0F9-2145-4BC3-8F51-4111DBDF3D5D}"/>
              </a:ext>
            </a:extLst>
          </p:cNvPr>
          <p:cNvSpPr/>
          <p:nvPr/>
        </p:nvSpPr>
        <p:spPr>
          <a:xfrm>
            <a:off x="1426028" y="2349269"/>
            <a:ext cx="6096000" cy="2935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TDI response, more realistic TDI model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Noise unknown, more realistic noise model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Other types of sources present in the data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Try to resolve low frequency confusion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BFF278-56BF-4B54-A2C7-AA83106321B9}"/>
              </a:ext>
            </a:extLst>
          </p:cNvPr>
          <p:cNvSpPr/>
          <p:nvPr/>
        </p:nvSpPr>
        <p:spPr>
          <a:xfrm>
            <a:off x="1426028" y="1311253"/>
            <a:ext cx="343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BD582C"/>
                </a:solidFill>
              </a:rPr>
              <a:t>Future improvements:</a:t>
            </a:r>
            <a:endParaRPr lang="zh-CN" altLang="en-US" sz="28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0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21D8899-D2A2-4755-BD62-CBE5B5F4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F55717-10A0-48BD-BCDB-629E9310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2C9117-60C7-46B4-BA99-CB775BD0BF2D}"/>
              </a:ext>
            </a:extLst>
          </p:cNvPr>
          <p:cNvSpPr/>
          <p:nvPr/>
        </p:nvSpPr>
        <p:spPr>
          <a:xfrm>
            <a:off x="1293873" y="2967335"/>
            <a:ext cx="8437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dirty="0"/>
              <a:t>A. Blaut, S. Babak, and A. Krolak, 2010. MLDC3, ~12000 confirmed, different metric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1192C-9403-499E-A541-851839D2B67F}"/>
              </a:ext>
            </a:extLst>
          </p:cNvPr>
          <p:cNvSpPr/>
          <p:nvPr/>
        </p:nvSpPr>
        <p:spPr>
          <a:xfrm>
            <a:off x="1293874" y="3799689"/>
            <a:ext cx="799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N. J. Cornish and J. Crowder, 2007. MLDC2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(MTJPL, BAM) </a:t>
            </a:r>
            <a:r>
              <a:rPr lang="en-US" altLang="zh-CN" dirty="0"/>
              <a:t> MCMC, from MLDC 2 report, ~85%, ~20000 reported, (code is lost)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1AE6-66E5-4B6E-B76F-22DD065FE9C6}"/>
              </a:ext>
            </a:extLst>
          </p:cNvPr>
          <p:cNvSpPr/>
          <p:nvPr/>
        </p:nvSpPr>
        <p:spPr>
          <a:xfrm>
            <a:off x="1293874" y="4762878"/>
            <a:ext cx="799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Littenberg, 2010. MLDC4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MCMC ~90</a:t>
            </a:r>
            <a:r>
              <a:rPr lang="en-US" altLang="zh-CN" dirty="0"/>
              <a:t>%, ~9000 reported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3F4F2-AFED-4544-ABE8-20F9A6DA9D0D}"/>
              </a:ext>
            </a:extLst>
          </p:cNvPr>
          <p:cNvSpPr/>
          <p:nvPr/>
        </p:nvSpPr>
        <p:spPr>
          <a:xfrm>
            <a:off x="923760" y="199051"/>
            <a:ext cx="799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MR9"/>
              </a:rPr>
              <a:t>For comparison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D3EC0E-E832-4D56-8F83-89EC17B73028}"/>
              </a:ext>
            </a:extLst>
          </p:cNvPr>
          <p:cNvSpPr/>
          <p:nvPr/>
        </p:nvSpPr>
        <p:spPr>
          <a:xfrm>
            <a:off x="1426028" y="9825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LDC1-4</a:t>
            </a:r>
          </a:p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Detection rate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84.29% ~ 91.19%</a:t>
            </a:r>
          </a:p>
          <a:p>
            <a:pPr defTabSz="914400"/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Reported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12270 ~ 9291</a:t>
            </a:r>
          </a:p>
          <a:p>
            <a:pPr defTabSz="914400"/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Confirmed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10342 ~ 8472</a:t>
            </a:r>
          </a:p>
        </p:txBody>
      </p:sp>
    </p:spTree>
    <p:extLst>
      <p:ext uri="{BB962C8B-B14F-4D97-AF65-F5344CB8AC3E}">
        <p14:creationId xmlns:p14="http://schemas.microsoft.com/office/powerpoint/2010/main" val="315523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AC1CE7-E81F-423A-8FC3-DCEF2218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09855"/>
          </a:xfrm>
        </p:spPr>
        <p:txBody>
          <a:bodyPr/>
          <a:lstStyle/>
          <a:p>
            <a:r>
              <a:rPr lang="en-US" altLang="zh-CN" dirty="0"/>
              <a:t>(Mock) LISA Data Challenge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419CC91-E4C8-4CCB-B6C4-1488BE646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51" y="1133457"/>
            <a:ext cx="7187213" cy="409752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201E04F-E916-4BED-A92D-D5192719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2006 - 2010: MLDC1~4 </a:t>
            </a:r>
          </a:p>
          <a:p>
            <a:r>
              <a:rPr lang="en-US" altLang="zh-CN" dirty="0">
                <a:hlinkClick r:id="rId3"/>
              </a:rPr>
              <a:t>https://asd.gsfc.nasa.gov/archive/astrogravs/docs/mldc/</a:t>
            </a:r>
            <a:r>
              <a:rPr lang="en-US" altLang="zh-CN" dirty="0"/>
              <a:t> (no longer updated)</a:t>
            </a:r>
          </a:p>
          <a:p>
            <a:endParaRPr lang="en-US" altLang="zh-CN" dirty="0"/>
          </a:p>
          <a:p>
            <a:r>
              <a:rPr lang="en-US" altLang="zh-CN" dirty="0"/>
              <a:t>2018 – 2021: LDC1 LDC2</a:t>
            </a:r>
          </a:p>
          <a:p>
            <a:r>
              <a:rPr lang="en-US" altLang="zh-CN" dirty="0">
                <a:hlinkClick r:id="rId4"/>
              </a:rPr>
              <a:t>https://lisa-ldc.lal.in2p3.fr/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A68509-F11C-4914-AFF3-8045F9C5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975EC5-2121-4832-9EFB-6E222BA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537E2-CB5E-49D6-9DE3-DF66DEDA3A77}"/>
              </a:ext>
            </a:extLst>
          </p:cNvPr>
          <p:cNvSpPr/>
          <p:nvPr/>
        </p:nvSpPr>
        <p:spPr>
          <a:xfrm>
            <a:off x="5008463" y="5466346"/>
            <a:ext cx="6397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Time domain of LDC2 data, https://lisa-ldc.lal.in2p3.fr/challenge2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49572A-6C77-48A0-8FE1-3933A15DA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69" y="1196048"/>
            <a:ext cx="7670044" cy="40975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39793D4-E10C-4D94-B30E-47B90C455DF1}"/>
              </a:ext>
            </a:extLst>
          </p:cNvPr>
          <p:cNvSpPr/>
          <p:nvPr/>
        </p:nvSpPr>
        <p:spPr>
          <a:xfrm>
            <a:off x="4800600" y="5466346"/>
            <a:ext cx="695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Different components in LDC2. https://lisa-ldc.lal.in2p3.fr/challenge2</a:t>
            </a:r>
          </a:p>
        </p:txBody>
      </p:sp>
    </p:spTree>
    <p:extLst>
      <p:ext uri="{BB962C8B-B14F-4D97-AF65-F5344CB8AC3E}">
        <p14:creationId xmlns:p14="http://schemas.microsoft.com/office/powerpoint/2010/main" val="8329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7E56-C194-499B-971C-E3184D79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253"/>
            <a:ext cx="3200400" cy="1142162"/>
          </a:xfrm>
        </p:spPr>
        <p:txBody>
          <a:bodyPr/>
          <a:lstStyle/>
          <a:p>
            <a:r>
              <a:rPr lang="en-US" altLang="zh-CN" dirty="0"/>
              <a:t>White dwarf binaries: 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F349666-0DF9-4174-A54A-315B53B5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93534"/>
            <a:ext cx="3200400" cy="351167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Simple waveform: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But huge population (10^7 in LISA band)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B7313-AD06-4978-ACE2-9C9EF3E1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5B522-D374-4F5C-90AF-E165C0D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624F5E-1587-44FE-A1EA-A96DEDBF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4" y="3257655"/>
            <a:ext cx="2944286" cy="105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1636C2-0795-431F-9ECA-62DD606B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13996"/>
            <a:ext cx="6792273" cy="5430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8434AA-BF96-4D01-9F1D-75A2645A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88" y="1504059"/>
            <a:ext cx="7838811" cy="39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DC73-1A5C-4BFE-A7D7-9048B292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5F0DC-C7AD-48F8-A743-1B009F7B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01DC9-43F1-470B-ABDA-CAB0FFFF78C6}"/>
              </a:ext>
            </a:extLst>
          </p:cNvPr>
          <p:cNvSpPr txBox="1"/>
          <p:nvPr/>
        </p:nvSpPr>
        <p:spPr>
          <a:xfrm>
            <a:off x="1081313" y="1871358"/>
            <a:ext cx="9590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G</a:t>
            </a:r>
            <a:r>
              <a:rPr lang="en-US" altLang="zh-CN" dirty="0"/>
              <a:t>alactic </a:t>
            </a:r>
            <a:r>
              <a:rPr lang="en-US" altLang="zh-CN" b="1" dirty="0">
                <a:solidFill>
                  <a:srgbClr val="BD582C"/>
                </a:solidFill>
              </a:rPr>
              <a:t>B</a:t>
            </a:r>
            <a:r>
              <a:rPr lang="en-US" altLang="zh-CN" dirty="0"/>
              <a:t>inary </a:t>
            </a:r>
            <a:r>
              <a:rPr lang="en-US" altLang="zh-CN" b="1" dirty="0">
                <a:solidFill>
                  <a:srgbClr val="BD582C"/>
                </a:solidFill>
              </a:rPr>
              <a:t>S</a:t>
            </a:r>
            <a:r>
              <a:rPr lang="en-US" altLang="zh-CN" dirty="0"/>
              <a:t>eparation by </a:t>
            </a:r>
            <a:r>
              <a:rPr lang="en-US" altLang="zh-CN" b="1" dirty="0">
                <a:solidFill>
                  <a:srgbClr val="BD582C"/>
                </a:solidFill>
              </a:rPr>
              <a:t>I</a:t>
            </a:r>
            <a:r>
              <a:rPr lang="en-US" altLang="zh-CN" dirty="0"/>
              <a:t>terative </a:t>
            </a:r>
            <a:r>
              <a:rPr lang="en-US" altLang="zh-CN" b="1" dirty="0">
                <a:solidFill>
                  <a:srgbClr val="BD582C"/>
                </a:solidFill>
              </a:rPr>
              <a:t>E</a:t>
            </a:r>
            <a:r>
              <a:rPr lang="en-US" altLang="zh-CN" dirty="0"/>
              <a:t>xtraction and </a:t>
            </a:r>
            <a:r>
              <a:rPr lang="en-US" altLang="zh-CN" b="1" dirty="0">
                <a:solidFill>
                  <a:srgbClr val="BD582C"/>
                </a:solidFill>
              </a:rPr>
              <a:t>V</a:t>
            </a:r>
            <a:r>
              <a:rPr lang="en-US" altLang="zh-CN" dirty="0"/>
              <a:t>alidation using </a:t>
            </a:r>
            <a:r>
              <a:rPr lang="en-US" altLang="zh-CN" b="1" dirty="0">
                <a:solidFill>
                  <a:srgbClr val="BD582C"/>
                </a:solidFill>
              </a:rPr>
              <a:t>E</a:t>
            </a:r>
            <a:r>
              <a:rPr lang="en-US" altLang="zh-CN" dirty="0"/>
              <a:t>xtended </a:t>
            </a:r>
            <a:r>
              <a:rPr lang="en-US" altLang="zh-CN" b="1" dirty="0">
                <a:solidFill>
                  <a:srgbClr val="BD582C"/>
                </a:solidFill>
              </a:rPr>
              <a:t>R</a:t>
            </a:r>
            <a:r>
              <a:rPr lang="en-US" altLang="zh-CN" dirty="0"/>
              <a:t>ange</a:t>
            </a:r>
          </a:p>
          <a:p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按 </a:t>
            </a:r>
            <a:r>
              <a:rPr lang="en-US" altLang="zh-CN" dirty="0">
                <a:latin typeface="+mn-ea"/>
              </a:rPr>
              <a:t>0.02 mHz </a:t>
            </a:r>
            <a:r>
              <a:rPr lang="zh-CN" altLang="en-US" dirty="0">
                <a:latin typeface="+mn-ea"/>
              </a:rPr>
              <a:t>分频，相互交叠，消除边界效应；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在各频带，利用匹配滤波，采用</a:t>
            </a:r>
            <a:r>
              <a:rPr lang="zh-CN" altLang="en-US" b="1" dirty="0">
                <a:latin typeface="+mn-ea"/>
              </a:rPr>
              <a:t>粒子群算法（</a:t>
            </a:r>
            <a:r>
              <a:rPr lang="en-US" altLang="zh-CN" b="1" dirty="0">
                <a:latin typeface="+mn-ea"/>
              </a:rPr>
              <a:t>PSO</a:t>
            </a:r>
            <a:r>
              <a:rPr lang="zh-CN" altLang="en-US" b="1" dirty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搜索单个波源；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扣除搜索到的波源；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重复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直到无法继续搜索出波源；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扩大参数搜索范围（频率导数），重复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，做</a:t>
            </a:r>
            <a:r>
              <a:rPr lang="zh-CN" altLang="en-US" b="1" dirty="0">
                <a:latin typeface="+mn-ea"/>
              </a:rPr>
              <a:t>交叉验证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2A6212-2C75-49E7-8AA9-DFDD946240CD}"/>
              </a:ext>
            </a:extLst>
          </p:cNvPr>
          <p:cNvSpPr/>
          <p:nvPr/>
        </p:nvSpPr>
        <p:spPr>
          <a:xfrm>
            <a:off x="1081313" y="1016324"/>
            <a:ext cx="3100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BD582C"/>
                </a:solidFill>
              </a:rPr>
              <a:t>Methods: GBSIEVER</a:t>
            </a:r>
            <a:endParaRPr lang="zh-CN" altLang="en-US" sz="2800" b="1" dirty="0">
              <a:solidFill>
                <a:srgbClr val="BD582C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E35211A-1F2D-4707-8752-FE02716077E4}"/>
              </a:ext>
            </a:extLst>
          </p:cNvPr>
          <p:cNvSpPr/>
          <p:nvPr/>
        </p:nvSpPr>
        <p:spPr>
          <a:xfrm flipH="1">
            <a:off x="8136083" y="3464572"/>
            <a:ext cx="374073" cy="15898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FA0667-02DB-4863-A342-B62D37C89CFC}"/>
              </a:ext>
            </a:extLst>
          </p:cNvPr>
          <p:cNvSpPr txBox="1"/>
          <p:nvPr/>
        </p:nvSpPr>
        <p:spPr>
          <a:xfrm>
            <a:off x="8598459" y="407481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I</a:t>
            </a:r>
            <a:r>
              <a:rPr lang="en-US" altLang="zh-CN" dirty="0"/>
              <a:t>terative </a:t>
            </a:r>
            <a:r>
              <a:rPr lang="en-US" altLang="zh-CN" b="1" dirty="0">
                <a:solidFill>
                  <a:srgbClr val="BD582C"/>
                </a:solidFill>
              </a:rPr>
              <a:t>E</a:t>
            </a:r>
            <a:r>
              <a:rPr lang="en-US" altLang="zh-CN" dirty="0"/>
              <a:t>xtraction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4BC9E1-C737-4436-B657-C931291C8283}"/>
              </a:ext>
            </a:extLst>
          </p:cNvPr>
          <p:cNvSpPr txBox="1"/>
          <p:nvPr/>
        </p:nvSpPr>
        <p:spPr>
          <a:xfrm>
            <a:off x="7808749" y="5408277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V</a:t>
            </a:r>
            <a:r>
              <a:rPr lang="en-US" altLang="zh-CN" dirty="0"/>
              <a:t>alidation using </a:t>
            </a:r>
            <a:r>
              <a:rPr lang="en-US" altLang="zh-CN" b="1" dirty="0">
                <a:solidFill>
                  <a:srgbClr val="BD582C"/>
                </a:solidFill>
              </a:rPr>
              <a:t>E</a:t>
            </a:r>
            <a:r>
              <a:rPr lang="en-US" altLang="zh-CN" dirty="0"/>
              <a:t>xtended </a:t>
            </a:r>
            <a:r>
              <a:rPr lang="en-US" altLang="zh-CN" b="1" dirty="0">
                <a:solidFill>
                  <a:srgbClr val="BD582C"/>
                </a:solidFill>
              </a:rPr>
              <a:t>R</a:t>
            </a:r>
            <a:r>
              <a:rPr lang="en-US" altLang="zh-CN" dirty="0"/>
              <a:t>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20E92-1A65-46CF-9BA5-175BDD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1C0E8-7F87-4ADA-8483-E898A749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5B6179-27AC-4D98-BDF1-28D8E8B3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19" y="955914"/>
            <a:ext cx="2822332" cy="29601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D4F05B-577D-4B68-96E7-439FA3299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76" y="3878709"/>
            <a:ext cx="3416063" cy="19666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EDD934-7AF1-4AE8-B2E3-CDEACE72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43" y="1390731"/>
            <a:ext cx="6338832" cy="4429696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73D1521F-2EBA-43E2-BCCA-7383675810B3}"/>
              </a:ext>
            </a:extLst>
          </p:cNvPr>
          <p:cNvSpPr/>
          <p:nvPr/>
        </p:nvSpPr>
        <p:spPr>
          <a:xfrm>
            <a:off x="6196274" y="5820427"/>
            <a:ext cx="5072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https://wiki.ubc.ca/Course:CPSC522/MCMC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F22B8C-A89D-444A-95E1-0AFD9AC6ED82}"/>
              </a:ext>
            </a:extLst>
          </p:cNvPr>
          <p:cNvSpPr/>
          <p:nvPr/>
        </p:nvSpPr>
        <p:spPr>
          <a:xfrm>
            <a:off x="1392170" y="1460197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GBSIEVER: </a:t>
            </a:r>
            <a:r>
              <a:rPr lang="en-US" altLang="zh-CN" b="1" dirty="0">
                <a:solidFill>
                  <a:srgbClr val="1F4E79"/>
                </a:solidFill>
              </a:rPr>
              <a:t>Particle Swarm Optimization (PSO)</a:t>
            </a:r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0D35E3-FFBC-49B8-ADAD-F33A20297047}"/>
              </a:ext>
            </a:extLst>
          </p:cNvPr>
          <p:cNvSpPr/>
          <p:nvPr/>
        </p:nvSpPr>
        <p:spPr>
          <a:xfrm>
            <a:off x="7111988" y="3943827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BAM: </a:t>
            </a:r>
            <a:r>
              <a:rPr lang="en-US" altLang="zh-CN" b="1" dirty="0">
                <a:solidFill>
                  <a:srgbClr val="1F4E79"/>
                </a:solidFill>
              </a:rPr>
              <a:t>MCMC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DE1570-E255-4CB7-9C00-108D5BFEFF41}"/>
              </a:ext>
            </a:extLst>
          </p:cNvPr>
          <p:cNvSpPr/>
          <p:nvPr/>
        </p:nvSpPr>
        <p:spPr>
          <a:xfrm>
            <a:off x="9885963" y="4546932"/>
            <a:ext cx="198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N. J. Cornish and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 J. Crowder, 2007.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4C5ACF-E868-42E9-88C9-337D23921770}"/>
              </a:ext>
            </a:extLst>
          </p:cNvPr>
          <p:cNvSpPr/>
          <p:nvPr/>
        </p:nvSpPr>
        <p:spPr>
          <a:xfrm>
            <a:off x="7011055" y="745587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“Lattice”: </a:t>
            </a:r>
            <a:r>
              <a:rPr lang="en-US" altLang="zh-CN" b="1" dirty="0">
                <a:solidFill>
                  <a:srgbClr val="1F4E79"/>
                </a:solidFill>
              </a:rPr>
              <a:t>grid-based search</a:t>
            </a:r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71CF17-4372-4EB9-B871-7FA549F22E0D}"/>
              </a:ext>
            </a:extLst>
          </p:cNvPr>
          <p:cNvSpPr/>
          <p:nvPr/>
        </p:nvSpPr>
        <p:spPr>
          <a:xfrm>
            <a:off x="613079" y="561685"/>
            <a:ext cx="3262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BD582C"/>
                </a:solidFill>
              </a:rPr>
              <a:t>Global Optimization:</a:t>
            </a:r>
            <a:endParaRPr lang="zh-CN" altLang="en-US" sz="2800" b="1" dirty="0">
              <a:solidFill>
                <a:srgbClr val="BD582C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B7BBCF-4620-4E76-8DCC-3DB44B78FEE2}"/>
              </a:ext>
            </a:extLst>
          </p:cNvPr>
          <p:cNvSpPr/>
          <p:nvPr/>
        </p:nvSpPr>
        <p:spPr>
          <a:xfrm>
            <a:off x="9726551" y="1609161"/>
            <a:ext cx="2423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A. Blaut, S. Babak,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A. and A. Krolak, 2010.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828DFC-1109-4BD7-BB7F-4649DF7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49600"/>
          </a:xfrm>
        </p:spPr>
        <p:txBody>
          <a:bodyPr/>
          <a:lstStyle/>
          <a:p>
            <a:r>
              <a:rPr lang="en-US" altLang="zh-CN" dirty="0"/>
              <a:t>Current status: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0AE06E-4D5E-4FFF-811D-A9C71E5F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BAM (by Crowder and Cornish, ~2007), ~20000 sources, 85% detection rate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Extended BAM (by Littenberg, 2010), ~9000, 90% detection rate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“Lattice” (by Blaut and Babak, 2020), ~12000, unknown detection rate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C59729-1325-4359-A93E-C1558FD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62B9A7-C8CA-4BD2-973B-CAAD2135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4C49F-98EE-4A39-8E6B-35B2C125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11" y="970475"/>
            <a:ext cx="7242489" cy="4917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ABFA8-103D-4D30-AF82-D464FF22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0" y="916721"/>
            <a:ext cx="7349514" cy="5024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BCA4DF-9383-41AF-8AF8-039D2F031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333" y="970474"/>
            <a:ext cx="7496454" cy="45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832A24-1E0C-4684-85B6-3C131197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81" y="1314109"/>
            <a:ext cx="7370975" cy="4165607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3E0085C-7472-4E18-80A3-73A134F2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8E601D-93AC-4BE8-BD8E-6D892FE9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B528F6-65E1-4E73-A5E1-ED024037175C}"/>
              </a:ext>
            </a:extLst>
          </p:cNvPr>
          <p:cNvSpPr/>
          <p:nvPr/>
        </p:nvSpPr>
        <p:spPr>
          <a:xfrm>
            <a:off x="778002" y="603281"/>
            <a:ext cx="1321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BD582C"/>
                </a:solidFill>
              </a:rPr>
              <a:t>Results:</a:t>
            </a:r>
            <a:endParaRPr lang="zh-CN" altLang="en-US" sz="2800" b="1" dirty="0">
              <a:solidFill>
                <a:srgbClr val="BD582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990AE6-A9A1-4FD5-9402-100693F1E0F0}"/>
                  </a:ext>
                </a:extLst>
              </p:cNvPr>
              <p:cNvSpPr txBox="1"/>
              <p:nvPr/>
            </p:nvSpPr>
            <p:spPr>
              <a:xfrm>
                <a:off x="778001" y="1378284"/>
                <a:ext cx="50291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altLang="zh-CN" b="1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Data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：</a:t>
                </a: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LDC1-4 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LISA Data Challenge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914400"/>
                <a:endPara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914400"/>
                <a:r>
                  <a:rPr lang="en-US" altLang="zh-CN" b="1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Components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：</a:t>
                </a: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WDBs + noise</a:t>
                </a:r>
              </a:p>
              <a:p>
                <a:pPr defTabSz="914400"/>
                <a:endPara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914400"/>
                <a:r>
                  <a:rPr lang="en-US" altLang="zh-CN" b="1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Response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： </a:t>
                </a: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TDI 1.0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990AE6-A9A1-4FD5-9402-100693F1E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1" y="1378284"/>
                <a:ext cx="5029199" cy="1477328"/>
              </a:xfrm>
              <a:prstGeom prst="rect">
                <a:avLst/>
              </a:prstGeom>
              <a:blipFill>
                <a:blip r:embed="rId3"/>
                <a:stretch>
                  <a:fillRect l="-1091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B33B665-94E8-43DB-A60C-DB367A9F9FE3}"/>
              </a:ext>
            </a:extLst>
          </p:cNvPr>
          <p:cNvSpPr txBox="1"/>
          <p:nvPr/>
        </p:nvSpPr>
        <p:spPr>
          <a:xfrm>
            <a:off x="778001" y="3851855"/>
            <a:ext cx="5029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Detection rate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84.28% ~ 91.19%</a:t>
            </a:r>
          </a:p>
          <a:p>
            <a:pPr defTabSz="914400"/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Reported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12270 ~ 9291</a:t>
            </a:r>
          </a:p>
          <a:p>
            <a:pPr defTabSz="914400"/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914400"/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Confirmed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10341 ~ 8472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245509-949A-4385-A3D2-F19D36E0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3986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689C92-AA0E-422B-93B1-725FB17C0765}"/>
              </a:ext>
            </a:extLst>
          </p:cNvPr>
          <p:cNvCxnSpPr>
            <a:cxnSpLocks/>
          </p:cNvCxnSpPr>
          <p:nvPr/>
        </p:nvCxnSpPr>
        <p:spPr>
          <a:xfrm flipH="1" flipV="1">
            <a:off x="10991851" y="1126502"/>
            <a:ext cx="104774" cy="23024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29DC927-7B13-428C-8BA0-9CC2952C027B}"/>
              </a:ext>
            </a:extLst>
          </p:cNvPr>
          <p:cNvSpPr txBox="1"/>
          <p:nvPr/>
        </p:nvSpPr>
        <p:spPr>
          <a:xfrm>
            <a:off x="9696450" y="778254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Confirmed sources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6F32DA-AF95-447D-A5CB-65E7FED4D8CD}"/>
              </a:ext>
            </a:extLst>
          </p:cNvPr>
          <p:cNvCxnSpPr>
            <a:cxnSpLocks/>
          </p:cNvCxnSpPr>
          <p:nvPr/>
        </p:nvCxnSpPr>
        <p:spPr>
          <a:xfrm flipH="1" flipV="1">
            <a:off x="9144000" y="2794752"/>
            <a:ext cx="1964533" cy="101525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CEF186-9FC3-4CD5-8ED7-D86BFCEC6A18}"/>
              </a:ext>
            </a:extLst>
          </p:cNvPr>
          <p:cNvCxnSpPr>
            <a:cxnSpLocks/>
          </p:cNvCxnSpPr>
          <p:nvPr/>
        </p:nvCxnSpPr>
        <p:spPr>
          <a:xfrm flipH="1" flipV="1">
            <a:off x="8617235" y="2855612"/>
            <a:ext cx="541052" cy="185926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EC5E33-9160-4FF3-8C45-357914A98DED}"/>
              </a:ext>
            </a:extLst>
          </p:cNvPr>
          <p:cNvSpPr txBox="1"/>
          <p:nvPr/>
        </p:nvSpPr>
        <p:spPr>
          <a:xfrm>
            <a:off x="7697915" y="2425420"/>
            <a:ext cx="19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Reported sources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369C94-3962-4B3C-8DD0-01B2C2F1D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72" y="1314108"/>
            <a:ext cx="7047592" cy="41656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C0D79D-62BE-4644-B77F-2265F11D6456}"/>
              </a:ext>
            </a:extLst>
          </p:cNvPr>
          <p:cNvSpPr/>
          <p:nvPr/>
        </p:nvSpPr>
        <p:spPr>
          <a:xfrm>
            <a:off x="6648287" y="5537005"/>
            <a:ext cx="37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https://lisa-ldc.lal.in2p3.fr/challenge1</a:t>
            </a:r>
          </a:p>
        </p:txBody>
      </p:sp>
    </p:spTree>
    <p:extLst>
      <p:ext uri="{BB962C8B-B14F-4D97-AF65-F5344CB8AC3E}">
        <p14:creationId xmlns:p14="http://schemas.microsoft.com/office/powerpoint/2010/main" val="13202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BC98034-8694-49AF-8862-9B4677EA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Gravitational Wave Data Analysis School 2021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55FBEE-F52F-4A75-BE46-D0F0D40A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6D3D-E046-4CE1-9222-0F8191296EF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AD499-3693-4249-BA61-B3D3EE76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8" y="291904"/>
            <a:ext cx="11670384" cy="2885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6A714F-7CBA-4720-892C-F5F80173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5" y="3240465"/>
            <a:ext cx="11499130" cy="2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1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1316</Words>
  <Application>Microsoft Office PowerPoint</Application>
  <PresentationFormat>宽屏</PresentationFormat>
  <Paragraphs>193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CMR9</vt:lpstr>
      <vt:lpstr>宋体</vt:lpstr>
      <vt:lpstr>等线</vt:lpstr>
      <vt:lpstr>Aharoni</vt:lpstr>
      <vt:lpstr>Arial</vt:lpstr>
      <vt:lpstr>Calibri</vt:lpstr>
      <vt:lpstr>Calibri Light</vt:lpstr>
      <vt:lpstr>Cambria Math</vt:lpstr>
      <vt:lpstr>Pristina</vt:lpstr>
      <vt:lpstr>回顾</vt:lpstr>
      <vt:lpstr>Resolving galactic binaries in LISA data </vt:lpstr>
      <vt:lpstr>PowerPoint 演示文稿</vt:lpstr>
      <vt:lpstr>(Mock) LISA Data Challenge</vt:lpstr>
      <vt:lpstr>White dwarf binaries: </vt:lpstr>
      <vt:lpstr>PowerPoint 演示文稿</vt:lpstr>
      <vt:lpstr>PowerPoint 演示文稿</vt:lpstr>
      <vt:lpstr>Current status: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Band splitting and edge effects</vt:lpstr>
      <vt:lpstr>PowerPoint 演示文稿</vt:lpstr>
      <vt:lpstr>PowerPoint 演示文稿</vt:lpstr>
      <vt:lpstr>Cross-validation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LISA Data Challenge</dc:title>
  <dc:creator>Silva_Z</dc:creator>
  <cp:lastModifiedBy>Silva_Z</cp:lastModifiedBy>
  <cp:revision>36</cp:revision>
  <dcterms:created xsi:type="dcterms:W3CDTF">2021-01-20T06:58:16Z</dcterms:created>
  <dcterms:modified xsi:type="dcterms:W3CDTF">2021-02-26T17:24:28Z</dcterms:modified>
</cp:coreProperties>
</file>