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9" r:id="rId4"/>
    <p:sldId id="258" r:id="rId5"/>
    <p:sldId id="260" r:id="rId6"/>
    <p:sldId id="261" r:id="rId7"/>
    <p:sldId id="268" r:id="rId8"/>
    <p:sldId id="267" r:id="rId9"/>
    <p:sldId id="259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5D9B26-189C-47B0-882A-2E35201EC4B7}" v="11" dt="2024-02-06T00:19:14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ce Long" userId="26265c2f126653ce" providerId="LiveId" clId="{BC308E45-8FF0-BB46-8614-DBD648BFF6FB}"/>
    <pc:docChg chg="undo custSel addSld modSld">
      <pc:chgData name="Grace Long" userId="26265c2f126653ce" providerId="LiveId" clId="{BC308E45-8FF0-BB46-8614-DBD648BFF6FB}" dt="2024-02-02T03:52:48.093" v="1171" actId="1076"/>
      <pc:docMkLst>
        <pc:docMk/>
      </pc:docMkLst>
      <pc:sldChg chg="addSp modSp mod">
        <pc:chgData name="Grace Long" userId="26265c2f126653ce" providerId="LiveId" clId="{BC308E45-8FF0-BB46-8614-DBD648BFF6FB}" dt="2024-02-02T02:05:08.032" v="396" actId="1076"/>
        <pc:sldMkLst>
          <pc:docMk/>
          <pc:sldMk cId="1606511757" sldId="257"/>
        </pc:sldMkLst>
        <pc:picChg chg="add mod">
          <ac:chgData name="Grace Long" userId="26265c2f126653ce" providerId="LiveId" clId="{BC308E45-8FF0-BB46-8614-DBD648BFF6FB}" dt="2024-02-02T02:05:08.032" v="396" actId="1076"/>
          <ac:picMkLst>
            <pc:docMk/>
            <pc:sldMk cId="1606511757" sldId="257"/>
            <ac:picMk id="5" creationId="{B0BC45DA-222F-2304-DC58-FB62AFEBC8B9}"/>
          </ac:picMkLst>
        </pc:picChg>
      </pc:sldChg>
      <pc:sldChg chg="addSp modSp mod">
        <pc:chgData name="Grace Long" userId="26265c2f126653ce" providerId="LiveId" clId="{BC308E45-8FF0-BB46-8614-DBD648BFF6FB}" dt="2024-02-02T01:51:08.245" v="246" actId="1076"/>
        <pc:sldMkLst>
          <pc:docMk/>
          <pc:sldMk cId="3801912400" sldId="258"/>
        </pc:sldMkLst>
        <pc:spChg chg="mod">
          <ac:chgData name="Grace Long" userId="26265c2f126653ce" providerId="LiveId" clId="{BC308E45-8FF0-BB46-8614-DBD648BFF6FB}" dt="2024-02-02T01:51:01.236" v="245" actId="5793"/>
          <ac:spMkLst>
            <pc:docMk/>
            <pc:sldMk cId="3801912400" sldId="258"/>
            <ac:spMk id="3" creationId="{3696ACBA-CBB7-EA75-6606-40BB64991638}"/>
          </ac:spMkLst>
        </pc:spChg>
        <pc:picChg chg="add mod">
          <ac:chgData name="Grace Long" userId="26265c2f126653ce" providerId="LiveId" clId="{BC308E45-8FF0-BB46-8614-DBD648BFF6FB}" dt="2024-02-02T01:51:08.245" v="246" actId="1076"/>
          <ac:picMkLst>
            <pc:docMk/>
            <pc:sldMk cId="3801912400" sldId="258"/>
            <ac:picMk id="5" creationId="{B35C0A67-5F52-8701-D220-EB7C3394418C}"/>
          </ac:picMkLst>
        </pc:picChg>
      </pc:sldChg>
      <pc:sldChg chg="addSp delSp modSp mod">
        <pc:chgData name="Grace Long" userId="26265c2f126653ce" providerId="LiveId" clId="{BC308E45-8FF0-BB46-8614-DBD648BFF6FB}" dt="2024-02-02T03:04:57.967" v="620" actId="478"/>
        <pc:sldMkLst>
          <pc:docMk/>
          <pc:sldMk cId="2496518389" sldId="259"/>
        </pc:sldMkLst>
        <pc:spChg chg="mod">
          <ac:chgData name="Grace Long" userId="26265c2f126653ce" providerId="LiveId" clId="{BC308E45-8FF0-BB46-8614-DBD648BFF6FB}" dt="2024-02-02T03:02:40.537" v="598" actId="255"/>
          <ac:spMkLst>
            <pc:docMk/>
            <pc:sldMk cId="2496518389" sldId="259"/>
            <ac:spMk id="2" creationId="{F51C4562-0707-9CA8-9870-98BF783B3041}"/>
          </ac:spMkLst>
        </pc:spChg>
        <pc:spChg chg="mod">
          <ac:chgData name="Grace Long" userId="26265c2f126653ce" providerId="LiveId" clId="{BC308E45-8FF0-BB46-8614-DBD648BFF6FB}" dt="2024-02-02T03:03:55.444" v="610" actId="27636"/>
          <ac:spMkLst>
            <pc:docMk/>
            <pc:sldMk cId="2496518389" sldId="259"/>
            <ac:spMk id="3" creationId="{305281DD-EE1C-565A-C96F-8F91B51C3976}"/>
          </ac:spMkLst>
        </pc:spChg>
        <pc:picChg chg="add del mod">
          <ac:chgData name="Grace Long" userId="26265c2f126653ce" providerId="LiveId" clId="{BC308E45-8FF0-BB46-8614-DBD648BFF6FB}" dt="2024-02-02T03:03:03.547" v="599" actId="478"/>
          <ac:picMkLst>
            <pc:docMk/>
            <pc:sldMk cId="2496518389" sldId="259"/>
            <ac:picMk id="5" creationId="{7D791E68-2A6B-F834-3D76-2E7FC900C696}"/>
          </ac:picMkLst>
        </pc:picChg>
        <pc:picChg chg="add del mod">
          <ac:chgData name="Grace Long" userId="26265c2f126653ce" providerId="LiveId" clId="{BC308E45-8FF0-BB46-8614-DBD648BFF6FB}" dt="2024-02-02T03:04:57.967" v="620" actId="478"/>
          <ac:picMkLst>
            <pc:docMk/>
            <pc:sldMk cId="2496518389" sldId="259"/>
            <ac:picMk id="6" creationId="{6E91C108-E829-A1C0-A945-8D40DA7963A6}"/>
          </ac:picMkLst>
        </pc:picChg>
      </pc:sldChg>
      <pc:sldChg chg="addSp delSp modSp new mod">
        <pc:chgData name="Grace Long" userId="26265c2f126653ce" providerId="LiveId" clId="{BC308E45-8FF0-BB46-8614-DBD648BFF6FB}" dt="2024-02-02T03:14:11.292" v="695" actId="20577"/>
        <pc:sldMkLst>
          <pc:docMk/>
          <pc:sldMk cId="2021197843" sldId="260"/>
        </pc:sldMkLst>
        <pc:spChg chg="mod">
          <ac:chgData name="Grace Long" userId="26265c2f126653ce" providerId="LiveId" clId="{BC308E45-8FF0-BB46-8614-DBD648BFF6FB}" dt="2024-02-02T01:58:06.206" v="333" actId="20577"/>
          <ac:spMkLst>
            <pc:docMk/>
            <pc:sldMk cId="2021197843" sldId="260"/>
            <ac:spMk id="2" creationId="{6B0A7FA5-032B-5587-6929-4297A5390EF0}"/>
          </ac:spMkLst>
        </pc:spChg>
        <pc:spChg chg="del">
          <ac:chgData name="Grace Long" userId="26265c2f126653ce" providerId="LiveId" clId="{BC308E45-8FF0-BB46-8614-DBD648BFF6FB}" dt="2024-02-02T01:53:12.412" v="248"/>
          <ac:spMkLst>
            <pc:docMk/>
            <pc:sldMk cId="2021197843" sldId="260"/>
            <ac:spMk id="3" creationId="{B620E704-E22F-0EE1-7F24-B7C8254BA224}"/>
          </ac:spMkLst>
        </pc:spChg>
        <pc:spChg chg="add del mod">
          <ac:chgData name="Grace Long" userId="26265c2f126653ce" providerId="LiveId" clId="{BC308E45-8FF0-BB46-8614-DBD648BFF6FB}" dt="2024-02-02T01:53:54.493" v="300"/>
          <ac:spMkLst>
            <pc:docMk/>
            <pc:sldMk cId="2021197843" sldId="260"/>
            <ac:spMk id="7" creationId="{465E4253-EBA6-EEE4-5E9D-298153745673}"/>
          </ac:spMkLst>
        </pc:spChg>
        <pc:spChg chg="add del mod">
          <ac:chgData name="Grace Long" userId="26265c2f126653ce" providerId="LiveId" clId="{BC308E45-8FF0-BB46-8614-DBD648BFF6FB}" dt="2024-02-02T01:54:12.412" v="307" actId="478"/>
          <ac:spMkLst>
            <pc:docMk/>
            <pc:sldMk cId="2021197843" sldId="260"/>
            <ac:spMk id="11" creationId="{A20BF17E-FCF3-3574-491B-FFEE1ED86850}"/>
          </ac:spMkLst>
        </pc:spChg>
        <pc:spChg chg="add del mod">
          <ac:chgData name="Grace Long" userId="26265c2f126653ce" providerId="LiveId" clId="{BC308E45-8FF0-BB46-8614-DBD648BFF6FB}" dt="2024-02-02T02:18:26.853" v="497"/>
          <ac:spMkLst>
            <pc:docMk/>
            <pc:sldMk cId="2021197843" sldId="260"/>
            <ac:spMk id="16" creationId="{CA8D4BF0-6CB7-EBAD-5B4A-1452EC268BBE}"/>
          </ac:spMkLst>
        </pc:spChg>
        <pc:spChg chg="add mod">
          <ac:chgData name="Grace Long" userId="26265c2f126653ce" providerId="LiveId" clId="{BC308E45-8FF0-BB46-8614-DBD648BFF6FB}" dt="2024-02-02T03:14:11.292" v="695" actId="20577"/>
          <ac:spMkLst>
            <pc:docMk/>
            <pc:sldMk cId="2021197843" sldId="260"/>
            <ac:spMk id="17" creationId="{113381B2-1863-B6A3-3A4A-CD4E84EEFA38}"/>
          </ac:spMkLst>
        </pc:spChg>
        <pc:picChg chg="add del mod">
          <ac:chgData name="Grace Long" userId="26265c2f126653ce" providerId="LiveId" clId="{BC308E45-8FF0-BB46-8614-DBD648BFF6FB}" dt="2024-02-02T01:53:47.360" v="299" actId="478"/>
          <ac:picMkLst>
            <pc:docMk/>
            <pc:sldMk cId="2021197843" sldId="260"/>
            <ac:picMk id="5" creationId="{F86C1D2C-474B-1EF7-EC22-7EA03DE93AD6}"/>
          </ac:picMkLst>
        </pc:picChg>
        <pc:picChg chg="add del mod">
          <ac:chgData name="Grace Long" userId="26265c2f126653ce" providerId="LiveId" clId="{BC308E45-8FF0-BB46-8614-DBD648BFF6FB}" dt="2024-02-02T01:54:07.009" v="305" actId="478"/>
          <ac:picMkLst>
            <pc:docMk/>
            <pc:sldMk cId="2021197843" sldId="260"/>
            <ac:picMk id="9" creationId="{3BF69D1C-17BD-3603-26C3-52854E1D9C96}"/>
          </ac:picMkLst>
        </pc:picChg>
        <pc:picChg chg="add del mod">
          <ac:chgData name="Grace Long" userId="26265c2f126653ce" providerId="LiveId" clId="{BC308E45-8FF0-BB46-8614-DBD648BFF6FB}" dt="2024-02-02T01:54:45.864" v="314" actId="478"/>
          <ac:picMkLst>
            <pc:docMk/>
            <pc:sldMk cId="2021197843" sldId="260"/>
            <ac:picMk id="13" creationId="{846ED06B-5EA4-F900-13FD-88AD265581B0}"/>
          </ac:picMkLst>
        </pc:picChg>
        <pc:picChg chg="add mod">
          <ac:chgData name="Grace Long" userId="26265c2f126653ce" providerId="LiveId" clId="{BC308E45-8FF0-BB46-8614-DBD648BFF6FB}" dt="2024-02-02T02:20:44.033" v="590" actId="1076"/>
          <ac:picMkLst>
            <pc:docMk/>
            <pc:sldMk cId="2021197843" sldId="260"/>
            <ac:picMk id="15" creationId="{7E5C31CB-AFFF-81B3-54B7-F5BA60624563}"/>
          </ac:picMkLst>
        </pc:picChg>
      </pc:sldChg>
      <pc:sldChg chg="addSp delSp modSp new mod">
        <pc:chgData name="Grace Long" userId="26265c2f126653ce" providerId="LiveId" clId="{BC308E45-8FF0-BB46-8614-DBD648BFF6FB}" dt="2024-02-02T02:18:46.655" v="498" actId="12"/>
        <pc:sldMkLst>
          <pc:docMk/>
          <pc:sldMk cId="2251658061" sldId="261"/>
        </pc:sldMkLst>
        <pc:spChg chg="mod">
          <ac:chgData name="Grace Long" userId="26265c2f126653ce" providerId="LiveId" clId="{BC308E45-8FF0-BB46-8614-DBD648BFF6FB}" dt="2024-02-02T01:58:16.510" v="357" actId="20577"/>
          <ac:spMkLst>
            <pc:docMk/>
            <pc:sldMk cId="2251658061" sldId="261"/>
            <ac:spMk id="2" creationId="{E9B97354-A174-FAD7-55C9-C7DC6124AD29}"/>
          </ac:spMkLst>
        </pc:spChg>
        <pc:spChg chg="del">
          <ac:chgData name="Grace Long" userId="26265c2f126653ce" providerId="LiveId" clId="{BC308E45-8FF0-BB46-8614-DBD648BFF6FB}" dt="2024-02-02T02:00:05.467" v="358"/>
          <ac:spMkLst>
            <pc:docMk/>
            <pc:sldMk cId="2251658061" sldId="261"/>
            <ac:spMk id="3" creationId="{92DB5B3D-8B1B-384A-0BAE-6CCF88FCCBAF}"/>
          </ac:spMkLst>
        </pc:spChg>
        <pc:spChg chg="add del mod">
          <ac:chgData name="Grace Long" userId="26265c2f126653ce" providerId="LiveId" clId="{BC308E45-8FF0-BB46-8614-DBD648BFF6FB}" dt="2024-02-02T02:00:20.414" v="364"/>
          <ac:spMkLst>
            <pc:docMk/>
            <pc:sldMk cId="2251658061" sldId="261"/>
            <ac:spMk id="7" creationId="{08E7A0E0-2A52-E747-3D4A-F82B867C9F32}"/>
          </ac:spMkLst>
        </pc:spChg>
        <pc:spChg chg="add del mod">
          <ac:chgData name="Grace Long" userId="26265c2f126653ce" providerId="LiveId" clId="{BC308E45-8FF0-BB46-8614-DBD648BFF6FB}" dt="2024-02-02T02:00:32.684" v="369" actId="478"/>
          <ac:spMkLst>
            <pc:docMk/>
            <pc:sldMk cId="2251658061" sldId="261"/>
            <ac:spMk id="11" creationId="{AD43FDDF-A559-DE89-B23D-A1F18CE66380}"/>
          </ac:spMkLst>
        </pc:spChg>
        <pc:spChg chg="add mod">
          <ac:chgData name="Grace Long" userId="26265c2f126653ce" providerId="LiveId" clId="{BC308E45-8FF0-BB46-8614-DBD648BFF6FB}" dt="2024-02-02T02:18:46.655" v="498" actId="12"/>
          <ac:spMkLst>
            <pc:docMk/>
            <pc:sldMk cId="2251658061" sldId="261"/>
            <ac:spMk id="14" creationId="{C43E8414-155B-3F94-4BAA-4EC4299AEFAC}"/>
          </ac:spMkLst>
        </pc:spChg>
        <pc:picChg chg="add del mod">
          <ac:chgData name="Grace Long" userId="26265c2f126653ce" providerId="LiveId" clId="{BC308E45-8FF0-BB46-8614-DBD648BFF6FB}" dt="2024-02-02T02:00:13.788" v="363" actId="478"/>
          <ac:picMkLst>
            <pc:docMk/>
            <pc:sldMk cId="2251658061" sldId="261"/>
            <ac:picMk id="5" creationId="{02EF8BF3-AE36-99CE-A22C-F58684B727C3}"/>
          </ac:picMkLst>
        </pc:picChg>
        <pc:picChg chg="add del mod">
          <ac:chgData name="Grace Long" userId="26265c2f126653ce" providerId="LiveId" clId="{BC308E45-8FF0-BB46-8614-DBD648BFF6FB}" dt="2024-02-02T02:00:30.797" v="368" actId="478"/>
          <ac:picMkLst>
            <pc:docMk/>
            <pc:sldMk cId="2251658061" sldId="261"/>
            <ac:picMk id="9" creationId="{161A18F9-A2FE-5B39-E59B-74B5BAC4E5CB}"/>
          </ac:picMkLst>
        </pc:picChg>
        <pc:picChg chg="add mod">
          <ac:chgData name="Grace Long" userId="26265c2f126653ce" providerId="LiveId" clId="{BC308E45-8FF0-BB46-8614-DBD648BFF6FB}" dt="2024-02-02T02:03:34.947" v="387" actId="14100"/>
          <ac:picMkLst>
            <pc:docMk/>
            <pc:sldMk cId="2251658061" sldId="261"/>
            <ac:picMk id="13" creationId="{9D69521F-7BCF-BEEF-3FD9-47ED33CE4892}"/>
          </ac:picMkLst>
        </pc:picChg>
      </pc:sldChg>
      <pc:sldChg chg="addSp delSp modSp new mod">
        <pc:chgData name="Grace Long" userId="26265c2f126653ce" providerId="LiveId" clId="{BC308E45-8FF0-BB46-8614-DBD648BFF6FB}" dt="2024-02-02T03:24:11.969" v="781" actId="1076"/>
        <pc:sldMkLst>
          <pc:docMk/>
          <pc:sldMk cId="884386406" sldId="262"/>
        </pc:sldMkLst>
        <pc:spChg chg="mod">
          <ac:chgData name="Grace Long" userId="26265c2f126653ce" providerId="LiveId" clId="{BC308E45-8FF0-BB46-8614-DBD648BFF6FB}" dt="2024-02-02T03:05:06.499" v="624" actId="20577"/>
          <ac:spMkLst>
            <pc:docMk/>
            <pc:sldMk cId="884386406" sldId="262"/>
            <ac:spMk id="2" creationId="{AF3FCAC9-5D95-105A-E418-31D1F61FBC2A}"/>
          </ac:spMkLst>
        </pc:spChg>
        <pc:spChg chg="del mod">
          <ac:chgData name="Grace Long" userId="26265c2f126653ce" providerId="LiveId" clId="{BC308E45-8FF0-BB46-8614-DBD648BFF6FB}" dt="2024-02-02T03:05:17.497" v="626" actId="478"/>
          <ac:spMkLst>
            <pc:docMk/>
            <pc:sldMk cId="884386406" sldId="262"/>
            <ac:spMk id="3" creationId="{5CA118E0-EE20-48CB-3775-3B3943792709}"/>
          </ac:spMkLst>
        </pc:spChg>
        <pc:picChg chg="add mod">
          <ac:chgData name="Grace Long" userId="26265c2f126653ce" providerId="LiveId" clId="{BC308E45-8FF0-BB46-8614-DBD648BFF6FB}" dt="2024-02-02T03:24:11.969" v="781" actId="1076"/>
          <ac:picMkLst>
            <pc:docMk/>
            <pc:sldMk cId="884386406" sldId="262"/>
            <ac:picMk id="5" creationId="{7229AA61-55AD-0FBD-D279-81737FA27EDB}"/>
          </ac:picMkLst>
        </pc:picChg>
      </pc:sldChg>
      <pc:sldChg chg="addSp delSp modSp new mod">
        <pc:chgData name="Grace Long" userId="26265c2f126653ce" providerId="LiveId" clId="{BC308E45-8FF0-BB46-8614-DBD648BFF6FB}" dt="2024-02-02T03:07:24.117" v="651" actId="1076"/>
        <pc:sldMkLst>
          <pc:docMk/>
          <pc:sldMk cId="3349221534" sldId="263"/>
        </pc:sldMkLst>
        <pc:spChg chg="mod">
          <ac:chgData name="Grace Long" userId="26265c2f126653ce" providerId="LiveId" clId="{BC308E45-8FF0-BB46-8614-DBD648BFF6FB}" dt="2024-02-02T03:06:49.507" v="646" actId="120"/>
          <ac:spMkLst>
            <pc:docMk/>
            <pc:sldMk cId="3349221534" sldId="263"/>
            <ac:spMk id="2" creationId="{3ED1EDDC-B728-EA7D-35FC-8FB7AEF14FC7}"/>
          </ac:spMkLst>
        </pc:spChg>
        <pc:spChg chg="del">
          <ac:chgData name="Grace Long" userId="26265c2f126653ce" providerId="LiveId" clId="{BC308E45-8FF0-BB46-8614-DBD648BFF6FB}" dt="2024-02-02T03:07:00.778" v="647" actId="478"/>
          <ac:spMkLst>
            <pc:docMk/>
            <pc:sldMk cId="3349221534" sldId="263"/>
            <ac:spMk id="3" creationId="{839291C1-2D5C-4850-F963-74C5CB757B3B}"/>
          </ac:spMkLst>
        </pc:spChg>
        <pc:picChg chg="add mod">
          <ac:chgData name="Grace Long" userId="26265c2f126653ce" providerId="LiveId" clId="{BC308E45-8FF0-BB46-8614-DBD648BFF6FB}" dt="2024-02-02T03:07:24.117" v="651" actId="1076"/>
          <ac:picMkLst>
            <pc:docMk/>
            <pc:sldMk cId="3349221534" sldId="263"/>
            <ac:picMk id="1026" creationId="{47D1AF89-68F2-1BC1-3F0B-B272768BFA59}"/>
          </ac:picMkLst>
        </pc:picChg>
      </pc:sldChg>
      <pc:sldChg chg="addSp delSp modSp new mod">
        <pc:chgData name="Grace Long" userId="26265c2f126653ce" providerId="LiveId" clId="{BC308E45-8FF0-BB46-8614-DBD648BFF6FB}" dt="2024-02-02T03:08:56.315" v="662" actId="1076"/>
        <pc:sldMkLst>
          <pc:docMk/>
          <pc:sldMk cId="3092709275" sldId="264"/>
        </pc:sldMkLst>
        <pc:spChg chg="mod">
          <ac:chgData name="Grace Long" userId="26265c2f126653ce" providerId="LiveId" clId="{BC308E45-8FF0-BB46-8614-DBD648BFF6FB}" dt="2024-02-02T03:08:24.791" v="658" actId="1076"/>
          <ac:spMkLst>
            <pc:docMk/>
            <pc:sldMk cId="3092709275" sldId="264"/>
            <ac:spMk id="2" creationId="{4ABD6B04-60DD-89AA-D443-8A1608D8E3BE}"/>
          </ac:spMkLst>
        </pc:spChg>
        <pc:spChg chg="del">
          <ac:chgData name="Grace Long" userId="26265c2f126653ce" providerId="LiveId" clId="{BC308E45-8FF0-BB46-8614-DBD648BFF6FB}" dt="2024-02-02T03:08:29.249" v="659" actId="478"/>
          <ac:spMkLst>
            <pc:docMk/>
            <pc:sldMk cId="3092709275" sldId="264"/>
            <ac:spMk id="3" creationId="{F380404E-F19F-5E73-4D74-D331C1F85AC9}"/>
          </ac:spMkLst>
        </pc:spChg>
        <pc:picChg chg="add mod">
          <ac:chgData name="Grace Long" userId="26265c2f126653ce" providerId="LiveId" clId="{BC308E45-8FF0-BB46-8614-DBD648BFF6FB}" dt="2024-02-02T03:08:56.315" v="662" actId="1076"/>
          <ac:picMkLst>
            <pc:docMk/>
            <pc:sldMk cId="3092709275" sldId="264"/>
            <ac:picMk id="2050" creationId="{9577FCC5-C1CB-B158-6813-382CAE366F8B}"/>
          </ac:picMkLst>
        </pc:picChg>
      </pc:sldChg>
      <pc:sldChg chg="addSp delSp modSp new mod">
        <pc:chgData name="Grace Long" userId="26265c2f126653ce" providerId="LiveId" clId="{BC308E45-8FF0-BB46-8614-DBD648BFF6FB}" dt="2024-02-02T03:10:39.594" v="673" actId="1076"/>
        <pc:sldMkLst>
          <pc:docMk/>
          <pc:sldMk cId="2064282250" sldId="265"/>
        </pc:sldMkLst>
        <pc:spChg chg="mod">
          <ac:chgData name="Grace Long" userId="26265c2f126653ce" providerId="LiveId" clId="{BC308E45-8FF0-BB46-8614-DBD648BFF6FB}" dt="2024-02-02T03:10:14.394" v="669" actId="1076"/>
          <ac:spMkLst>
            <pc:docMk/>
            <pc:sldMk cId="2064282250" sldId="265"/>
            <ac:spMk id="2" creationId="{82516788-6C47-A751-762D-891DB839F58B}"/>
          </ac:spMkLst>
        </pc:spChg>
        <pc:spChg chg="del">
          <ac:chgData name="Grace Long" userId="26265c2f126653ce" providerId="LiveId" clId="{BC308E45-8FF0-BB46-8614-DBD648BFF6FB}" dt="2024-02-02T03:10:20.615" v="670" actId="478"/>
          <ac:spMkLst>
            <pc:docMk/>
            <pc:sldMk cId="2064282250" sldId="265"/>
            <ac:spMk id="3" creationId="{6A10F044-50D5-C8B1-64A9-DC85E258B920}"/>
          </ac:spMkLst>
        </pc:spChg>
        <pc:picChg chg="add mod">
          <ac:chgData name="Grace Long" userId="26265c2f126653ce" providerId="LiveId" clId="{BC308E45-8FF0-BB46-8614-DBD648BFF6FB}" dt="2024-02-02T03:10:39.594" v="673" actId="1076"/>
          <ac:picMkLst>
            <pc:docMk/>
            <pc:sldMk cId="2064282250" sldId="265"/>
            <ac:picMk id="3074" creationId="{7955F352-0196-ED2D-5FFA-FB37DD8F0350}"/>
          </ac:picMkLst>
        </pc:picChg>
      </pc:sldChg>
      <pc:sldChg chg="addSp delSp modSp new mod">
        <pc:chgData name="Grace Long" userId="26265c2f126653ce" providerId="LiveId" clId="{BC308E45-8FF0-BB46-8614-DBD648BFF6FB}" dt="2024-02-02T03:12:34.474" v="684" actId="1076"/>
        <pc:sldMkLst>
          <pc:docMk/>
          <pc:sldMk cId="4034913862" sldId="266"/>
        </pc:sldMkLst>
        <pc:spChg chg="mod">
          <ac:chgData name="Grace Long" userId="26265c2f126653ce" providerId="LiveId" clId="{BC308E45-8FF0-BB46-8614-DBD648BFF6FB}" dt="2024-02-02T03:11:16.836" v="680" actId="1076"/>
          <ac:spMkLst>
            <pc:docMk/>
            <pc:sldMk cId="4034913862" sldId="266"/>
            <ac:spMk id="2" creationId="{55B08E58-DAE8-CDCC-52FB-138F49C9234A}"/>
          </ac:spMkLst>
        </pc:spChg>
        <pc:spChg chg="del">
          <ac:chgData name="Grace Long" userId="26265c2f126653ce" providerId="LiveId" clId="{BC308E45-8FF0-BB46-8614-DBD648BFF6FB}" dt="2024-02-02T03:11:19.453" v="681" actId="478"/>
          <ac:spMkLst>
            <pc:docMk/>
            <pc:sldMk cId="4034913862" sldId="266"/>
            <ac:spMk id="3" creationId="{F3212ED6-D97C-E5A0-55E2-7E1BD92C17EF}"/>
          </ac:spMkLst>
        </pc:spChg>
        <pc:picChg chg="add mod">
          <ac:chgData name="Grace Long" userId="26265c2f126653ce" providerId="LiveId" clId="{BC308E45-8FF0-BB46-8614-DBD648BFF6FB}" dt="2024-02-02T03:12:34.474" v="684" actId="1076"/>
          <ac:picMkLst>
            <pc:docMk/>
            <pc:sldMk cId="4034913862" sldId="266"/>
            <ac:picMk id="4098" creationId="{E0406166-CE9D-AEBF-602A-007DF37EDB05}"/>
          </ac:picMkLst>
        </pc:picChg>
      </pc:sldChg>
      <pc:sldChg chg="addSp delSp modSp new mod">
        <pc:chgData name="Grace Long" userId="26265c2f126653ce" providerId="LiveId" clId="{BC308E45-8FF0-BB46-8614-DBD648BFF6FB}" dt="2024-02-02T03:20:13.145" v="763" actId="1076"/>
        <pc:sldMkLst>
          <pc:docMk/>
          <pc:sldMk cId="2706632728" sldId="267"/>
        </pc:sldMkLst>
        <pc:spChg chg="mod">
          <ac:chgData name="Grace Long" userId="26265c2f126653ce" providerId="LiveId" clId="{BC308E45-8FF0-BB46-8614-DBD648BFF6FB}" dt="2024-02-02T03:17:16.489" v="720" actId="1076"/>
          <ac:spMkLst>
            <pc:docMk/>
            <pc:sldMk cId="2706632728" sldId="267"/>
            <ac:spMk id="2" creationId="{3E678B31-28EF-0C6B-3370-FFEC8719828A}"/>
          </ac:spMkLst>
        </pc:spChg>
        <pc:spChg chg="del">
          <ac:chgData name="Grace Long" userId="26265c2f126653ce" providerId="LiveId" clId="{BC308E45-8FF0-BB46-8614-DBD648BFF6FB}" dt="2024-02-02T03:15:23.807" v="704" actId="478"/>
          <ac:spMkLst>
            <pc:docMk/>
            <pc:sldMk cId="2706632728" sldId="267"/>
            <ac:spMk id="3" creationId="{C83D5768-D071-A62C-76F7-D40720453237}"/>
          </ac:spMkLst>
        </pc:spChg>
        <pc:spChg chg="add del mod">
          <ac:chgData name="Grace Long" userId="26265c2f126653ce" providerId="LiveId" clId="{BC308E45-8FF0-BB46-8614-DBD648BFF6FB}" dt="2024-02-02T03:17:32.288" v="725" actId="478"/>
          <ac:spMkLst>
            <pc:docMk/>
            <pc:sldMk cId="2706632728" sldId="267"/>
            <ac:spMk id="4" creationId="{88D7BB5F-D856-BBF6-571E-F7B12AE086BB}"/>
          </ac:spMkLst>
        </pc:spChg>
        <pc:picChg chg="add mod">
          <ac:chgData name="Grace Long" userId="26265c2f126653ce" providerId="LiveId" clId="{BC308E45-8FF0-BB46-8614-DBD648BFF6FB}" dt="2024-02-02T03:19:33.236" v="753" actId="1076"/>
          <ac:picMkLst>
            <pc:docMk/>
            <pc:sldMk cId="2706632728" sldId="267"/>
            <ac:picMk id="5122" creationId="{21CA9E7B-16A4-9C81-505C-368ED2727A45}"/>
          </ac:picMkLst>
        </pc:picChg>
        <pc:picChg chg="add mod">
          <ac:chgData name="Grace Long" userId="26265c2f126653ce" providerId="LiveId" clId="{BC308E45-8FF0-BB46-8614-DBD648BFF6FB}" dt="2024-02-02T03:20:13.145" v="763" actId="1076"/>
          <ac:picMkLst>
            <pc:docMk/>
            <pc:sldMk cId="2706632728" sldId="267"/>
            <ac:picMk id="5124" creationId="{E6279B50-42B5-F338-D537-713CE241F384}"/>
          </ac:picMkLst>
        </pc:picChg>
        <pc:picChg chg="add mod">
          <ac:chgData name="Grace Long" userId="26265c2f126653ce" providerId="LiveId" clId="{BC308E45-8FF0-BB46-8614-DBD648BFF6FB}" dt="2024-02-02T03:20:07.846" v="762" actId="1076"/>
          <ac:picMkLst>
            <pc:docMk/>
            <pc:sldMk cId="2706632728" sldId="267"/>
            <ac:picMk id="5126" creationId="{CDA51DE9-6FCA-F933-3633-C54BD544D4C8}"/>
          </ac:picMkLst>
        </pc:picChg>
        <pc:picChg chg="add mod">
          <ac:chgData name="Grace Long" userId="26265c2f126653ce" providerId="LiveId" clId="{BC308E45-8FF0-BB46-8614-DBD648BFF6FB}" dt="2024-02-02T03:20:01.024" v="759" actId="1076"/>
          <ac:picMkLst>
            <pc:docMk/>
            <pc:sldMk cId="2706632728" sldId="267"/>
            <ac:picMk id="5128" creationId="{94E67381-93A0-6F76-AA64-0BE64F87C286}"/>
          </ac:picMkLst>
        </pc:picChg>
      </pc:sldChg>
      <pc:sldChg chg="addSp delSp modSp new mod">
        <pc:chgData name="Grace Long" userId="26265c2f126653ce" providerId="LiveId" clId="{BC308E45-8FF0-BB46-8614-DBD648BFF6FB}" dt="2024-02-02T03:20:34.766" v="778" actId="1076"/>
        <pc:sldMkLst>
          <pc:docMk/>
          <pc:sldMk cId="2431336403" sldId="268"/>
        </pc:sldMkLst>
        <pc:spChg chg="mod">
          <ac:chgData name="Grace Long" userId="26265c2f126653ce" providerId="LiveId" clId="{BC308E45-8FF0-BB46-8614-DBD648BFF6FB}" dt="2024-02-02T03:20:24.214" v="773" actId="20577"/>
          <ac:spMkLst>
            <pc:docMk/>
            <pc:sldMk cId="2431336403" sldId="268"/>
            <ac:spMk id="2" creationId="{BC2B4A9F-F45E-9AA0-582A-43E2A592F8C9}"/>
          </ac:spMkLst>
        </pc:spChg>
        <pc:spChg chg="del">
          <ac:chgData name="Grace Long" userId="26265c2f126653ce" providerId="LiveId" clId="{BC308E45-8FF0-BB46-8614-DBD648BFF6FB}" dt="2024-02-02T03:20:27.424" v="774" actId="478"/>
          <ac:spMkLst>
            <pc:docMk/>
            <pc:sldMk cId="2431336403" sldId="268"/>
            <ac:spMk id="3" creationId="{C20BC958-E377-5010-8157-868954757166}"/>
          </ac:spMkLst>
        </pc:spChg>
        <pc:picChg chg="add mod">
          <ac:chgData name="Grace Long" userId="26265c2f126653ce" providerId="LiveId" clId="{BC308E45-8FF0-BB46-8614-DBD648BFF6FB}" dt="2024-02-02T03:20:34.766" v="778" actId="1076"/>
          <ac:picMkLst>
            <pc:docMk/>
            <pc:sldMk cId="2431336403" sldId="268"/>
            <ac:picMk id="5" creationId="{F8DE8558-1761-905A-1AD5-D299F0BE471B}"/>
          </ac:picMkLst>
        </pc:picChg>
      </pc:sldChg>
      <pc:sldChg chg="addSp delSp modSp new mod">
        <pc:chgData name="Grace Long" userId="26265c2f126653ce" providerId="LiveId" clId="{BC308E45-8FF0-BB46-8614-DBD648BFF6FB}" dt="2024-02-02T03:52:48.093" v="1171" actId="1076"/>
        <pc:sldMkLst>
          <pc:docMk/>
          <pc:sldMk cId="1370575291" sldId="269"/>
        </pc:sldMkLst>
        <pc:spChg chg="mod">
          <ac:chgData name="Grace Long" userId="26265c2f126653ce" providerId="LiveId" clId="{BC308E45-8FF0-BB46-8614-DBD648BFF6FB}" dt="2024-02-02T03:52:23.487" v="1165" actId="1076"/>
          <ac:spMkLst>
            <pc:docMk/>
            <pc:sldMk cId="1370575291" sldId="269"/>
            <ac:spMk id="2" creationId="{F9F7D894-2C6C-E918-FB04-983A1EAF784D}"/>
          </ac:spMkLst>
        </pc:spChg>
        <pc:spChg chg="mod">
          <ac:chgData name="Grace Long" userId="26265c2f126653ce" providerId="LiveId" clId="{BC308E45-8FF0-BB46-8614-DBD648BFF6FB}" dt="2024-02-02T03:52:30.024" v="1166" actId="1076"/>
          <ac:spMkLst>
            <pc:docMk/>
            <pc:sldMk cId="1370575291" sldId="269"/>
            <ac:spMk id="3" creationId="{C3746112-6025-C312-9E51-94B96AE48E24}"/>
          </ac:spMkLst>
        </pc:spChg>
        <pc:picChg chg="add del mod">
          <ac:chgData name="Grace Long" userId="26265c2f126653ce" providerId="LiveId" clId="{BC308E45-8FF0-BB46-8614-DBD648BFF6FB}" dt="2024-02-02T03:52:00.977" v="1155" actId="478"/>
          <ac:picMkLst>
            <pc:docMk/>
            <pc:sldMk cId="1370575291" sldId="269"/>
            <ac:picMk id="4" creationId="{D4D01F2B-0F2E-F30B-EB6C-966C217FAAA6}"/>
          </ac:picMkLst>
        </pc:picChg>
        <pc:picChg chg="add mod">
          <ac:chgData name="Grace Long" userId="26265c2f126653ce" providerId="LiveId" clId="{BC308E45-8FF0-BB46-8614-DBD648BFF6FB}" dt="2024-02-02T03:52:48.093" v="1171" actId="1076"/>
          <ac:picMkLst>
            <pc:docMk/>
            <pc:sldMk cId="1370575291" sldId="269"/>
            <ac:picMk id="6" creationId="{754FA93E-7D4F-2FA2-1CD1-5F28D8AD0566}"/>
          </ac:picMkLst>
        </pc:picChg>
      </pc:sldChg>
    </pc:docChg>
  </pc:docChgLst>
  <pc:docChgLst>
    <pc:chgData name="Komissarov Yuriy" userId="e4ba016ceada6966" providerId="Windows Live" clId="Web-{E15D9B26-189C-47B0-882A-2E35201EC4B7}"/>
    <pc:docChg chg="modSld sldOrd">
      <pc:chgData name="Komissarov Yuriy" userId="e4ba016ceada6966" providerId="Windows Live" clId="Web-{E15D9B26-189C-47B0-882A-2E35201EC4B7}" dt="2024-02-06T00:19:14.103" v="9" actId="1076"/>
      <pc:docMkLst>
        <pc:docMk/>
      </pc:docMkLst>
      <pc:sldChg chg="modSp">
        <pc:chgData name="Komissarov Yuriy" userId="e4ba016ceada6966" providerId="Windows Live" clId="Web-{E15D9B26-189C-47B0-882A-2E35201EC4B7}" dt="2024-02-05T23:35:40.606" v="1" actId="1076"/>
        <pc:sldMkLst>
          <pc:docMk/>
          <pc:sldMk cId="3801912400" sldId="258"/>
        </pc:sldMkLst>
        <pc:spChg chg="mod">
          <ac:chgData name="Komissarov Yuriy" userId="e4ba016ceada6966" providerId="Windows Live" clId="Web-{E15D9B26-189C-47B0-882A-2E35201EC4B7}" dt="2024-02-05T23:35:37.590" v="0" actId="1076"/>
          <ac:spMkLst>
            <pc:docMk/>
            <pc:sldMk cId="3801912400" sldId="258"/>
            <ac:spMk id="3" creationId="{3696ACBA-CBB7-EA75-6606-40BB64991638}"/>
          </ac:spMkLst>
        </pc:spChg>
        <pc:picChg chg="mod">
          <ac:chgData name="Komissarov Yuriy" userId="e4ba016ceada6966" providerId="Windows Live" clId="Web-{E15D9B26-189C-47B0-882A-2E35201EC4B7}" dt="2024-02-05T23:35:40.606" v="1" actId="1076"/>
          <ac:picMkLst>
            <pc:docMk/>
            <pc:sldMk cId="3801912400" sldId="258"/>
            <ac:picMk id="5" creationId="{B35C0A67-5F52-8701-D220-EB7C3394418C}"/>
          </ac:picMkLst>
        </pc:picChg>
      </pc:sldChg>
      <pc:sldChg chg="addSp delSp modSp">
        <pc:chgData name="Komissarov Yuriy" userId="e4ba016ceada6966" providerId="Windows Live" clId="Web-{E15D9B26-189C-47B0-882A-2E35201EC4B7}" dt="2024-02-06T00:19:14.103" v="9" actId="1076"/>
        <pc:sldMkLst>
          <pc:docMk/>
          <pc:sldMk cId="2021197843" sldId="260"/>
        </pc:sldMkLst>
        <pc:picChg chg="add mod">
          <ac:chgData name="Komissarov Yuriy" userId="e4ba016ceada6966" providerId="Windows Live" clId="Web-{E15D9B26-189C-47B0-882A-2E35201EC4B7}" dt="2024-02-06T00:19:14.103" v="9" actId="1076"/>
          <ac:picMkLst>
            <pc:docMk/>
            <pc:sldMk cId="2021197843" sldId="260"/>
            <ac:picMk id="3" creationId="{C1DF0465-D964-AC07-5B68-E905B654FCA4}"/>
          </ac:picMkLst>
        </pc:picChg>
        <pc:picChg chg="add del">
          <ac:chgData name="Komissarov Yuriy" userId="e4ba016ceada6966" providerId="Windows Live" clId="Web-{E15D9B26-189C-47B0-882A-2E35201EC4B7}" dt="2024-02-06T00:19:04.916" v="6"/>
          <ac:picMkLst>
            <pc:docMk/>
            <pc:sldMk cId="2021197843" sldId="260"/>
            <ac:picMk id="15" creationId="{7E5C31CB-AFFF-81B3-54B7-F5BA60624563}"/>
          </ac:picMkLst>
        </pc:picChg>
      </pc:sldChg>
      <pc:sldChg chg="ord">
        <pc:chgData name="Komissarov Yuriy" userId="e4ba016ceada6966" providerId="Windows Live" clId="Web-{E15D9B26-189C-47B0-882A-2E35201EC4B7}" dt="2024-02-06T00:17:24.024" v="2"/>
        <pc:sldMkLst>
          <pc:docMk/>
          <pc:sldMk cId="2431336403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2/5/2024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ion.ai/blog-post/pandera-joins-union-ai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C82C-8DB9-2DF6-3E3C-A0E5A85D5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Audible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E21C8-8D83-1679-52DF-AB21A5C8A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Shawn, </a:t>
            </a:r>
            <a:r>
              <a:rPr lang="en-US" err="1"/>
              <a:t>Yuriy</a:t>
            </a:r>
            <a:r>
              <a:rPr lang="en-US"/>
              <a:t>, Grace</a:t>
            </a:r>
          </a:p>
        </p:txBody>
      </p:sp>
    </p:spTree>
    <p:extLst>
      <p:ext uri="{BB962C8B-B14F-4D97-AF65-F5344CB8AC3E}">
        <p14:creationId xmlns:p14="http://schemas.microsoft.com/office/powerpoint/2010/main" val="3308171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CAC9-5D95-105A-E418-31D1F61F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ERD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229AA61-55AD-0FBD-D279-81737FA27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974" y="2408109"/>
            <a:ext cx="4890051" cy="428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8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EDDC-B728-EA7D-35FC-8FB7AEF1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6" y="685800"/>
            <a:ext cx="9478612" cy="1457673"/>
          </a:xfrm>
        </p:spPr>
        <p:txBody>
          <a:bodyPr>
            <a:noAutofit/>
          </a:bodyPr>
          <a:lstStyle/>
          <a:p>
            <a:pPr algn="l"/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--QUERY FOR THE MOST FREQUENTLY RATED BOOKS</a:t>
            </a:r>
            <a: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​</a:t>
            </a:r>
            <a:b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</a:br>
            <a:r>
              <a:rPr lang="en-US" sz="1400" b="0" i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​</a:t>
            </a:r>
            <a:br>
              <a:rPr lang="en-US" sz="1400" b="0" i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</a:br>
            <a:r>
              <a:rPr lang="en-US" sz="1400" b="0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SELECT BOOKS.NAME, BOOKS.AUTHOR,</a:t>
            </a:r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 </a:t>
            </a:r>
            <a:r>
              <a:rPr lang="en-US" sz="1400" b="0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RATINGS.NUMBER_OF_RATINGS</a:t>
            </a:r>
            <a: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​</a:t>
            </a:r>
            <a:b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</a:br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FROM </a:t>
            </a:r>
            <a:r>
              <a:rPr lang="en-US" sz="1400" b="0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BOOKS</a:t>
            </a:r>
            <a: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​</a:t>
            </a:r>
            <a:b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</a:br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JOIN </a:t>
            </a:r>
            <a:r>
              <a:rPr lang="en-US" sz="1400" b="0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RATINGS ON BOOKS.ID = RATINGS.ID</a:t>
            </a:r>
            <a: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​</a:t>
            </a:r>
            <a:b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</a:br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ORDER BY </a:t>
            </a:r>
            <a:r>
              <a:rPr lang="en-US" sz="1400" b="0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RATINGS.NUMBER_OF_RATINGS DESC</a:t>
            </a:r>
            <a: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​</a:t>
            </a:r>
            <a:b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</a:br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LIMIT </a:t>
            </a:r>
            <a:r>
              <a:rPr lang="en-US" sz="1400" b="0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10;</a:t>
            </a:r>
            <a:endParaRPr lang="en-US" sz="14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D1AF89-68F2-1BC1-3F0B-B272768BF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855" y="2213047"/>
            <a:ext cx="7255301" cy="454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221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6B04-60DD-89AA-D443-8A1608D8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378" y="586408"/>
            <a:ext cx="10641947" cy="1636577"/>
          </a:xfrm>
        </p:spPr>
        <p:txBody>
          <a:bodyPr>
            <a:noAutofit/>
          </a:bodyPr>
          <a:lstStyle/>
          <a:p>
            <a:pPr algn="l"/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--QUERY FOR THE HIGHEST RATED BOOKS (SUB CATEGORIZED BY NUMBER OF RATINGS)</a:t>
            </a:r>
            <a: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​</a:t>
            </a:r>
            <a:b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</a:br>
            <a:r>
              <a:rPr lang="en-US" sz="1400" b="0" i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​</a:t>
            </a:r>
            <a:br>
              <a:rPr lang="en-US" sz="1400" b="0" i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</a:br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SELECT </a:t>
            </a:r>
            <a:r>
              <a:rPr lang="en-US" sz="1400" b="0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BOOKS.NAME, BOOKS.AUTHOR, RATINGS.RATING </a:t>
            </a:r>
            <a: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​</a:t>
            </a:r>
            <a:b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</a:br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FROM </a:t>
            </a:r>
            <a:r>
              <a:rPr lang="en-US" sz="1400" b="0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BOOKS</a:t>
            </a:r>
            <a: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​</a:t>
            </a:r>
            <a:b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</a:br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JOIN </a:t>
            </a:r>
            <a:r>
              <a:rPr lang="en-US" sz="1400" b="0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RATINGS</a:t>
            </a:r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 ON </a:t>
            </a:r>
            <a:r>
              <a:rPr lang="en-US" sz="1400" b="0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BOOKS.ID = RATINGS.ID</a:t>
            </a:r>
            <a: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​</a:t>
            </a:r>
            <a:b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</a:br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WHERE </a:t>
            </a:r>
            <a:r>
              <a:rPr lang="en-US" sz="1400" b="0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RATINGS.RATING</a:t>
            </a:r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 IS NOT NULL</a:t>
            </a:r>
            <a: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​</a:t>
            </a:r>
            <a:b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</a:br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ORDER BY </a:t>
            </a:r>
            <a:r>
              <a:rPr lang="en-US" sz="1400" b="0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RATINGS.RATING</a:t>
            </a:r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 DESC, </a:t>
            </a:r>
            <a:r>
              <a:rPr lang="en-US" sz="1400" b="0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RATINGS.NUMBER_OF_RATINGS</a:t>
            </a:r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 DESC </a:t>
            </a:r>
            <a: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​</a:t>
            </a:r>
            <a:b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</a:br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LIMIT </a:t>
            </a:r>
            <a:r>
              <a:rPr lang="en-US" sz="1400" b="0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10</a:t>
            </a:r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;</a:t>
            </a:r>
            <a:endParaRPr lang="en-US" sz="14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77FCC5-C1CB-B158-6813-382CAE366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771" y="2471806"/>
            <a:ext cx="7720457" cy="410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709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6788-6C47-A751-762D-891DB839F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17" y="506896"/>
            <a:ext cx="10641947" cy="1636577"/>
          </a:xfrm>
        </p:spPr>
        <p:txBody>
          <a:bodyPr>
            <a:noAutofit/>
          </a:bodyPr>
          <a:lstStyle/>
          <a:p>
            <a:pPr algn="l"/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--HIGHEST RATED AUTHORS</a:t>
            </a:r>
            <a: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​</a:t>
            </a:r>
            <a:b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</a:br>
            <a:r>
              <a:rPr lang="en-US" sz="1400" b="0" i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​</a:t>
            </a:r>
            <a:br>
              <a:rPr lang="en-US" sz="1400" b="0" i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</a:br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SELECT </a:t>
            </a:r>
            <a:r>
              <a:rPr lang="en-US" sz="1400" b="0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BOOKS.AUTHOR</a:t>
            </a:r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, AVG(</a:t>
            </a:r>
            <a:r>
              <a:rPr lang="en-US" sz="1400" b="0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RATINGS.RATING</a:t>
            </a:r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) AS </a:t>
            </a:r>
            <a:r>
              <a:rPr lang="en-US" sz="1400" b="0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AVERAGE_RATING</a:t>
            </a:r>
            <a: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​</a:t>
            </a:r>
            <a:b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</a:br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FROM </a:t>
            </a:r>
            <a:r>
              <a:rPr lang="en-US" sz="1400" b="0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BOOKS</a:t>
            </a:r>
            <a: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​</a:t>
            </a:r>
            <a:b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</a:br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JOIN </a:t>
            </a:r>
            <a:r>
              <a:rPr lang="en-US" sz="1400" b="0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RATINGS</a:t>
            </a:r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 ON </a:t>
            </a:r>
            <a:r>
              <a:rPr lang="en-US" sz="1400" b="0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BOOKS.ID = RATINGS.ID</a:t>
            </a:r>
            <a: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​</a:t>
            </a:r>
            <a:b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</a:br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WHERE </a:t>
            </a:r>
            <a:r>
              <a:rPr lang="en-US" sz="1400" b="0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RATINGS.RATING </a:t>
            </a:r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IS NOT NULL</a:t>
            </a:r>
            <a: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​</a:t>
            </a:r>
            <a:b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</a:br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GROUP BY </a:t>
            </a:r>
            <a:r>
              <a:rPr lang="en-US" sz="1400" b="0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BOOKS.AUTHOR</a:t>
            </a:r>
            <a: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​</a:t>
            </a:r>
            <a:b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</a:br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ORDER BY </a:t>
            </a:r>
            <a:r>
              <a:rPr lang="en-US" sz="1400" b="0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AVERAGE_RATING </a:t>
            </a:r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DESC;</a:t>
            </a:r>
            <a:endParaRPr lang="en-US" sz="14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955F352-0196-ED2D-5FFA-FB37DD8F0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330" y="2389533"/>
            <a:ext cx="8377340" cy="427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28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8E58-DAE8-CDCC-52FB-138F49C9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179" y="765313"/>
            <a:ext cx="9155461" cy="1407977"/>
          </a:xfrm>
        </p:spPr>
        <p:txBody>
          <a:bodyPr>
            <a:noAutofit/>
          </a:bodyPr>
          <a:lstStyle/>
          <a:p>
            <a:pPr algn="l"/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--NARRATORS THAT WORK WITH THE SAME AUTHOR FREQUENTLY</a:t>
            </a:r>
            <a: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​</a:t>
            </a:r>
            <a:b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</a:br>
            <a:r>
              <a:rPr lang="en-US" sz="1400" b="0" i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​</a:t>
            </a:r>
            <a:br>
              <a:rPr lang="en-US" sz="1400" b="0" i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</a:br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SELECT </a:t>
            </a:r>
            <a:r>
              <a:rPr lang="en-US" sz="1400" b="0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AUTHOR</a:t>
            </a:r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, </a:t>
            </a:r>
            <a:r>
              <a:rPr lang="en-US" sz="1400" b="0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NARRATOR</a:t>
            </a:r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, COUNT(*) AS </a:t>
            </a:r>
            <a:r>
              <a:rPr lang="en-US" sz="1400" b="0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COUNT</a:t>
            </a:r>
            <a: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​</a:t>
            </a:r>
            <a:b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</a:br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FROM</a:t>
            </a:r>
            <a:r>
              <a:rPr lang="en-US" sz="1400" b="0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 BOOKS</a:t>
            </a:r>
            <a: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​</a:t>
            </a:r>
            <a:b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</a:br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GROUP BY </a:t>
            </a:r>
            <a:r>
              <a:rPr lang="en-US" sz="1400" b="0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AUTHOR, NARRATOR</a:t>
            </a:r>
            <a: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​</a:t>
            </a:r>
            <a:b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</a:br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HAVING COUNT(*) &gt; </a:t>
            </a:r>
            <a:r>
              <a:rPr lang="en-US" sz="1400" b="0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5</a:t>
            </a:r>
            <a: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​</a:t>
            </a:r>
            <a:br>
              <a:rPr lang="en-US" sz="14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</a:br>
            <a:r>
              <a:rPr lang="en-US" sz="1400" b="1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ORDER BY </a:t>
            </a:r>
            <a:r>
              <a:rPr lang="en-US" sz="1400" b="0" i="0" u="none" strike="noStrike" cap="all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AUTHOR;</a:t>
            </a:r>
            <a:endParaRPr lang="en-US" sz="140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0406166-CE9D-AEBF-602A-007DF37ED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513" y="2276061"/>
            <a:ext cx="6888480" cy="449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91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9662-AB2F-FB68-B398-84E99EF0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370C-17AE-EA87-BB56-AB9B73DB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Audible Data found on Kaggle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C45DA-222F-2304-DC58-FB62AFEBC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14" y="3144795"/>
            <a:ext cx="7197068" cy="359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1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7D894-2C6C-E918-FB04-983A1EAF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14321"/>
            <a:ext cx="7729728" cy="1188720"/>
          </a:xfrm>
        </p:spPr>
        <p:txBody>
          <a:bodyPr/>
          <a:lstStyle/>
          <a:p>
            <a:r>
              <a:rPr lang="en-US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46112-6025-C312-9E51-94B96AE48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91730"/>
            <a:ext cx="7729728" cy="3101983"/>
          </a:xfrm>
        </p:spPr>
        <p:txBody>
          <a:bodyPr/>
          <a:lstStyle/>
          <a:p>
            <a:r>
              <a:rPr lang="en-US"/>
              <a:t>Data engineering path</a:t>
            </a:r>
          </a:p>
          <a:p>
            <a:r>
              <a:rPr lang="en-US"/>
              <a:t>Curate &amp; refine original dataset to become a valuable resource</a:t>
            </a:r>
          </a:p>
          <a:p>
            <a:r>
              <a:rPr lang="en-US"/>
              <a:t>Make it easily accessible for Data Analyst to be able to answer possible inquires from target audience in the future</a:t>
            </a:r>
          </a:p>
        </p:txBody>
      </p:sp>
      <p:pic>
        <p:nvPicPr>
          <p:cNvPr id="6" name="Picture 5" descr="A person looking at a large screen&#10;&#10;Description automatically generated">
            <a:extLst>
              <a:ext uri="{FF2B5EF4-FFF2-40B4-BE49-F238E27FC236}">
                <a16:creationId xmlns:a16="http://schemas.microsoft.com/office/drawing/2014/main" id="{754FA93E-7D4F-2FA2-1CD1-5F28D8AD0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801" y="3727471"/>
            <a:ext cx="4695371" cy="313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7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CC89-D795-FCE3-43A7-DC3E8987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Clean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6ACBA-CBB7-EA75-6606-40BB64991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38019"/>
            <a:ext cx="7729728" cy="3101983"/>
          </a:xfrm>
        </p:spPr>
        <p:txBody>
          <a:bodyPr/>
          <a:lstStyle/>
          <a:p>
            <a:r>
              <a:rPr lang="en-US"/>
              <a:t>Look at column data types</a:t>
            </a:r>
          </a:p>
          <a:p>
            <a:r>
              <a:rPr lang="en-US"/>
              <a:t>Fix columns (author, narrator, time, stars, and price)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C0A67-5F52-8701-D220-EB7C33944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94" y="3877370"/>
            <a:ext cx="10446662" cy="257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1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7FA5-032B-5587-6929-4297A539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Cleaned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3381B2-1863-B6A3-3A4A-CD4E84EEFA38}"/>
              </a:ext>
            </a:extLst>
          </p:cNvPr>
          <p:cNvSpPr txBox="1"/>
          <p:nvPr/>
        </p:nvSpPr>
        <p:spPr>
          <a:xfrm>
            <a:off x="2231136" y="2483708"/>
            <a:ext cx="791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Libraries used ( pandas, </a:t>
            </a:r>
            <a:r>
              <a:rPr lang="en-US" err="1"/>
              <a:t>pandera</a:t>
            </a:r>
            <a:r>
              <a:rPr lang="en-US"/>
              <a:t>, re, seaborn, </a:t>
            </a:r>
            <a:r>
              <a:rPr lang="en-US" err="1"/>
              <a:t>missingno</a:t>
            </a:r>
            <a:r>
              <a:rPr lang="en-US"/>
              <a:t>)</a:t>
            </a:r>
          </a:p>
        </p:txBody>
      </p:sp>
      <p:pic>
        <p:nvPicPr>
          <p:cNvPr id="3" name="Рисунок 2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C1DF0465-D964-AC07-5B68-E905B654F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29" y="3195155"/>
            <a:ext cx="10258787" cy="300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9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7354-A174-FAD7-55C9-C7DC6124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Pandera</a:t>
            </a:r>
            <a:endParaRPr lang="en-US"/>
          </a:p>
        </p:txBody>
      </p:sp>
      <p:pic>
        <p:nvPicPr>
          <p:cNvPr id="13" name="Picture 12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9D69521F-7BCF-BEEF-3FD9-47ED33CE4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181007"/>
            <a:ext cx="7271210" cy="35214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3E8414-155B-3F94-4BAA-4EC4299AEFAC}"/>
              </a:ext>
            </a:extLst>
          </p:cNvPr>
          <p:cNvSpPr txBox="1"/>
          <p:nvPr/>
        </p:nvSpPr>
        <p:spPr>
          <a:xfrm>
            <a:off x="2323070" y="2310714"/>
            <a:ext cx="7500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“</a:t>
            </a:r>
            <a:r>
              <a:rPr lang="en-US" sz="1600" err="1"/>
              <a:t>Pandera</a:t>
            </a:r>
            <a:r>
              <a:rPr lang="en-US" sz="1600" b="0" i="0">
                <a:solidFill>
                  <a:srgbClr val="000000"/>
                </a:solidFill>
                <a:effectLst/>
              </a:rPr>
              <a:t> is a </a:t>
            </a:r>
            <a:r>
              <a:rPr lang="en-US" sz="1600" b="0" i="0">
                <a:solidFill>
                  <a:srgbClr val="78AC1B"/>
                </a:solidFill>
                <a:effectLst/>
                <a:hlinkClick r:id="rId3"/>
              </a:rPr>
              <a:t>Union.ai</a:t>
            </a:r>
            <a:r>
              <a:rPr lang="en-US" sz="1600" b="0" i="0">
                <a:solidFill>
                  <a:srgbClr val="000000"/>
                </a:solidFill>
                <a:effectLst/>
              </a:rPr>
              <a:t> open source project that provides a flexible and expressive API for performing data validation on </a:t>
            </a:r>
            <a:r>
              <a:rPr lang="en-US" sz="1600" b="0" i="0" err="1">
                <a:solidFill>
                  <a:srgbClr val="000000"/>
                </a:solidFill>
                <a:effectLst/>
              </a:rPr>
              <a:t>dataframe</a:t>
            </a:r>
            <a:r>
              <a:rPr lang="en-US" sz="1600" b="0" i="0">
                <a:solidFill>
                  <a:srgbClr val="000000"/>
                </a:solidFill>
                <a:effectLst/>
              </a:rPr>
              <a:t>-like objects to make data processing pipelines more readable and robust.”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25165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4A9F-F45E-9AA0-582A-43E2A592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Missingon</a:t>
            </a:r>
            <a:endParaRPr lang="en-US"/>
          </a:p>
        </p:txBody>
      </p:sp>
      <p:pic>
        <p:nvPicPr>
          <p:cNvPr id="5" name="Picture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F8DE8558-1761-905A-1AD5-D299F0BE4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471523"/>
            <a:ext cx="7772400" cy="374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3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8B31-28EF-0C6B-3370-FFEC8719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6146"/>
            <a:ext cx="7729728" cy="1188720"/>
          </a:xfrm>
        </p:spPr>
        <p:txBody>
          <a:bodyPr/>
          <a:lstStyle/>
          <a:p>
            <a:r>
              <a:rPr lang="en-US"/>
              <a:t>Seaborn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1CA9E7B-16A4-9C81-505C-368ED272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1658951"/>
            <a:ext cx="3420427" cy="251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6279B50-42B5-F338-D537-713CE241F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270" y="4167673"/>
            <a:ext cx="3547994" cy="260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DA51DE9-6FCA-F933-3633-C54BD544D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439" y="1563715"/>
            <a:ext cx="3420425" cy="255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94E67381-93A0-6F76-AA64-0BE64F87C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736" y="4301368"/>
            <a:ext cx="3418192" cy="251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63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4562-0707-9CA8-9870-98BF783B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cap="all">
                <a:solidFill>
                  <a:srgbClr val="262626"/>
                </a:solidFill>
                <a:effectLst/>
              </a:rPr>
              <a:t>Export/Import Data (CSV=&gt;SQL)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281DD-EE1C-565A-C96F-8F91B51C3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800" b="0" i="0" u="none" strike="noStrike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Data was exported from Pandas </a:t>
            </a:r>
            <a:r>
              <a:rPr lang="en-US" sz="1800" b="0" i="0" u="none" strike="noStrike" err="1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Dataframe</a:t>
            </a:r>
            <a:r>
              <a:rPr lang="en-US" sz="1800" b="0" i="0" u="none" strike="noStrike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 using </a:t>
            </a:r>
            <a:r>
              <a:rPr lang="en-US" sz="1800" b="0" i="1" u="none" strike="noStrike" err="1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pd.to_csv</a:t>
            </a:r>
            <a:endParaRPr lang="en-US" sz="1800" b="0" i="1" u="none" strike="noStrike">
              <a:solidFill>
                <a:srgbClr val="262626"/>
              </a:solidFill>
              <a:effectLst/>
              <a:latin typeface="Gill Sans MT" panose="020B0502020104020203" pitchFamily="34" charset="77"/>
            </a:endParaRPr>
          </a:p>
          <a:p>
            <a:r>
              <a:rPr lang="en-US" sz="1800" b="0" i="1" u="none" strike="noStrike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ERD was created using </a:t>
            </a:r>
            <a:r>
              <a:rPr lang="en-US" sz="1800" b="0" i="1" u="none" strike="noStrike" err="1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QuickDBDiagrams</a:t>
            </a:r>
            <a:endParaRPr lang="en-US" i="1">
              <a:solidFill>
                <a:srgbClr val="262626"/>
              </a:solidFill>
              <a:latin typeface="Gill Sans MT" panose="020B0502020104020203" pitchFamily="34" charset="77"/>
            </a:endParaRPr>
          </a:p>
          <a:p>
            <a:r>
              <a:rPr lang="en-US" sz="1800" b="0" i="1" u="none" strike="noStrike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A Database was created in </a:t>
            </a:r>
            <a:r>
              <a:rPr lang="en-US" sz="1800" b="0" i="1" u="none" strike="noStrike" err="1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PGAdmin</a:t>
            </a:r>
            <a:r>
              <a:rPr lang="en-US" sz="1800" b="0" i="1" u="none" strike="noStrike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, and the </a:t>
            </a:r>
            <a:r>
              <a:rPr lang="en-US" sz="1800" b="0" i="1" u="none" strike="noStrike" err="1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QickDBDiagrams</a:t>
            </a:r>
            <a:r>
              <a:rPr lang="en-US" sz="1800" b="0" i="1" u="none" strike="noStrike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 Create Script was run to create each of three tables.</a:t>
            </a:r>
          </a:p>
          <a:p>
            <a:r>
              <a:rPr lang="en-US" b="0" i="1" u="none" strike="noStrike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CSVs were imported into their respective tables to populate the dataset</a:t>
            </a:r>
            <a:endParaRPr lang="en-US" i="1">
              <a:solidFill>
                <a:srgbClr val="262626"/>
              </a:solidFill>
              <a:latin typeface="Gill Sans MT" panose="020B0502020104020203" pitchFamily="34" charset="77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1" u="none" strike="noStrike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Queries were run to establish the following: </a:t>
            </a:r>
            <a:r>
              <a:rPr lang="en-US" sz="18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1" u="none" strike="noStrike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Most Frequently Rated Books</a:t>
            </a:r>
            <a:r>
              <a:rPr lang="en-US" sz="18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1" u="none" strike="noStrike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Highest Rated Books</a:t>
            </a:r>
            <a:r>
              <a:rPr lang="en-US" sz="18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1" u="none" strike="noStrike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Most/Least Expensive Books</a:t>
            </a:r>
            <a:r>
              <a:rPr lang="en-US" sz="18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1" u="none" strike="noStrike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Highest Rated Authors (weighted by most rated)</a:t>
            </a:r>
            <a:r>
              <a:rPr lang="en-US" sz="1800" b="0" i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1" u="none" strike="noStrike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Frequency of Author/Narrator Teams (How often they worked together)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183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Application>Microsoft Office PowerPoint</Application>
  <PresentationFormat>Широкоэкранный</PresentationFormat>
  <Slides>14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Parcel</vt:lpstr>
      <vt:lpstr>Audible</vt:lpstr>
      <vt:lpstr>Find Data</vt:lpstr>
      <vt:lpstr>Goal</vt:lpstr>
      <vt:lpstr>Clean Data</vt:lpstr>
      <vt:lpstr>Cleaned Data</vt:lpstr>
      <vt:lpstr>Pandera</vt:lpstr>
      <vt:lpstr>Missingon</vt:lpstr>
      <vt:lpstr>Seaborn</vt:lpstr>
      <vt:lpstr>Export/Import Data (CSV=&gt;SQL)</vt:lpstr>
      <vt:lpstr>ERD</vt:lpstr>
      <vt:lpstr>--QUERY FOR THE MOST FREQUENTLY RATED BOOKS​ ​ SELECT BOOKS.NAME, BOOKS.AUTHOR, RATINGS.NUMBER_OF_RATINGS​ FROM BOOKS​ JOIN RATINGS ON BOOKS.ID = RATINGS.ID​ ORDER BY RATINGS.NUMBER_OF_RATINGS DESC​ LIMIT 10;</vt:lpstr>
      <vt:lpstr>--QUERY FOR THE HIGHEST RATED BOOKS (SUB CATEGORIZED BY NUMBER OF RATINGS)​ ​ SELECT BOOKS.NAME, BOOKS.AUTHOR, RATINGS.RATING ​ FROM BOOKS​ JOIN RATINGS ON BOOKS.ID = RATINGS.ID​ WHERE RATINGS.RATING IS NOT NULL​ ORDER BY RATINGS.RATING DESC, RATINGS.NUMBER_OF_RATINGS DESC ​ LIMIT 10;</vt:lpstr>
      <vt:lpstr>--HIGHEST RATED AUTHORS​ ​ SELECT BOOKS.AUTHOR, AVG(RATINGS.RATING) AS AVERAGE_RATING​ FROM BOOKS​ JOIN RATINGS ON BOOKS.ID = RATINGS.ID​ WHERE RATINGS.RATING IS NOT NULL​ GROUP BY BOOKS.AUTHOR​ ORDER BY AVERAGE_RATING DESC;</vt:lpstr>
      <vt:lpstr>--NARRATORS THAT WORK WITH THE SAME AUTHOR FREQUENTLY​ ​ SELECT AUTHOR, NARRATOR, COUNT(*) AS COUNT​ FROM BOOKS​ GROUP BY AUTHOR, NARRATOR​ HAVING COUNT(*) &gt; 5​ ORDER BY AUTHOR;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Audible</dc:title>
  <dc:creator>Grace Long</dc:creator>
  <cp:revision>12</cp:revision>
  <dcterms:created xsi:type="dcterms:W3CDTF">2024-02-02T01:35:55Z</dcterms:created>
  <dcterms:modified xsi:type="dcterms:W3CDTF">2024-02-06T00:19:22Z</dcterms:modified>
</cp:coreProperties>
</file>