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8"/>
  </p:notesMasterIdLst>
  <p:handoutMasterIdLst>
    <p:handoutMasterId r:id="rId29"/>
  </p:handoutMasterIdLst>
  <p:sldIdLst>
    <p:sldId id="986" r:id="rId2"/>
    <p:sldId id="528" r:id="rId3"/>
    <p:sldId id="747" r:id="rId4"/>
    <p:sldId id="988" r:id="rId5"/>
    <p:sldId id="989" r:id="rId6"/>
    <p:sldId id="990" r:id="rId7"/>
    <p:sldId id="991" r:id="rId8"/>
    <p:sldId id="993" r:id="rId9"/>
    <p:sldId id="992" r:id="rId10"/>
    <p:sldId id="994" r:id="rId11"/>
    <p:sldId id="995" r:id="rId12"/>
    <p:sldId id="996" r:id="rId13"/>
    <p:sldId id="997" r:id="rId14"/>
    <p:sldId id="998" r:id="rId15"/>
    <p:sldId id="1009" r:id="rId16"/>
    <p:sldId id="999" r:id="rId17"/>
    <p:sldId id="1000" r:id="rId18"/>
    <p:sldId id="1001" r:id="rId19"/>
    <p:sldId id="1002" r:id="rId20"/>
    <p:sldId id="1003" r:id="rId21"/>
    <p:sldId id="1004" r:id="rId22"/>
    <p:sldId id="1005" r:id="rId23"/>
    <p:sldId id="1006" r:id="rId24"/>
    <p:sldId id="1007" r:id="rId25"/>
    <p:sldId id="1008" r:id="rId26"/>
    <p:sldId id="987" r:id="rId27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7BC87CAC-D071-4396-BDB6-F561C1F5A8A8}">
          <p14:sldIdLst>
            <p14:sldId id="986"/>
            <p14:sldId id="528"/>
            <p14:sldId id="747"/>
            <p14:sldId id="1081"/>
            <p14:sldId id="1137"/>
            <p14:sldId id="1067"/>
            <p14:sldId id="1068"/>
            <p14:sldId id="1083"/>
            <p14:sldId id="1069"/>
            <p14:sldId id="1070"/>
            <p14:sldId id="1071"/>
            <p14:sldId id="1084"/>
            <p14:sldId id="990"/>
            <p14:sldId id="991"/>
            <p14:sldId id="992"/>
            <p14:sldId id="993"/>
            <p14:sldId id="1121"/>
            <p14:sldId id="1085"/>
            <p14:sldId id="1000"/>
            <p14:sldId id="1001"/>
            <p14:sldId id="1002"/>
            <p14:sldId id="1007"/>
            <p14:sldId id="1127"/>
            <p14:sldId id="1008"/>
            <p14:sldId id="1120"/>
            <p14:sldId id="1010"/>
            <p14:sldId id="1012"/>
            <p14:sldId id="1013"/>
            <p14:sldId id="1014"/>
            <p14:sldId id="1015"/>
            <p14:sldId id="1016"/>
            <p14:sldId id="1017"/>
            <p14:sldId id="1018"/>
            <p14:sldId id="1019"/>
            <p14:sldId id="1020"/>
            <p14:sldId id="1112"/>
            <p14:sldId id="1113"/>
            <p14:sldId id="1128"/>
            <p14:sldId id="1087"/>
            <p14:sldId id="1088"/>
            <p14:sldId id="1122"/>
            <p14:sldId id="1124"/>
            <p14:sldId id="1125"/>
            <p14:sldId id="1126"/>
            <p14:sldId id="1123"/>
            <p14:sldId id="1092"/>
            <p14:sldId id="1098"/>
            <p14:sldId id="1099"/>
            <p14:sldId id="1101"/>
            <p14:sldId id="1100"/>
            <p14:sldId id="1105"/>
            <p14:sldId id="1102"/>
            <p14:sldId id="1106"/>
            <p14:sldId id="1107"/>
            <p14:sldId id="1103"/>
            <p14:sldId id="1108"/>
            <p14:sldId id="1094"/>
            <p14:sldId id="1114"/>
            <p14:sldId id="1115"/>
            <p14:sldId id="1119"/>
            <p14:sldId id="1117"/>
            <p14:sldId id="1093"/>
            <p14:sldId id="988"/>
            <p14:sldId id="1129"/>
            <p14:sldId id="1130"/>
            <p14:sldId id="1132"/>
            <p14:sldId id="1133"/>
            <p14:sldId id="1134"/>
            <p14:sldId id="1136"/>
            <p14:sldId id="9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4" autoAdjust="0"/>
    <p:restoredTop sz="80000" autoAdjust="0"/>
  </p:normalViewPr>
  <p:slideViewPr>
    <p:cSldViewPr>
      <p:cViewPr>
        <p:scale>
          <a:sx n="43" d="100"/>
          <a:sy n="43" d="100"/>
        </p:scale>
        <p:origin x="-1301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838AA8-6894-4019-AB78-B9B92AFCA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453117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82C255-960A-4DD1-94C9-AE3848DA7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590105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可以用到的序列号：</a:t>
            </a:r>
          </a:p>
          <a:p>
            <a:r>
              <a:rPr lang="en-US" altLang="zh-CN" dirty="0" smtClean="0"/>
              <a:t>0F63E-20HEM-4ZC49-RKC5M-A22HY</a:t>
            </a:r>
            <a:br>
              <a:rPr lang="en-US" altLang="zh-CN" dirty="0" smtClean="0"/>
            </a:br>
            <a:r>
              <a:rPr lang="en-US" altLang="zh-CN" dirty="0" smtClean="0"/>
              <a:t>4F2A2-ARHEK-MZJJ0-JH8EH-C2GQG</a:t>
            </a:r>
            <a:br>
              <a:rPr lang="en-US" altLang="zh-CN" dirty="0" smtClean="0"/>
            </a:br>
            <a:r>
              <a:rPr lang="en-US" altLang="zh-CN" dirty="0" smtClean="0"/>
              <a:t>1U64X-AA351-KZ519-4R85M-A2KJR</a:t>
            </a:r>
            <a:br>
              <a:rPr lang="en-US" altLang="zh-CN" dirty="0" smtClean="0"/>
            </a:br>
            <a:r>
              <a:rPr lang="en-US" altLang="zh-CN" dirty="0" smtClean="0"/>
              <a:t>HU03A-F83EM-9Z7L8-LT974-3CE7V</a:t>
            </a:r>
            <a:br>
              <a:rPr lang="en-US" altLang="zh-CN" dirty="0" smtClean="0"/>
            </a:br>
            <a:r>
              <a:rPr lang="en-US" altLang="zh-CN" dirty="0" smtClean="0"/>
              <a:t>1A46W-AHL9H-FZ7Z8-ETC50-0CK4P</a:t>
            </a:r>
            <a:br>
              <a:rPr lang="en-US" altLang="zh-CN" dirty="0" smtClean="0"/>
            </a:br>
            <a:r>
              <a:rPr lang="en-US" altLang="zh-CN" dirty="0" smtClean="0"/>
              <a:t>1U2WF-64K91-EZQU9-T195H-0A34K</a:t>
            </a:r>
            <a:br>
              <a:rPr lang="en-US" altLang="zh-CN" dirty="0" smtClean="0"/>
            </a:br>
            <a:r>
              <a:rPr lang="en-US" altLang="zh-CN" dirty="0" smtClean="0"/>
              <a:t>JZ2Q8-DZJ5L-VZWG8-ZH0NH-A3ZNR</a:t>
            </a:r>
            <a:br>
              <a:rPr lang="en-US" altLang="zh-CN" dirty="0" smtClean="0"/>
            </a:br>
            <a:r>
              <a:rPr lang="en-US" altLang="zh-CN" dirty="0" smtClean="0"/>
              <a:t>NU4KA-48JDM-LZUV9-3J27P-AAJLZ</a:t>
            </a:r>
            <a:br>
              <a:rPr lang="en-US" altLang="zh-CN" dirty="0" smtClean="0"/>
            </a:br>
            <a:r>
              <a:rPr lang="en-US" altLang="zh-CN" dirty="0" smtClean="0"/>
              <a:t>NU0FD-0C10L-UZJ48-U18XK-2AX4J</a:t>
            </a:r>
            <a:br>
              <a:rPr lang="en-US" altLang="zh-CN" dirty="0" smtClean="0"/>
            </a:br>
            <a:r>
              <a:rPr lang="en-US" altLang="zh-CN" dirty="0" smtClean="0"/>
              <a:t>1Z01F-2FL11-RZUU8-ZV254-12CP0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进入到软件包所在目录</a:t>
            </a:r>
            <a:r>
              <a:rPr lang="en-US" altLang="zh-CN" dirty="0" smtClean="0"/>
              <a:t>    $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  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                 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使用</a:t>
            </a:r>
            <a:r>
              <a:rPr lang="en-US" altLang="zh-CN" dirty="0" smtClean="0"/>
              <a:t>tar</a:t>
            </a:r>
            <a:r>
              <a:rPr lang="zh-CN" altLang="zh-CN" dirty="0" smtClean="0"/>
              <a:t>解压</a:t>
            </a:r>
            <a:r>
              <a:rPr lang="en-US" altLang="zh-CN" dirty="0" err="1" smtClean="0"/>
              <a:t>jdk</a:t>
            </a:r>
            <a:r>
              <a:rPr lang="zh-CN" altLang="zh-CN" dirty="0" smtClean="0"/>
              <a:t>安装包</a:t>
            </a:r>
            <a:r>
              <a:rPr lang="en-US" altLang="zh-CN" dirty="0" smtClean="0"/>
              <a:t>    $tar 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  jdk-7u75-linux-x64.tar.gz   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修改安装后文件夹名称</a:t>
            </a:r>
            <a:r>
              <a:rPr lang="en-US" altLang="zh-CN" dirty="0" smtClean="0"/>
              <a:t>     $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 jdk1.7.0_75/   jdk1.7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执行命令：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sudo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gedit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/etc/profile                        --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打开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profile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文件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export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JAVA_HOME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=/home/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liuchengwu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/ jdk1.7      --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添加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jdk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安装目录目录配置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export   CLASSPATH=.:$JAVA_HOME/lib/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dt.jar:$JAVA_HOME/lib/tools.jar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--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添加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jdk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库文件的安装目录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export   PATH=$PATH:$JAVA_HOME/bin               --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添加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命令的目录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                 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export   JRE_HOME=$JAVA_HOME/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              --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添加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jre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的安装目录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$ source /etc/profile  --</a:t>
            </a:r>
            <a:r>
              <a:rPr lang="zh-CN" altLang="zh-CN" dirty="0" smtClean="0"/>
              <a:t>使环境变量立即生效</a:t>
            </a:r>
          </a:p>
          <a:p>
            <a:r>
              <a:rPr lang="en-US" altLang="zh-CN" dirty="0" smtClean="0"/>
              <a:t>$ java -version       --</a:t>
            </a:r>
            <a:r>
              <a:rPr lang="zh-CN" altLang="zh-CN" dirty="0" smtClean="0"/>
              <a:t>检查配置是否生效</a:t>
            </a:r>
            <a:r>
              <a:rPr lang="en-US" altLang="zh-CN" dirty="0" smtClean="0"/>
              <a:t>,</a:t>
            </a:r>
            <a:r>
              <a:rPr lang="zh-CN" altLang="zh-CN" dirty="0" smtClean="0"/>
              <a:t>如果出现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命令的具体提示</a:t>
            </a:r>
            <a:r>
              <a:rPr lang="en-US" altLang="zh-CN" dirty="0" smtClean="0"/>
              <a:t>,</a:t>
            </a:r>
            <a:r>
              <a:rPr lang="zh-CN" altLang="zh-CN" dirty="0" smtClean="0"/>
              <a:t>说明</a:t>
            </a:r>
            <a:r>
              <a:rPr lang="en-US" altLang="zh-CN" dirty="0" err="1" smtClean="0"/>
              <a:t>jdk</a:t>
            </a:r>
            <a:r>
              <a:rPr lang="zh-CN" altLang="zh-CN" dirty="0" smtClean="0"/>
              <a:t>配置生效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chown</a:t>
            </a:r>
            <a:r>
              <a:rPr lang="en-US" altLang="zh-CN" dirty="0" smtClean="0"/>
              <a:t>  -R  </a:t>
            </a:r>
            <a:r>
              <a:rPr lang="en-US" altLang="zh-CN" dirty="0" err="1" smtClean="0"/>
              <a:t>hadoop:root</a:t>
            </a:r>
            <a:r>
              <a:rPr lang="en-US" altLang="zh-CN" dirty="0" smtClean="0"/>
              <a:t>  </a:t>
            </a:r>
            <a:r>
              <a:rPr lang="zh-CN" altLang="zh-CN" dirty="0" smtClean="0"/>
              <a:t>安装目录</a:t>
            </a:r>
            <a:r>
              <a:rPr lang="en-US" altLang="zh-CN" dirty="0" smtClean="0"/>
              <a:t>  -- </a:t>
            </a:r>
            <a:r>
              <a:rPr lang="zh-CN" altLang="zh-CN" dirty="0" smtClean="0"/>
              <a:t>修改当前用户对安装目录</a:t>
            </a:r>
            <a:r>
              <a:rPr lang="en-US" altLang="zh-CN" dirty="0" smtClean="0"/>
              <a:t>+</a:t>
            </a:r>
            <a:r>
              <a:rPr lang="zh-CN" altLang="zh-CN" dirty="0" smtClean="0"/>
              <a:t>子目录具有</a:t>
            </a:r>
            <a:r>
              <a:rPr lang="en-US" altLang="zh-CN" dirty="0" smtClean="0"/>
              <a:t>own</a:t>
            </a:r>
            <a:r>
              <a:rPr lang="zh-CN" altLang="zh-CN" dirty="0" smtClean="0"/>
              <a:t>权限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配置完成后，输入：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 /etc/profile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source /etc/profile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）使之立即生效。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验证环境变量配置成功与否，输入：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echo $HADOOP_HOME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，若输出对应的配置路径，即可认定配置成功。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现在，你就准备好了，可以使用以下三种模式之一启动你的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集群了。 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•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Local (Standalone) Mode (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本地（单独）模式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•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Pseudo-Distributed Mode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（伪分布式模式） 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•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Fully-Distributed Mode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（完全分布式模式）： 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以上操作主要功能是在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安装的目录下创建文件夹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input,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然后将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etc/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目录下的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xml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文件拷贝到文件夹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input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下，通过执行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命令调用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编写的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jar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程序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share/hadoop/mapreduce/hadoop-mapreduce-examples-2.6.0.jar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input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目录下的所有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xml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文件内包含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dfs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的内容写入到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output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目录下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cat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命令来查看。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85592" y="1484784"/>
            <a:ext cx="5235874" cy="16561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500"/>
            </a:lvl1pPr>
          </a:lstStyle>
          <a:p>
            <a:pPr lvl="0"/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424" y="2924798"/>
            <a:ext cx="5236023" cy="1584325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443" y="2204864"/>
            <a:ext cx="5991677" cy="71913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 smtClean="0">
                <a:solidFill>
                  <a:srgbClr val="333333"/>
                </a:solidFill>
              </a:rPr>
              <a:t>Main title-Size less than the main title 20</a:t>
            </a:r>
            <a:endParaRPr lang="zh-CN" altLang="en-US" sz="2500" dirty="0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532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80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524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6830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274639"/>
            <a:ext cx="274478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39"/>
            <a:ext cx="80819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73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15703" y="4579990"/>
            <a:ext cx="7772723" cy="936625"/>
          </a:xfrm>
        </p:spPr>
        <p:txBody>
          <a:bodyPr>
            <a:normAutofit/>
          </a:bodyPr>
          <a:lstStyle>
            <a:lvl1pPr marL="0" indent="0">
              <a:buNone/>
              <a:defRPr sz="4500"/>
            </a:lvl1pPr>
          </a:lstStyle>
          <a:p>
            <a:pPr lvl="0"/>
            <a:r>
              <a:rPr lang="zh-CN" altLang="en-US" sz="4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415312" y="5300119"/>
            <a:ext cx="7826664" cy="5032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500" dirty="0" smtClean="0">
                <a:solidFill>
                  <a:schemeClr val="bg1"/>
                </a:solidFill>
              </a:rPr>
              <a:t>Main title-Size less than the main title 20</a:t>
            </a:r>
            <a:endParaRPr lang="zh-CN" altLang="en-US" sz="2500" dirty="0" smtClean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15312" y="5876180"/>
            <a:ext cx="7826664" cy="865188"/>
          </a:xfrm>
        </p:spPr>
        <p:txBody>
          <a:bodyPr>
            <a:normAutofit/>
          </a:bodyPr>
          <a:lstStyle>
            <a:lvl1pPr marL="0" indent="0" algn="l">
              <a:buNone/>
              <a:defRPr sz="3000"/>
            </a:lvl1pPr>
          </a:lstStyle>
          <a:p>
            <a:pPr algn="l"/>
            <a:r>
              <a:rPr lang="zh-CN" altLang="en-US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256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2196750" y="1773560"/>
            <a:ext cx="4750501" cy="1295400"/>
          </a:xfrm>
        </p:spPr>
        <p:txBody>
          <a:bodyPr>
            <a:normAutofit/>
          </a:bodyPr>
          <a:lstStyle>
            <a:lvl1pPr marL="0" indent="0" algn="ctr">
              <a:buNone/>
              <a:defRPr sz="4500"/>
            </a:lvl1pPr>
          </a:lstStyle>
          <a:p>
            <a:pPr lvl="0"/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或 引言页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225706" y="2565403"/>
            <a:ext cx="6692589" cy="576263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latin typeface="+mj-lt"/>
              </a:defRPr>
            </a:lvl1pPr>
          </a:lstStyle>
          <a:p>
            <a:r>
              <a:rPr lang="en-US" altLang="zh-CN" sz="2500" dirty="0" smtClean="0">
                <a:solidFill>
                  <a:srgbClr val="333333"/>
                </a:solidFill>
              </a:rPr>
              <a:t>Main title-Size less than the main title 20</a:t>
            </a:r>
            <a:endParaRPr lang="zh-CN" altLang="en-US" sz="2500" dirty="0">
              <a:solidFill>
                <a:srgbClr val="333333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170965" y="3068641"/>
            <a:ext cx="6963910" cy="1584325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</a:lstStyle>
          <a:p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489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142992"/>
            <a:ext cx="8229600" cy="845848"/>
          </a:xfrm>
        </p:spPr>
        <p:txBody>
          <a:bodyPr>
            <a:noAutofit/>
          </a:bodyPr>
          <a:lstStyle>
            <a:lvl1pPr algn="l">
              <a:defRPr sz="3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2143116"/>
            <a:ext cx="8229600" cy="3983048"/>
          </a:xfrm>
        </p:spPr>
        <p:txBody>
          <a:bodyPr/>
          <a:lstStyle>
            <a:lvl1pPr algn="l">
              <a:defRPr sz="2500">
                <a:latin typeface="微软雅黑" pitchFamily="34" charset="-122"/>
                <a:ea typeface="微软雅黑" pitchFamily="34" charset="-122"/>
              </a:defRPr>
            </a:lvl1pPr>
            <a:lvl2pPr algn="l">
              <a:defRPr sz="2000">
                <a:latin typeface="微软雅黑" pitchFamily="34" charset="-122"/>
                <a:ea typeface="微软雅黑" pitchFamily="34" charset="-122"/>
              </a:defRPr>
            </a:lvl2pPr>
            <a:lvl3pPr algn="l">
              <a:defRPr sz="2000">
                <a:latin typeface="微软雅黑" pitchFamily="34" charset="-122"/>
                <a:ea typeface="微软雅黑" pitchFamily="34" charset="-122"/>
              </a:defRPr>
            </a:lvl3pPr>
            <a:lvl4pPr algn="l">
              <a:defRPr sz="2000">
                <a:latin typeface="微软雅黑" pitchFamily="34" charset="-122"/>
                <a:ea typeface="微软雅黑" pitchFamily="34" charset="-122"/>
              </a:defRPr>
            </a:lvl4pPr>
            <a:lvl5pPr algn="l"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Picture 2" descr="C:\东软睿道\2016年10月\PPT\老式PPT\小图\PPT234-0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" y="404667"/>
            <a:ext cx="9142810" cy="542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东软睿道\2016年10月\PPT\老式PPT\小图\PPT(5)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07" y="530076"/>
            <a:ext cx="1151925" cy="292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21126" y="6286520"/>
            <a:ext cx="198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www.neuedu.com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1659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版式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819520" y="1700858"/>
            <a:ext cx="5613254" cy="1008062"/>
          </a:xfrm>
        </p:spPr>
        <p:txBody>
          <a:bodyPr>
            <a:normAutofit/>
          </a:bodyPr>
          <a:lstStyle>
            <a:lvl1pPr marL="0" indent="0" algn="ctr">
              <a:buNone/>
              <a:defRPr sz="4500"/>
            </a:lvl1pPr>
          </a:lstStyle>
          <a:p>
            <a:pPr lvl="0"/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或 引言页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49387" y="2420941"/>
            <a:ext cx="6315358" cy="50323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latin typeface="+mn-lt"/>
              </a:defRPr>
            </a:lvl1pPr>
          </a:lstStyle>
          <a:p>
            <a:r>
              <a:rPr lang="en-US" altLang="zh-CN" sz="2500" dirty="0" smtClean="0">
                <a:solidFill>
                  <a:srgbClr val="333333"/>
                </a:solidFill>
              </a:rPr>
              <a:t>Main title-Size less than the main title 20</a:t>
            </a:r>
            <a:endParaRPr lang="zh-CN" altLang="en-US" sz="2500" dirty="0">
              <a:solidFill>
                <a:srgbClr val="333333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95261" y="2995860"/>
            <a:ext cx="6315357" cy="865188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</a:lstStyle>
          <a:p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720" y="1124744"/>
            <a:ext cx="8229600" cy="864096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altLang="en-US" sz="3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2" descr="C:\东软睿道\2016年10月\PPT\老式PPT\小图\PPT234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" y="404667"/>
            <a:ext cx="9142810" cy="542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东软睿道\2016年10月\PPT\老式PPT\小图\PPT(5)-08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07" y="530076"/>
            <a:ext cx="1151925" cy="292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469681" y="2132856"/>
            <a:ext cx="8312595" cy="3744416"/>
          </a:xfrm>
        </p:spPr>
        <p:txBody>
          <a:bodyPr/>
          <a:lstStyle>
            <a:lvl1pPr algn="l">
              <a:defRPr sz="2500">
                <a:latin typeface="微软雅黑" pitchFamily="34" charset="-122"/>
                <a:ea typeface="微软雅黑" pitchFamily="34" charset="-122"/>
              </a:defRPr>
            </a:lvl1pPr>
            <a:lvl2pPr algn="l">
              <a:defRPr sz="2000">
                <a:latin typeface="微软雅黑" pitchFamily="34" charset="-122"/>
                <a:ea typeface="微软雅黑" pitchFamily="34" charset="-122"/>
              </a:defRPr>
            </a:lvl2pPr>
            <a:lvl3pPr algn="l">
              <a:defRPr sz="2000">
                <a:latin typeface="微软雅黑" pitchFamily="34" charset="-122"/>
                <a:ea typeface="微软雅黑" pitchFamily="34" charset="-122"/>
              </a:defRPr>
            </a:lvl3pPr>
            <a:lvl4pPr algn="l">
              <a:defRPr sz="2000">
                <a:latin typeface="微软雅黑" pitchFamily="34" charset="-122"/>
                <a:ea typeface="微软雅黑" pitchFamily="34" charset="-122"/>
              </a:defRPr>
            </a:lvl4pPr>
            <a:lvl5pPr algn="l"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东软睿道\2016年10月\PPT\老式PPT\小图\PPT(1)-0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413" y="2276872"/>
            <a:ext cx="3527176" cy="895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东软睿道\2016年10月\PPT\老式PPT\小图\PPT(1)-1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37" y="5589243"/>
            <a:ext cx="1604127" cy="201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315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4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7" y="1600204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922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596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0808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7-downloads-188026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3.vmware.com/software/wkst/file/VMware-workstation-full-10.0.4-2249910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dimage.ubuntu.com/releases/14.04/release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4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第三章 实验一 </a:t>
            </a:r>
            <a:r>
              <a:rPr lang="en-US" altLang="zh-CN" sz="4800" b="1" dirty="0" err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hadoop</a:t>
            </a:r>
            <a:r>
              <a:rPr lang="zh-CN" altLang="en-US" sz="4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单机安</a:t>
            </a:r>
            <a:r>
              <a:rPr lang="zh-CN" altLang="en-US" sz="4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装部署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4237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在线安装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执行命令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$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jdk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      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离线安装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下载</a:t>
            </a:r>
            <a:r>
              <a:rPr lang="en-US" altLang="zh-CN" dirty="0" smtClean="0"/>
              <a:t>jdk-7u75-linux-x64.tar.gz</a:t>
            </a:r>
            <a:r>
              <a:rPr lang="zh-CN" altLang="zh-CN" dirty="0" smtClean="0"/>
              <a:t>，下载路径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r>
              <a:rPr lang="en-US" altLang="zh-CN" u="sng" dirty="0" smtClean="0">
                <a:hlinkClick r:id="rId3"/>
              </a:rPr>
              <a:t>http://www.oracle.com/technetwork/java/javase/downloads/jdk7-downloads-1880260.html</a:t>
            </a:r>
            <a:endParaRPr lang="zh-CN" altLang="zh-CN" dirty="0" smtClean="0"/>
          </a:p>
          <a:p>
            <a:r>
              <a:rPr lang="zh-CN" altLang="zh-CN" dirty="0" smtClean="0"/>
              <a:t>把离线包拷入到</a:t>
            </a:r>
            <a:r>
              <a:rPr lang="en-US" altLang="zh-CN" dirty="0" err="1" smtClean="0"/>
              <a:t>ubuntu</a:t>
            </a:r>
            <a:r>
              <a:rPr lang="zh-CN" altLang="zh-CN" dirty="0" smtClean="0"/>
              <a:t>的当前用户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的文件夹下</a:t>
            </a:r>
            <a:r>
              <a:rPr lang="en-US" altLang="zh-CN" dirty="0" smtClean="0"/>
              <a:t>,</a:t>
            </a:r>
            <a:r>
              <a:rPr lang="zh-CN" altLang="zh-CN" dirty="0" smtClean="0"/>
              <a:t>然后执行命令安装。</a:t>
            </a:r>
          </a:p>
          <a:p>
            <a:pPr lvl="0"/>
            <a:r>
              <a:rPr lang="zh-CN" altLang="zh-CN" dirty="0" smtClean="0"/>
              <a:t>执行命令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$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  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                 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$tar 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  jdk-7u75-linux-x64.tar.gz   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$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 jdk1.7.0_75/   jdk1.7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</a:t>
            </a:r>
            <a:r>
              <a:rPr lang="zh-CN" altLang="zh-CN" b="1" dirty="0" smtClean="0"/>
              <a:t>配置</a:t>
            </a:r>
            <a:r>
              <a:rPr lang="en-US" altLang="zh-CN" b="1" dirty="0" smtClean="0"/>
              <a:t>JDK</a:t>
            </a:r>
            <a:r>
              <a:rPr lang="zh-CN" altLang="zh-CN" b="1" dirty="0" smtClean="0"/>
              <a:t>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安装完</a:t>
            </a:r>
            <a:r>
              <a:rPr lang="en-US" altLang="zh-CN" dirty="0" err="1" smtClean="0"/>
              <a:t>jdk</a:t>
            </a:r>
            <a:r>
              <a:rPr lang="zh-CN" altLang="zh-CN" dirty="0" smtClean="0"/>
              <a:t>后，需要配置环境变量，把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变成系统内命令</a:t>
            </a:r>
          </a:p>
          <a:p>
            <a:r>
              <a:rPr lang="zh-CN" altLang="zh-CN" dirty="0" smtClean="0"/>
              <a:t>编辑</a:t>
            </a:r>
            <a:r>
              <a:rPr lang="en-US" altLang="zh-CN" dirty="0" smtClean="0"/>
              <a:t>/etc/profile</a:t>
            </a:r>
            <a:r>
              <a:rPr lang="zh-CN" altLang="zh-CN" dirty="0" smtClean="0"/>
              <a:t>文件来修改系统环境变量。</a:t>
            </a:r>
          </a:p>
          <a:p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 /etc/profile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打开</a:t>
            </a:r>
            <a:r>
              <a:rPr lang="en-US" altLang="zh-CN" dirty="0" smtClean="0"/>
              <a:t>/etc/profile</a:t>
            </a:r>
            <a:r>
              <a:rPr lang="zh-CN" altLang="zh-CN" dirty="0" smtClean="0"/>
              <a:t>文件在文件中添加如下配置</a:t>
            </a:r>
          </a:p>
          <a:p>
            <a:r>
              <a:rPr lang="en-US" altLang="zh-CN" dirty="0" smtClean="0"/>
              <a:t>export   </a:t>
            </a:r>
            <a:r>
              <a:rPr lang="en-US" altLang="zh-CN" b="1" dirty="0" smtClean="0"/>
              <a:t>JAVA_HOME</a:t>
            </a:r>
            <a:r>
              <a:rPr lang="en-US" altLang="zh-CN" dirty="0" smtClean="0"/>
              <a:t>=/home/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 jdk1.7</a:t>
            </a:r>
            <a:endParaRPr lang="zh-CN" altLang="zh-CN" dirty="0" smtClean="0"/>
          </a:p>
          <a:p>
            <a:r>
              <a:rPr lang="en-US" altLang="zh-CN" dirty="0" smtClean="0"/>
              <a:t>export   CLASSPATH=.:$JAVA_HOME/lib/</a:t>
            </a:r>
            <a:r>
              <a:rPr lang="en-US" altLang="zh-CN" dirty="0" err="1" smtClean="0"/>
              <a:t>dt.jar:$JAVA_HOME/lib/tools.jar</a:t>
            </a:r>
            <a:endParaRPr lang="zh-CN" altLang="zh-CN" dirty="0" smtClean="0"/>
          </a:p>
          <a:p>
            <a:r>
              <a:rPr lang="en-US" altLang="zh-CN" dirty="0" smtClean="0"/>
              <a:t>export   PATH=$PATH:$JAVA_HOME/bin                                  </a:t>
            </a:r>
            <a:endParaRPr lang="zh-CN" altLang="zh-CN" dirty="0" smtClean="0"/>
          </a:p>
          <a:p>
            <a:r>
              <a:rPr lang="en-US" altLang="zh-CN" dirty="0" smtClean="0"/>
              <a:t>export   JRE_HOME=$JAVA_HOME/</a:t>
            </a:r>
            <a:r>
              <a:rPr lang="en-US" altLang="zh-CN" dirty="0" err="1" smtClean="0"/>
              <a:t>jre</a:t>
            </a:r>
            <a:r>
              <a:rPr lang="en-US" altLang="zh-CN" dirty="0" smtClean="0"/>
              <a:t>               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使</a:t>
            </a:r>
            <a:r>
              <a:rPr lang="en-US" altLang="zh-CN" dirty="0" smtClean="0"/>
              <a:t>profile</a:t>
            </a:r>
            <a:r>
              <a:rPr lang="zh-CN" altLang="zh-CN" dirty="0" smtClean="0"/>
              <a:t>文件修改配置生效</a:t>
            </a:r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 source /etc/profile   </a:t>
            </a:r>
            <a:endParaRPr lang="zh-CN" altLang="zh-CN" dirty="0" smtClean="0"/>
          </a:p>
          <a:p>
            <a:r>
              <a:rPr lang="en-US" altLang="zh-CN" dirty="0" smtClean="0"/>
              <a:t>$ java -version        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293096"/>
            <a:ext cx="59766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安装</a:t>
            </a:r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</a:t>
            </a:r>
            <a:r>
              <a:rPr lang="zh-CN" altLang="zh-CN" b="1" dirty="0" smtClean="0"/>
              <a:t>下载解压</a:t>
            </a:r>
            <a:r>
              <a:rPr lang="en-US" altLang="zh-CN" b="1" dirty="0" err="1" smtClean="0"/>
              <a:t>hadoop</a:t>
            </a:r>
            <a:r>
              <a:rPr lang="zh-CN" altLang="zh-CN" b="1" dirty="0" smtClean="0"/>
              <a:t>安装包</a:t>
            </a:r>
          </a:p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安装包</a:t>
            </a:r>
            <a:r>
              <a:rPr lang="en-US" altLang="zh-CN" dirty="0" smtClean="0"/>
              <a:t>hadoop-2.6.0.tar.gz</a:t>
            </a:r>
          </a:p>
          <a:p>
            <a:r>
              <a:rPr lang="zh-CN" altLang="en-US" dirty="0" smtClean="0"/>
              <a:t>下载路径：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861048"/>
            <a:ext cx="576064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拷贝到</a:t>
            </a:r>
            <a:r>
              <a:rPr lang="en-US" altLang="zh-CN" dirty="0" err="1" smtClean="0"/>
              <a:t>ubuntu</a:t>
            </a:r>
            <a:r>
              <a:rPr lang="zh-CN" altLang="zh-CN" dirty="0" smtClean="0"/>
              <a:t>当前用户目录中</a:t>
            </a:r>
            <a:r>
              <a:rPr lang="en-US" altLang="zh-CN" dirty="0" smtClean="0"/>
              <a:t>,</a:t>
            </a:r>
            <a:r>
              <a:rPr lang="zh-CN" altLang="zh-CN" dirty="0" smtClean="0"/>
              <a:t>执行命令进行安装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tar   -</a:t>
            </a:r>
            <a:r>
              <a:rPr lang="en-US" altLang="zh-CN" dirty="0" err="1" smtClean="0"/>
              <a:t>xvf</a:t>
            </a:r>
            <a:r>
              <a:rPr lang="en-US" altLang="zh-CN" dirty="0" smtClean="0"/>
              <a:t>   hadoop-2.6.0.tar.gz  </a:t>
            </a:r>
            <a:endParaRPr lang="zh-CN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如果不是当前用户的主目录</a:t>
            </a:r>
            <a:r>
              <a:rPr lang="en-US" altLang="zh-CN" dirty="0" smtClean="0"/>
              <a:t>,</a:t>
            </a:r>
            <a:r>
              <a:rPr lang="zh-CN" altLang="zh-CN" dirty="0" smtClean="0"/>
              <a:t>需要修改当前用户对安装目录有完全的</a:t>
            </a:r>
            <a:r>
              <a:rPr lang="en-US" altLang="zh-CN" dirty="0" smtClean="0"/>
              <a:t>own</a:t>
            </a:r>
            <a:r>
              <a:rPr lang="zh-CN" altLang="zh-CN" dirty="0" smtClean="0"/>
              <a:t>权限</a:t>
            </a:r>
          </a:p>
          <a:p>
            <a:r>
              <a:rPr lang="zh-CN" altLang="zh-CN" dirty="0" smtClean="0"/>
              <a:t>执行命令 </a:t>
            </a:r>
          </a:p>
          <a:p>
            <a:r>
              <a:rPr lang="en-US" altLang="zh-CN" dirty="0" err="1" smtClean="0"/>
              <a:t>chown</a:t>
            </a:r>
            <a:r>
              <a:rPr lang="en-US" altLang="zh-CN" dirty="0" smtClean="0"/>
              <a:t>  -R  </a:t>
            </a:r>
            <a:r>
              <a:rPr lang="en-US" altLang="zh-CN" dirty="0" err="1" smtClean="0"/>
              <a:t>hadoop:root</a:t>
            </a:r>
            <a:r>
              <a:rPr lang="en-US" altLang="zh-CN" dirty="0" smtClean="0"/>
              <a:t>  </a:t>
            </a:r>
            <a:r>
              <a:rPr lang="zh-CN" altLang="zh-CN" dirty="0" smtClean="0"/>
              <a:t>安装目录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</a:t>
            </a:r>
            <a:r>
              <a:rPr lang="zh-CN" altLang="zh-CN" b="1" dirty="0" smtClean="0"/>
              <a:t>修改</a:t>
            </a:r>
            <a:r>
              <a:rPr lang="en-US" altLang="zh-CN" b="1" dirty="0" err="1" smtClean="0"/>
              <a:t>hadoop</a:t>
            </a:r>
            <a:r>
              <a:rPr lang="zh-CN" altLang="zh-CN" b="1" dirty="0" smtClean="0"/>
              <a:t>环境变量配置</a:t>
            </a:r>
          </a:p>
          <a:p>
            <a:r>
              <a:rPr lang="zh-CN" altLang="zh-CN" dirty="0" smtClean="0"/>
              <a:t>执行命令　　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  /etc/profile</a:t>
            </a:r>
          </a:p>
          <a:p>
            <a:r>
              <a:rPr lang="zh-CN" altLang="en-US" dirty="0" smtClean="0"/>
              <a:t>进入</a:t>
            </a:r>
            <a:r>
              <a:rPr lang="en-US" altLang="zh-CN" dirty="0" smtClean="0"/>
              <a:t>/etc/profile</a:t>
            </a:r>
            <a:r>
              <a:rPr lang="zh-CN" altLang="en-US" dirty="0" smtClean="0"/>
              <a:t>修改配置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export   HADOOP_HOME=/home/hadoop/hadoop-2.6.0 </a:t>
            </a:r>
            <a:endParaRPr lang="zh-CN" altLang="zh-CN" dirty="0" smtClean="0"/>
          </a:p>
          <a:p>
            <a:r>
              <a:rPr lang="en-US" altLang="zh-CN" dirty="0" smtClean="0"/>
              <a:t>export  CLASSPATH=.:$JAVA_HOME/lib:$JRE_HOME/lib:$CLASSPATH:$HADOOP_HOME/share/hadoop/common/hadoop-common-2.6.0.jar:$HADOOP_HOME/share/hadoop/mapreduce/hadoop-mapreduce-client-core-2.6.0.jar:$HADOOP_HOME/share/hadoop/common/lib/commons-cli-1.2.jar </a:t>
            </a:r>
            <a:endParaRPr lang="zh-CN" altLang="zh-CN" dirty="0" smtClean="0"/>
          </a:p>
          <a:p>
            <a:r>
              <a:rPr lang="en-US" altLang="zh-CN" dirty="0" smtClean="0"/>
              <a:t>export  PATH=$JAVA_HOME/bin:$JRE_HOME/bin:$HADOOP_HOME/sbin:$HADOOP_HOME/bin:$PATH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 </a:t>
            </a:r>
            <a:r>
              <a:rPr lang="zh-CN" altLang="en-US" dirty="0" smtClean="0">
                <a:solidFill>
                  <a:srgbClr val="FF0000"/>
                </a:solidFill>
              </a:rPr>
              <a:t>注意写配置值时，不要换行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使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命令配置生效</a:t>
            </a:r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source  /etc/profile 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启动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进入到 </a:t>
            </a:r>
            <a:r>
              <a:rPr lang="en-US" altLang="zh-CN" dirty="0" smtClean="0"/>
              <a:t>/home/hadoop/hadoop-2.6.0/etc/hadoop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执行命令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hadoop-2.6.0/etc/hadoop/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77072"/>
            <a:ext cx="784887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188640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defRPr/>
            </a:pPr>
            <a:r>
              <a:rPr lang="zh-CN" altLang="en-US" sz="3600" dirty="0">
                <a:solidFill>
                  <a:schemeClr val="bg1"/>
                </a:solidFill>
                <a:latin typeface="宋体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dirty="0">
              <a:solidFill>
                <a:schemeClr val="bg1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526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ctr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1412776"/>
            <a:ext cx="8147050" cy="49688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通过本章学习，学员应达到如下目标：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环境的基础知识</a:t>
            </a: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的单机安装配置方法</a:t>
            </a: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熟悉基本的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命令</a:t>
            </a: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的运行方法</a:t>
            </a:r>
          </a:p>
          <a:p>
            <a:pPr marL="742950" lvl="1" indent="-285750" eaLnBrk="0" fontAlgn="ctr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dirty="0">
              <a:latin typeface="黑体" pitchFamily="2" charset="-122"/>
              <a:ea typeface="黑体" pitchFamily="2" charset="-122"/>
            </a:endParaRPr>
          </a:p>
          <a:p>
            <a:pPr marL="742950" marR="0" lvl="1" indent="-28575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编辑</a:t>
            </a:r>
            <a:r>
              <a:rPr lang="en-US" altLang="zh-CN" dirty="0" err="1" smtClean="0"/>
              <a:t>hadoop-env.sh</a:t>
            </a:r>
            <a:r>
              <a:rPr lang="zh-CN" altLang="zh-CN" dirty="0" smtClean="0"/>
              <a:t>文件，修改参数信息</a:t>
            </a:r>
            <a:endParaRPr lang="en-US" altLang="zh-CN" dirty="0" smtClean="0"/>
          </a:p>
          <a:p>
            <a:r>
              <a:rPr lang="zh-CN" altLang="zh-CN" dirty="0" smtClean="0"/>
              <a:t>执行命令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$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 hadoop-2.6.0/ etc/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hadoop-env.sh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export JAVA_HOME=/home/hadoop/jdk1.7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365104"/>
            <a:ext cx="581787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测试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环境可用性</a:t>
            </a:r>
            <a:endParaRPr lang="en-US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hadoop</a:t>
            </a:r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89040"/>
            <a:ext cx="5802630" cy="95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使用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的本地单独模式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例子：一个计数的例子</a:t>
            </a:r>
          </a:p>
          <a:p>
            <a:pPr lvl="0"/>
            <a:r>
              <a:rPr lang="zh-CN" altLang="zh-CN" dirty="0" smtClean="0"/>
              <a:t>使用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自带的</a:t>
            </a:r>
            <a:r>
              <a:rPr lang="en-US" altLang="zh-CN" dirty="0" smtClean="0"/>
              <a:t>hadoop-mapreduce-examples-2.6.0.jar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对某目录下的文档进行单词数的统计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 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 hadoop-2.6.0	</a:t>
            </a:r>
            <a:endParaRPr lang="zh-CN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 input</a:t>
            </a:r>
            <a:endParaRPr lang="zh-CN" altLang="zh-CN" dirty="0" smtClean="0"/>
          </a:p>
          <a:p>
            <a:r>
              <a:rPr lang="en-US" altLang="zh-CN" dirty="0" smtClean="0"/>
              <a:t>$ cp   etc/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/*.xml   input</a:t>
            </a:r>
            <a:endParaRPr lang="zh-CN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 jar  share/hadoop/mapreduce/hadoop-mapreduce-examples-2.6.0.jar	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	input 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/output	'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[a-z.]+'</a:t>
            </a:r>
            <a:endParaRPr lang="zh-CN" altLang="zh-CN" dirty="0" smtClean="0"/>
          </a:p>
          <a:p>
            <a:r>
              <a:rPr lang="en-US" altLang="zh-CN" dirty="0" smtClean="0"/>
              <a:t>$ cat output/*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 smtClean="0"/>
              <a:t>执行的结果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hadoop@HadoopMaster</a:t>
            </a:r>
            <a:r>
              <a:rPr lang="en-US" altLang="zh-CN" dirty="0" smtClean="0"/>
              <a:t> hadoop-2.6.0]$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-al output/</a:t>
            </a:r>
            <a:endParaRPr lang="zh-CN" altLang="zh-CN" dirty="0" smtClean="0"/>
          </a:p>
          <a:p>
            <a:r>
              <a:rPr lang="en-US" altLang="zh-CN" dirty="0" smtClean="0"/>
              <a:t> total 20</a:t>
            </a:r>
            <a:endParaRPr lang="zh-CN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drwxrwxr</a:t>
            </a:r>
            <a:r>
              <a:rPr lang="en-US" altLang="zh-CN" dirty="0" smtClean="0"/>
              <a:t>-x  2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4096 03-29 18:52 .</a:t>
            </a:r>
            <a:endParaRPr lang="zh-CN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drwxr-xr-x</a:t>
            </a:r>
            <a:r>
              <a:rPr lang="en-US" altLang="zh-CN" dirty="0" smtClean="0"/>
              <a:t> 11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4096 03-29 18:52 ..</a:t>
            </a:r>
            <a:endParaRPr lang="zh-CN" altLang="zh-CN" dirty="0" smtClean="0"/>
          </a:p>
          <a:p>
            <a:r>
              <a:rPr lang="en-US" altLang="zh-CN" dirty="0" smtClean="0"/>
              <a:t> -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-r--r--  1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  11 03-29 18:52 part-r-00000</a:t>
            </a:r>
            <a:endParaRPr lang="zh-CN" altLang="zh-CN" dirty="0" smtClean="0"/>
          </a:p>
          <a:p>
            <a:r>
              <a:rPr lang="en-US" altLang="zh-CN" dirty="0" smtClean="0"/>
              <a:t> -</a:t>
            </a:r>
            <a:r>
              <a:rPr lang="en-US" altLang="zh-CN" dirty="0" err="1" smtClean="0"/>
              <a:t>rw-rw-r</a:t>
            </a:r>
            <a:r>
              <a:rPr lang="en-US" altLang="zh-CN" dirty="0" smtClean="0"/>
              <a:t>--  1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  12 03-29 18:52 .part-r-00000.crc</a:t>
            </a:r>
            <a:endParaRPr lang="zh-CN" altLang="zh-CN" dirty="0" smtClean="0"/>
          </a:p>
          <a:p>
            <a:r>
              <a:rPr lang="en-US" altLang="zh-CN" dirty="0" smtClean="0"/>
              <a:t> -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-r--r--  1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   0 03-29 18:52 _SUCCESS</a:t>
            </a:r>
            <a:endParaRPr lang="zh-CN" altLang="zh-CN" dirty="0" smtClean="0"/>
          </a:p>
          <a:p>
            <a:r>
              <a:rPr lang="en-US" altLang="zh-CN" dirty="0" smtClean="0"/>
              <a:t> -</a:t>
            </a:r>
            <a:r>
              <a:rPr lang="en-US" altLang="zh-CN" dirty="0" err="1" smtClean="0"/>
              <a:t>rw-rw-r</a:t>
            </a:r>
            <a:r>
              <a:rPr lang="en-US" altLang="zh-CN" dirty="0" smtClean="0"/>
              <a:t>--  1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   8 03-29 18:52 ._</a:t>
            </a:r>
            <a:r>
              <a:rPr lang="en-US" altLang="zh-CN" dirty="0" err="1" smtClean="0"/>
              <a:t>SUCCESS.crc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zh-CN" altLang="zh-CN" dirty="0" smtClean="0"/>
              <a:t>其他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提供的例子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 $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share/hadoop/mapreduce/hadoop-mapreduce-examples-2.6.0.jar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input output '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[a-z.]+‘</a:t>
            </a:r>
          </a:p>
          <a:p>
            <a:endParaRPr lang="zh-CN" altLang="zh-CN" dirty="0" smtClean="0"/>
          </a:p>
          <a:p>
            <a:r>
              <a:rPr lang="en-US" altLang="zh-CN" dirty="0" smtClean="0"/>
              <a:t> $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share/hadoop/mapreduce/hadoop-mapreduce-examples-2.6.0.jar pi 100 </a:t>
            </a:r>
            <a:r>
              <a:rPr lang="en-US" altLang="zh-CN" dirty="0" err="1" smtClean="0"/>
              <a:t>100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697560" y="4509120"/>
            <a:ext cx="202656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The End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4343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本实验教程包括两部分，第一部分是基于</a:t>
            </a:r>
            <a:r>
              <a:rPr lang="en-US" altLang="zh-CN" dirty="0" smtClean="0"/>
              <a:t>VM</a:t>
            </a:r>
            <a:r>
              <a:rPr lang="zh-CN" altLang="en-US" dirty="0" smtClean="0"/>
              <a:t>虚拟机安装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实例的过程，第二部分是单机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安装、配置和运行的过程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实验的操作系统是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的开源发行版</a:t>
            </a:r>
            <a:r>
              <a:rPr lang="en-US" altLang="zh-CN" dirty="0" smtClean="0"/>
              <a:t>Ubuntu14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VM</a:t>
            </a:r>
            <a:r>
              <a:rPr lang="zh-CN" altLang="en-US" dirty="0" smtClean="0"/>
              <a:t>虚拟机进行安装创建</a:t>
            </a:r>
            <a:endParaRPr lang="en-NZ" altLang="zh-CN" dirty="0" smtClean="0"/>
          </a:p>
          <a:p>
            <a:pPr lvl="1">
              <a:lnSpc>
                <a:spcPct val="150000"/>
              </a:lnSpc>
            </a:pPr>
            <a:endParaRPr lang="en-NZ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Hadoop</a:t>
            </a:r>
            <a:r>
              <a:rPr lang="zh-CN" altLang="en-US" dirty="0" smtClean="0"/>
              <a:t>的安装可分为单机模式、伪分布式模式和分布式模式，本实验选择了单机模式安装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927975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操作系统与实验硬件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Hadoop</a:t>
            </a:r>
            <a:r>
              <a:rPr lang="zh-CN" altLang="zh-CN" dirty="0" smtClean="0"/>
              <a:t>的安装模式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配置虚拟机的网络相关信息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安装</a:t>
            </a:r>
            <a:r>
              <a:rPr lang="en-US" altLang="zh-CN" dirty="0" smtClean="0"/>
              <a:t>JDK</a:t>
            </a:r>
            <a:endParaRPr lang="zh-CN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NZ" altLang="zh-CN" dirty="0" smtClean="0"/>
              <a:t>JDK</a:t>
            </a:r>
            <a:r>
              <a:rPr lang="zh-CN" altLang="zh-CN" dirty="0" smtClean="0"/>
              <a:t>环境变量配置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增加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用户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安装</a:t>
            </a:r>
            <a:r>
              <a:rPr lang="en-US" altLang="zh-CN" dirty="0" err="1" smtClean="0"/>
              <a:t>Hadoop</a:t>
            </a:r>
            <a:endParaRPr lang="zh-CN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配置</a:t>
            </a:r>
            <a:r>
              <a:rPr lang="en-US" altLang="zh-CN" dirty="0" err="1" smtClean="0"/>
              <a:t>Hadoop</a:t>
            </a:r>
            <a:endParaRPr lang="zh-CN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启动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服务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测试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服务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操作系统与实验硬件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本实验选择</a:t>
            </a:r>
            <a:r>
              <a:rPr lang="en-US" altLang="zh-CN" dirty="0" smtClean="0"/>
              <a:t>VM10+ubuntu64</a:t>
            </a:r>
            <a:r>
              <a:rPr lang="zh-CN" altLang="zh-CN" dirty="0" smtClean="0"/>
              <a:t>作为实验环境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下载</a:t>
            </a:r>
            <a:r>
              <a:rPr lang="en-US" altLang="zh-CN" dirty="0" smtClean="0"/>
              <a:t>VMware10</a:t>
            </a:r>
            <a:r>
              <a:rPr lang="zh-CN" altLang="zh-CN" dirty="0" smtClean="0"/>
              <a:t>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下载网站</a:t>
            </a:r>
          </a:p>
          <a:p>
            <a:r>
              <a:rPr lang="en-US" altLang="zh-CN" u="sng" dirty="0" smtClean="0">
                <a:hlinkClick r:id="rId3"/>
              </a:rPr>
              <a:t>https://download3.vmware.com/software/wkst/file/VMware-workstation-full-10.0.4-2249910.exe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下载 </a:t>
            </a:r>
            <a:r>
              <a:rPr lang="en-US" altLang="zh-CN" dirty="0" smtClean="0"/>
              <a:t>ubuntu14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>
                <a:hlinkClick r:id="rId2"/>
              </a:rPr>
              <a:t>http://cdimage.ubuntu.com/releases/14.04/release/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创建用户</a:t>
            </a:r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本步骤为操作系统添加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用户并设置密码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之后对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的操作均由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用户完成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创建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用户</a:t>
            </a:r>
          </a:p>
          <a:p>
            <a:r>
              <a:rPr lang="zh-CN" altLang="zh-CN" dirty="0" smtClean="0"/>
              <a:t>执行命令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$ </a:t>
            </a:r>
            <a:r>
              <a:rPr lang="en-US" altLang="zh-CN" dirty="0" err="1" smtClean="0"/>
              <a:t>useradd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$ 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后续步骤安装软件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  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zh-CN" altLang="zh-CN" dirty="0" smtClean="0"/>
              <a:t>安装包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下载安装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</a:t>
            </a:r>
            <a:r>
              <a:rPr lang="zh-CN" altLang="zh-CN" b="1" dirty="0" smtClean="0"/>
              <a:t>安装</a:t>
            </a:r>
            <a:r>
              <a:rPr lang="en-US" altLang="zh-CN" b="1" dirty="0" smtClean="0"/>
              <a:t>JDK</a:t>
            </a:r>
            <a:endParaRPr lang="zh-CN" altLang="zh-CN" b="1" dirty="0" smtClean="0"/>
          </a:p>
          <a:p>
            <a:r>
              <a:rPr lang="zh-CN" altLang="zh-CN" dirty="0" smtClean="0"/>
              <a:t>我们可以使用两种方法安装</a:t>
            </a:r>
            <a:r>
              <a:rPr lang="en-US" altLang="zh-CN" dirty="0" smtClean="0"/>
              <a:t>JDK,</a:t>
            </a:r>
            <a:r>
              <a:rPr lang="zh-CN" altLang="zh-CN" dirty="0" smtClean="0"/>
              <a:t>一种是在线安装。另一种是先下载</a:t>
            </a:r>
            <a:r>
              <a:rPr lang="en-US" altLang="zh-CN" dirty="0" smtClean="0"/>
              <a:t>JDK</a:t>
            </a:r>
            <a:r>
              <a:rPr lang="zh-CN" altLang="zh-CN" dirty="0" smtClean="0"/>
              <a:t>安装包然后再离线安装。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26456</TotalTime>
  <Words>1341</Words>
  <Application>Microsoft Office PowerPoint</Application>
  <PresentationFormat>全屏显示(4:3)</PresentationFormat>
  <Paragraphs>154</Paragraphs>
  <Slides>26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幻灯片 1</vt:lpstr>
      <vt:lpstr>幻灯片 2</vt:lpstr>
      <vt:lpstr>实验说明</vt:lpstr>
      <vt:lpstr>实验步骤</vt:lpstr>
      <vt:lpstr>操作系统与实验硬件</vt:lpstr>
      <vt:lpstr>下载VMware10软件</vt:lpstr>
      <vt:lpstr>下载 ubuntu14</vt:lpstr>
      <vt:lpstr>创建用户hadoop</vt:lpstr>
      <vt:lpstr>下载安装JDK</vt:lpstr>
      <vt:lpstr>在线安装</vt:lpstr>
      <vt:lpstr>离线安装</vt:lpstr>
      <vt:lpstr>2.配置JDK环境变量</vt:lpstr>
      <vt:lpstr>幻灯片 13</vt:lpstr>
      <vt:lpstr>安装hadoop</vt:lpstr>
      <vt:lpstr>幻灯片 15</vt:lpstr>
      <vt:lpstr>幻灯片 16</vt:lpstr>
      <vt:lpstr>幻灯片 17</vt:lpstr>
      <vt:lpstr>幻灯片 18</vt:lpstr>
      <vt:lpstr>启动Hadoop </vt:lpstr>
      <vt:lpstr>幻灯片 20</vt:lpstr>
      <vt:lpstr>幻灯片 21</vt:lpstr>
      <vt:lpstr>使用hadoop的本地单独模式</vt:lpstr>
      <vt:lpstr>幻灯片 23</vt:lpstr>
      <vt:lpstr>幻灯片 24</vt:lpstr>
      <vt:lpstr>运行其他Hadoop提供的例子</vt:lpstr>
      <vt:lpstr>幻灯片 26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WangDeshuai</dc:creator>
  <cp:lastModifiedBy>liuchengwu</cp:lastModifiedBy>
  <cp:revision>2058</cp:revision>
  <dcterms:created xsi:type="dcterms:W3CDTF">2004-04-25T08:53:43Z</dcterms:created>
  <dcterms:modified xsi:type="dcterms:W3CDTF">2017-03-03T01:19:25Z</dcterms:modified>
</cp:coreProperties>
</file>