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4"/>
  </p:notesMasterIdLst>
  <p:handoutMasterIdLst>
    <p:handoutMasterId r:id="rId55"/>
  </p:handoutMasterIdLst>
  <p:sldIdLst>
    <p:sldId id="986" r:id="rId2"/>
    <p:sldId id="528" r:id="rId3"/>
    <p:sldId id="747" r:id="rId4"/>
    <p:sldId id="988" r:id="rId5"/>
    <p:sldId id="989" r:id="rId6"/>
    <p:sldId id="990" r:id="rId7"/>
    <p:sldId id="991" r:id="rId8"/>
    <p:sldId id="993" r:id="rId9"/>
    <p:sldId id="992" r:id="rId10"/>
    <p:sldId id="994" r:id="rId11"/>
    <p:sldId id="995" r:id="rId12"/>
    <p:sldId id="996" r:id="rId13"/>
    <p:sldId id="997" r:id="rId14"/>
    <p:sldId id="998" r:id="rId15"/>
    <p:sldId id="1009" r:id="rId16"/>
    <p:sldId id="999" r:id="rId17"/>
    <p:sldId id="1000" r:id="rId18"/>
    <p:sldId id="1001" r:id="rId19"/>
    <p:sldId id="1010" r:id="rId20"/>
    <p:sldId id="1002" r:id="rId21"/>
    <p:sldId id="1003" r:id="rId22"/>
    <p:sldId id="1004" r:id="rId23"/>
    <p:sldId id="1005" r:id="rId24"/>
    <p:sldId id="1007" r:id="rId25"/>
    <p:sldId id="1006" r:id="rId26"/>
    <p:sldId id="1008" r:id="rId27"/>
    <p:sldId id="1011" r:id="rId28"/>
    <p:sldId id="1012" r:id="rId29"/>
    <p:sldId id="1013" r:id="rId30"/>
    <p:sldId id="1014" r:id="rId31"/>
    <p:sldId id="1015" r:id="rId32"/>
    <p:sldId id="1016" r:id="rId33"/>
    <p:sldId id="1017" r:id="rId34"/>
    <p:sldId id="1018" r:id="rId35"/>
    <p:sldId id="1019" r:id="rId36"/>
    <p:sldId id="1020" r:id="rId37"/>
    <p:sldId id="1021" r:id="rId38"/>
    <p:sldId id="1022" r:id="rId39"/>
    <p:sldId id="1023" r:id="rId40"/>
    <p:sldId id="1024" r:id="rId41"/>
    <p:sldId id="1025" r:id="rId42"/>
    <p:sldId id="1026" r:id="rId43"/>
    <p:sldId id="1027" r:id="rId44"/>
    <p:sldId id="1028" r:id="rId45"/>
    <p:sldId id="1029" r:id="rId46"/>
    <p:sldId id="1030" r:id="rId47"/>
    <p:sldId id="1031" r:id="rId48"/>
    <p:sldId id="1032" r:id="rId49"/>
    <p:sldId id="1033" r:id="rId50"/>
    <p:sldId id="1034" r:id="rId51"/>
    <p:sldId id="1035" r:id="rId52"/>
    <p:sldId id="987" r:id="rId53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7BC87CAC-D071-4396-BDB6-F561C1F5A8A8}">
          <p14:sldIdLst>
            <p14:sldId id="986"/>
            <p14:sldId id="528"/>
            <p14:sldId id="747"/>
            <p14:sldId id="1081"/>
            <p14:sldId id="1137"/>
            <p14:sldId id="1067"/>
            <p14:sldId id="1068"/>
            <p14:sldId id="1083"/>
            <p14:sldId id="1069"/>
            <p14:sldId id="1070"/>
            <p14:sldId id="1071"/>
            <p14:sldId id="1084"/>
            <p14:sldId id="990"/>
            <p14:sldId id="991"/>
            <p14:sldId id="992"/>
            <p14:sldId id="993"/>
            <p14:sldId id="1121"/>
            <p14:sldId id="1085"/>
            <p14:sldId id="1000"/>
            <p14:sldId id="1001"/>
            <p14:sldId id="1002"/>
            <p14:sldId id="1007"/>
            <p14:sldId id="1127"/>
            <p14:sldId id="1008"/>
            <p14:sldId id="1120"/>
            <p14:sldId id="1010"/>
            <p14:sldId id="1012"/>
            <p14:sldId id="1013"/>
            <p14:sldId id="1014"/>
            <p14:sldId id="1015"/>
            <p14:sldId id="1016"/>
            <p14:sldId id="1017"/>
            <p14:sldId id="1018"/>
            <p14:sldId id="1019"/>
            <p14:sldId id="1020"/>
            <p14:sldId id="1112"/>
            <p14:sldId id="1113"/>
            <p14:sldId id="1128"/>
            <p14:sldId id="1087"/>
            <p14:sldId id="1088"/>
            <p14:sldId id="1122"/>
            <p14:sldId id="1124"/>
            <p14:sldId id="1125"/>
            <p14:sldId id="1126"/>
            <p14:sldId id="1123"/>
            <p14:sldId id="1092"/>
            <p14:sldId id="1098"/>
            <p14:sldId id="1099"/>
            <p14:sldId id="1101"/>
            <p14:sldId id="1100"/>
            <p14:sldId id="1105"/>
            <p14:sldId id="1102"/>
            <p14:sldId id="1106"/>
            <p14:sldId id="1107"/>
            <p14:sldId id="1103"/>
            <p14:sldId id="1108"/>
            <p14:sldId id="1094"/>
            <p14:sldId id="1114"/>
            <p14:sldId id="1115"/>
            <p14:sldId id="1119"/>
            <p14:sldId id="1117"/>
            <p14:sldId id="1093"/>
            <p14:sldId id="988"/>
            <p14:sldId id="1129"/>
            <p14:sldId id="1130"/>
            <p14:sldId id="1132"/>
            <p14:sldId id="1133"/>
            <p14:sldId id="1134"/>
            <p14:sldId id="1136"/>
            <p14:sldId id="9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44" autoAdjust="0"/>
    <p:restoredTop sz="82937" autoAdjust="0"/>
  </p:normalViewPr>
  <p:slideViewPr>
    <p:cSldViewPr>
      <p:cViewPr>
        <p:scale>
          <a:sx n="55" d="100"/>
          <a:sy n="55" d="100"/>
        </p:scale>
        <p:origin x="-86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838AA8-6894-4019-AB78-B9B92AFCA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453117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82C255-960A-4DD1-94C9-AE3848DA7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590105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如果不幸还是提示要输入密码，说明还没起作用，还有一个关键的操作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查看权限，如果是属于其他用户的，需要修改该文件给其他用户权限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执行命令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chmod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644  .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ssh/authorized_keys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修改文件权限，然后再测试下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ssh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master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，如果不需要输入密码，就连接成功，表示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，一台机器已经搞定了。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身份登录其它二台机器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slave1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slave2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，执行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ssh-keygen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-t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rsa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-P ''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生成公钥、密钥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然后用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scp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命令，把公钥文件发放给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master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（即：刚才已经搞定的那台机器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这二行执行完后，回到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master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中，查看下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/home/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目录，应该有二个新文件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id_rsa_1.pub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id_rsa_2.pub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然后在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master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上，导入这二个公钥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执行命令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$cat id_rsa_1.pub &gt;&gt; 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ssh/authorized_keys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$cat id_rsa_2.pub &gt;&gt; 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ssh/authorized_keys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这样，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master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这台机器上，就有所有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台机器的公钥了。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master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上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执行命令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scp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ssh/authorized_keys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hadoop@slave1:/home/hadoop/.ssh/authorized_keys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scp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ssh/authorized_keys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hadoop@slave2:/home/hadoop/.ssh/authorized_keys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修改其它机器上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authorized_keys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文件的权限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slave1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以及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slave2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机器上，均执行命令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chmod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600  .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ssh/authorized_keys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分别执行以上命令要保证所有命令都能无密码登录成功。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该步骤非常重要，主要思路是在各节点上生成公钥、私钥，然后将公钥发放其它所有节点。</a:t>
            </a:r>
          </a:p>
          <a:p>
            <a:r>
              <a:rPr lang="en-US" altLang="zh-CN" dirty="0" smtClean="0"/>
              <a:t>RSA</a:t>
            </a:r>
            <a:r>
              <a:rPr lang="zh-CN" altLang="zh-CN" dirty="0" smtClean="0"/>
              <a:t>算法是非对称加密算法，仅公布“公钥”，只要私钥不外泄，还是不能解密的，所以安全性依然有保障。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a)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hadoop-env.sh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yarn-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env.sh</a:t>
            </a:r>
            <a:endParaRPr lang="zh-CN" altLang="zh-CN" sz="1200" b="1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这二个文件主要是修改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JAVA_HOME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后的目录，改成实际本机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jdk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所在目录位置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执行命令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gedit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etc/hadoop/hadoop-env.sh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vi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etc/hadoop/yarn-env.sh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打开文件找到下面这行的位置，改成（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jdk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目录位置，大家根据实际情况修改）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export JAVA_HOME=/home/hadoop/jdk_1.7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hadoop-env.sh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中加上这句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export HADOOP_PREFIX=/home/hadoop/hadoop-2.6.0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dfs.replication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表示数据副本数，一般不大于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datanode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的节点数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即不大于集群机子数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这里为了避免出错，设置为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1.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使用</a:t>
            </a:r>
            <a:r>
              <a:rPr lang="en-US" altLang="zh-CN" dirty="0" smtClean="0"/>
              <a:t>yarn</a:t>
            </a:r>
            <a:r>
              <a:rPr lang="zh-CN" altLang="zh-CN" dirty="0" smtClean="0"/>
              <a:t>来进行计算，那么必须启动</a:t>
            </a:r>
            <a:r>
              <a:rPr lang="en-US" altLang="zh-CN" dirty="0" err="1" smtClean="0"/>
              <a:t>nodemanager</a:t>
            </a:r>
            <a:r>
              <a:rPr lang="en-US" altLang="zh-CN" dirty="0" smtClean="0"/>
              <a:t>,  </a:t>
            </a:r>
            <a:br>
              <a:rPr lang="en-US" altLang="zh-CN" dirty="0" smtClean="0"/>
            </a:br>
            <a:r>
              <a:rPr lang="zh-CN" altLang="zh-CN" dirty="0" smtClean="0"/>
              <a:t>如果不使用</a:t>
            </a:r>
            <a:r>
              <a:rPr lang="en-US" altLang="zh-CN" dirty="0" smtClean="0"/>
              <a:t>yarn,</a:t>
            </a:r>
            <a:r>
              <a:rPr lang="zh-CN" altLang="zh-CN" dirty="0" smtClean="0"/>
              <a:t>进行</a:t>
            </a:r>
            <a:r>
              <a:rPr lang="en-US" altLang="zh-CN" dirty="0" err="1" smtClean="0"/>
              <a:t>mapreduce.job.tracker</a:t>
            </a:r>
            <a:r>
              <a:rPr lang="zh-CN" altLang="zh-CN" dirty="0" smtClean="0"/>
              <a:t>配置，也可以用</a:t>
            </a:r>
            <a:r>
              <a:rPr lang="en-US" altLang="zh-CN" dirty="0" smtClean="0"/>
              <a:t>MRv2</a:t>
            </a:r>
            <a:r>
              <a:rPr lang="zh-CN" altLang="zh-CN" dirty="0" smtClean="0"/>
              <a:t>来执行</a:t>
            </a:r>
            <a:r>
              <a:rPr lang="en-US" altLang="zh-CN" dirty="0" smtClean="0"/>
              <a:t>job</a:t>
            </a:r>
            <a:r>
              <a:rPr lang="zh-CN" altLang="zh-CN" dirty="0" smtClean="0"/>
              <a:t>，这样就不需要启动</a:t>
            </a:r>
            <a:r>
              <a:rPr lang="en-US" altLang="zh-CN" dirty="0" err="1" smtClean="0"/>
              <a:t>nodemanager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&lt;property&gt; </a:t>
            </a:r>
            <a:br>
              <a:rPr lang="en-US" altLang="zh-CN" dirty="0" smtClean="0"/>
            </a:br>
            <a:r>
              <a:rPr lang="en-US" altLang="zh-CN" dirty="0" smtClean="0"/>
              <a:t>        &lt;name&gt;</a:t>
            </a:r>
            <a:r>
              <a:rPr lang="en-US" altLang="zh-CN" dirty="0" err="1" smtClean="0"/>
              <a:t>mapreduce.job.tracker</a:t>
            </a:r>
            <a:r>
              <a:rPr lang="en-US" altLang="zh-CN" dirty="0" smtClean="0"/>
              <a:t>&lt;/name&gt; </a:t>
            </a:r>
            <a:br>
              <a:rPr lang="en-US" altLang="zh-CN" dirty="0" smtClean="0"/>
            </a:br>
            <a:r>
              <a:rPr lang="en-US" altLang="zh-CN" dirty="0" smtClean="0"/>
              <a:t>        &lt;value&gt;hdfs://192.168.140.128:8001&lt;/value&gt; </a:t>
            </a:r>
            <a:br>
              <a:rPr lang="en-US" altLang="zh-CN" dirty="0" smtClean="0"/>
            </a:br>
            <a:r>
              <a:rPr lang="en-US" altLang="zh-CN" dirty="0" smtClean="0"/>
              <a:t>        &lt;final&gt;true&lt;/final&gt; </a:t>
            </a:r>
            <a:br>
              <a:rPr lang="en-US" altLang="zh-CN" dirty="0" smtClean="0"/>
            </a:br>
            <a:r>
              <a:rPr lang="en-US" altLang="zh-CN" dirty="0" smtClean="0"/>
              <a:t>&lt;property&gt; </a:t>
            </a:r>
            <a:br>
              <a:rPr lang="en-US" altLang="zh-CN" dirty="0" smtClean="0"/>
            </a:br>
            <a:r>
              <a:rPr lang="zh-CN" altLang="zh-CN" dirty="0" smtClean="0"/>
              <a:t>两个配置只能配一个，如果都配了，会使用</a:t>
            </a:r>
            <a:r>
              <a:rPr lang="en-US" altLang="zh-CN" dirty="0" smtClean="0"/>
              <a:t>yarn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由于</a:t>
            </a:r>
            <a:r>
              <a:rPr lang="en-US" altLang="zh-CN" dirty="0" err="1" smtClean="0"/>
              <a:t>JobTracker</a:t>
            </a:r>
            <a:r>
              <a:rPr lang="zh-CN" altLang="zh-CN" dirty="0" smtClean="0"/>
              <a:t>的负载较重。</a:t>
            </a:r>
          </a:p>
          <a:p>
            <a:r>
              <a:rPr lang="en-US" altLang="zh-CN" dirty="0" err="1" smtClean="0"/>
              <a:t>JobTracker</a:t>
            </a:r>
            <a:r>
              <a:rPr lang="zh-CN" altLang="zh-CN" dirty="0" smtClean="0"/>
              <a:t>负责作业和任务的初始化、以及提供</a:t>
            </a:r>
            <a:r>
              <a:rPr lang="en-US" altLang="zh-CN" dirty="0" err="1" smtClean="0"/>
              <a:t>TaskTracker</a:t>
            </a:r>
            <a:r>
              <a:rPr lang="zh-CN" altLang="zh-CN" dirty="0" smtClean="0"/>
              <a:t>的</a:t>
            </a:r>
            <a:r>
              <a:rPr lang="en-US" altLang="zh-CN" dirty="0" smtClean="0"/>
              <a:t>RPC Server</a:t>
            </a:r>
            <a:r>
              <a:rPr lang="zh-CN" altLang="zh-CN" dirty="0" smtClean="0"/>
              <a:t>、任务的调度等任务。</a:t>
            </a:r>
          </a:p>
          <a:p>
            <a:r>
              <a:rPr lang="zh-CN" altLang="zh-CN" dirty="0" smtClean="0"/>
              <a:t>所以把它分解为</a:t>
            </a:r>
            <a:r>
              <a:rPr lang="en-US" altLang="zh-CN" dirty="0" err="1" smtClean="0"/>
              <a:t>ResourceManager,NodeManager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同样的例子比单机模式时间长，在分布式环境中运算工作要先经过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map/reduce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将数据拆分和汇总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这个过程会增加额外的工作项目进而增加时间。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然后可以用</a:t>
            </a:r>
            <a:r>
              <a:rPr lang="en-US" altLang="zh-CN" dirty="0" smtClean="0"/>
              <a:t>ping master(</a:t>
            </a:r>
            <a:r>
              <a:rPr lang="zh-CN" altLang="zh-CN" dirty="0" smtClean="0"/>
              <a:t>或</a:t>
            </a:r>
            <a:r>
              <a:rPr lang="en-US" altLang="zh-CN" dirty="0" smtClean="0"/>
              <a:t>slave1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slave2)</a:t>
            </a:r>
            <a:r>
              <a:rPr lang="zh-CN" altLang="zh-CN" dirty="0" smtClean="0"/>
              <a:t>试下，正常的话，应该能</a:t>
            </a:r>
            <a:r>
              <a:rPr lang="en-US" altLang="zh-CN" dirty="0" smtClean="0"/>
              <a:t>ping</a:t>
            </a:r>
            <a:r>
              <a:rPr lang="zh-CN" altLang="zh-CN" dirty="0" smtClean="0"/>
              <a:t>通</a:t>
            </a:r>
          </a:p>
          <a:p>
            <a:r>
              <a:rPr lang="zh-CN" altLang="zh-CN" dirty="0" smtClean="0"/>
              <a:t>注：</a:t>
            </a:r>
            <a:r>
              <a:rPr lang="en-US" altLang="zh-CN" dirty="0" smtClean="0"/>
              <a:t>hostname</a:t>
            </a:r>
            <a:r>
              <a:rPr lang="zh-CN" altLang="zh-CN" dirty="0" smtClean="0"/>
              <a:t>不要命名为“</a:t>
            </a:r>
            <a:r>
              <a:rPr lang="en-US" altLang="zh-CN" dirty="0" smtClean="0"/>
              <a:t>xxx.01,xxx.02</a:t>
            </a:r>
            <a:r>
              <a:rPr lang="zh-CN" altLang="zh-CN" dirty="0" smtClean="0"/>
              <a:t>”之类以“</a:t>
            </a:r>
            <a:r>
              <a:rPr lang="en-US" altLang="zh-CN" dirty="0" smtClean="0"/>
              <a:t>.</a:t>
            </a:r>
            <a:r>
              <a:rPr lang="zh-CN" altLang="zh-CN" dirty="0" smtClean="0"/>
              <a:t>数字”结尾，否则到最后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NameNode</a:t>
            </a:r>
            <a:r>
              <a:rPr lang="zh-CN" altLang="zh-CN" dirty="0" smtClean="0"/>
              <a:t>服务将启动失败。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工作时，各节点要相互通讯，正常情况下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之间通讯要提供用户名、密码（目的是保证通讯安全），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如果需要人工干预输入密码，显然不方便。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做这一步配置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ssh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免密码登录的目的，是让各节点能自动通过安全认证，不影响正常通讯。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$ source /etc/profile  --</a:t>
            </a:r>
            <a:r>
              <a:rPr lang="zh-CN" altLang="zh-CN" dirty="0" smtClean="0"/>
              <a:t>使环境变量立即生效</a:t>
            </a:r>
          </a:p>
          <a:p>
            <a:r>
              <a:rPr lang="en-US" altLang="zh-CN" dirty="0" smtClean="0"/>
              <a:t>$ java -version       --</a:t>
            </a:r>
            <a:r>
              <a:rPr lang="zh-CN" altLang="zh-CN" dirty="0" smtClean="0"/>
              <a:t>检查配置是否生效</a:t>
            </a:r>
            <a:r>
              <a:rPr lang="en-US" altLang="zh-CN" dirty="0" smtClean="0"/>
              <a:t>,</a:t>
            </a:r>
            <a:r>
              <a:rPr lang="zh-CN" altLang="zh-CN" dirty="0" smtClean="0"/>
              <a:t>如果出现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命令的具体提示</a:t>
            </a:r>
            <a:r>
              <a:rPr lang="en-US" altLang="zh-CN" dirty="0" smtClean="0"/>
              <a:t>,</a:t>
            </a:r>
            <a:r>
              <a:rPr lang="zh-CN" altLang="zh-CN" dirty="0" smtClean="0"/>
              <a:t>说明</a:t>
            </a:r>
            <a:r>
              <a:rPr lang="en-US" altLang="zh-CN" dirty="0" err="1" smtClean="0"/>
              <a:t>jdk</a:t>
            </a:r>
            <a:r>
              <a:rPr lang="zh-CN" altLang="zh-CN" dirty="0" smtClean="0"/>
              <a:t>配置生效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 把</a:t>
            </a:r>
            <a:r>
              <a:rPr lang="en-US" altLang="zh-CN" dirty="0" err="1" smtClean="0"/>
              <a:t>id_rsa</a:t>
            </a:r>
            <a:r>
              <a:rPr lang="en-US" altLang="zh-CN" dirty="0" smtClean="0"/>
              <a:t>_*</a:t>
            </a:r>
            <a:r>
              <a:rPr lang="en-US" altLang="zh-CN" baseline="0" dirty="0" smtClean="0"/>
              <a:t> &gt;&gt;</a:t>
            </a:r>
            <a:r>
              <a:rPr lang="en-US" altLang="zh-CN" baseline="0" dirty="0" err="1" smtClean="0"/>
              <a:t>authorized_keys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追加到授权文件中</a:t>
            </a:r>
            <a:endParaRPr lang="en-US" altLang="zh-CN" baseline="0" dirty="0" smtClean="0"/>
          </a:p>
          <a:p>
            <a:r>
              <a:rPr lang="zh-CN" altLang="en-US" baseline="0" dirty="0" smtClean="0"/>
              <a:t>必须先把授权文件拷到所有的</a:t>
            </a:r>
            <a:r>
              <a:rPr lang="en-US" altLang="zh-CN" baseline="0" dirty="0" smtClean="0"/>
              <a:t>slave</a:t>
            </a:r>
            <a:r>
              <a:rPr lang="zh-CN" altLang="en-US" baseline="0" dirty="0" smtClean="0"/>
              <a:t>*机上 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然后验证</a:t>
            </a:r>
            <a:r>
              <a:rPr lang="en-US" altLang="zh-CN" baseline="0" dirty="0" err="1" smtClean="0"/>
              <a:t>ssh</a:t>
            </a:r>
            <a:r>
              <a:rPr lang="en-US" altLang="zh-CN" baseline="0" dirty="0" smtClean="0"/>
              <a:t> slave</a:t>
            </a:r>
            <a:r>
              <a:rPr lang="zh-CN" altLang="en-US" baseline="0" dirty="0" smtClean="0"/>
              <a:t>* 成功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即：以</a:t>
            </a:r>
            <a:r>
              <a:rPr lang="en-US" altLang="zh-CN" dirty="0" err="1" smtClean="0"/>
              <a:t>rsa</a:t>
            </a:r>
            <a:r>
              <a:rPr lang="zh-CN" altLang="zh-CN" dirty="0" smtClean="0"/>
              <a:t>算法，生成公钥、私钥对，</a:t>
            </a:r>
            <a:r>
              <a:rPr lang="en-US" altLang="zh-CN" dirty="0" smtClean="0"/>
              <a:t>-P ''</a:t>
            </a:r>
            <a:r>
              <a:rPr lang="zh-CN" altLang="zh-CN" dirty="0" smtClean="0"/>
              <a:t>表示空密码。</a:t>
            </a:r>
          </a:p>
          <a:p>
            <a:r>
              <a:rPr lang="zh-CN" altLang="zh-CN" dirty="0" smtClean="0"/>
              <a:t>该命令运行完后，会在个人主目录下生成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ssh</a:t>
            </a:r>
            <a:r>
              <a:rPr lang="zh-CN" altLang="zh-CN" dirty="0" smtClean="0"/>
              <a:t>目录，里面会有二个文件</a:t>
            </a:r>
            <a:r>
              <a:rPr lang="en-US" altLang="zh-CN" dirty="0" err="1" smtClean="0"/>
              <a:t>id_rsa</a:t>
            </a:r>
            <a:r>
              <a:rPr lang="zh-CN" altLang="zh-CN" dirty="0" smtClean="0"/>
              <a:t>（私钥）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id_rsa.pub</a:t>
            </a:r>
            <a:r>
              <a:rPr lang="en-US" altLang="zh-CN" dirty="0" smtClean="0"/>
              <a:t>(</a:t>
            </a:r>
            <a:r>
              <a:rPr lang="zh-CN" altLang="zh-CN" dirty="0" smtClean="0"/>
              <a:t>公钥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85592" y="1484784"/>
            <a:ext cx="5235874" cy="16561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424" y="2924798"/>
            <a:ext cx="5236023" cy="1584325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443" y="2204864"/>
            <a:ext cx="5991677" cy="71913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53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80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524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6830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9"/>
            <a:ext cx="27447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39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73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15703" y="4579990"/>
            <a:ext cx="7772723" cy="936625"/>
          </a:xfrm>
        </p:spPr>
        <p:txBody>
          <a:bodyPr>
            <a:normAutofit/>
          </a:bodyPr>
          <a:lstStyle>
            <a:lvl1pPr marL="0" indent="0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415312" y="5300119"/>
            <a:ext cx="7826664" cy="5032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500" dirty="0" smtClean="0">
                <a:solidFill>
                  <a:schemeClr val="bg1"/>
                </a:solidFill>
              </a:rPr>
              <a:t>Main title-Size less than the main title 20</a:t>
            </a:r>
            <a:endParaRPr lang="zh-CN" altLang="en-US" sz="2500" dirty="0" smtClean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15312" y="5876180"/>
            <a:ext cx="7826664" cy="865188"/>
          </a:xfrm>
        </p:spPr>
        <p:txBody>
          <a:bodyPr>
            <a:normAutofit/>
          </a:bodyPr>
          <a:lstStyle>
            <a:lvl1pPr marL="0" indent="0" algn="l">
              <a:buNone/>
              <a:defRPr sz="3000"/>
            </a:lvl1pPr>
          </a:lstStyle>
          <a:p>
            <a:pPr algn="l"/>
            <a:r>
              <a:rPr lang="zh-CN" altLang="en-US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256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2196750" y="1773560"/>
            <a:ext cx="4750501" cy="1295400"/>
          </a:xfrm>
        </p:spPr>
        <p:txBody>
          <a:bodyPr>
            <a:normAutofit/>
          </a:bodyPr>
          <a:lstStyle>
            <a:lvl1pPr marL="0" indent="0" algn="ctr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或 引言页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225706" y="2565403"/>
            <a:ext cx="6692589" cy="576263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latin typeface="+mj-lt"/>
              </a:defRPr>
            </a:lvl1pPr>
          </a:lstStyle>
          <a:p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>
              <a:solidFill>
                <a:srgbClr val="33333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170965" y="3068641"/>
            <a:ext cx="6963910" cy="1584325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</a:lstStyle>
          <a:p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489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142992"/>
            <a:ext cx="8229600" cy="845848"/>
          </a:xfrm>
        </p:spPr>
        <p:txBody>
          <a:bodyPr>
            <a:noAutofit/>
          </a:bodyPr>
          <a:lstStyle>
            <a:lvl1pPr algn="l">
              <a:defRPr sz="3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2143116"/>
            <a:ext cx="8229600" cy="3983048"/>
          </a:xfrm>
        </p:spPr>
        <p:txBody>
          <a:bodyPr/>
          <a:lstStyle>
            <a:lvl1pPr algn="l">
              <a:defRPr sz="2500">
                <a:latin typeface="微软雅黑" pitchFamily="34" charset="-122"/>
                <a:ea typeface="微软雅黑" pitchFamily="34" charset="-122"/>
              </a:defRPr>
            </a:lvl1pPr>
            <a:lvl2pPr algn="l">
              <a:defRPr sz="2000">
                <a:latin typeface="微软雅黑" pitchFamily="34" charset="-122"/>
                <a:ea typeface="微软雅黑" pitchFamily="34" charset="-122"/>
              </a:defRPr>
            </a:lvl2pPr>
            <a:lvl3pPr algn="l">
              <a:defRPr sz="2000">
                <a:latin typeface="微软雅黑" pitchFamily="34" charset="-122"/>
                <a:ea typeface="微软雅黑" pitchFamily="34" charset="-122"/>
              </a:defRPr>
            </a:lvl3pPr>
            <a:lvl4pPr algn="l">
              <a:defRPr sz="2000">
                <a:latin typeface="微软雅黑" pitchFamily="34" charset="-122"/>
                <a:ea typeface="微软雅黑" pitchFamily="34" charset="-122"/>
              </a:defRPr>
            </a:lvl4pPr>
            <a:lvl5pPr algn="l"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Picture 2" descr="C:\东软睿道\2016年10月\PPT\老式PPT\小图\PPT234-0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" y="404667"/>
            <a:ext cx="9142810" cy="542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07" y="530076"/>
            <a:ext cx="1151925" cy="292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21126" y="6286520"/>
            <a:ext cx="198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www.neuedu.com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1659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版式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819520" y="1700858"/>
            <a:ext cx="5613254" cy="1008062"/>
          </a:xfrm>
        </p:spPr>
        <p:txBody>
          <a:bodyPr>
            <a:normAutofit/>
          </a:bodyPr>
          <a:lstStyle>
            <a:lvl1pPr marL="0" indent="0" algn="ctr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或 引言页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49387" y="2420941"/>
            <a:ext cx="6315358" cy="50323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latin typeface="+mn-lt"/>
              </a:defRPr>
            </a:lvl1pPr>
          </a:lstStyle>
          <a:p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>
              <a:solidFill>
                <a:srgbClr val="33333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95261" y="2995860"/>
            <a:ext cx="6315357" cy="865188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</a:lstStyle>
          <a:p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720" y="1124744"/>
            <a:ext cx="8229600" cy="864096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altLang="en-US" sz="3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2" descr="C:\东软睿道\2016年10月\PPT\老式PPT\小图\PPT234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" y="404667"/>
            <a:ext cx="9142810" cy="542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07" y="530076"/>
            <a:ext cx="1151925" cy="292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469681" y="2132856"/>
            <a:ext cx="8312595" cy="3744416"/>
          </a:xfrm>
        </p:spPr>
        <p:txBody>
          <a:bodyPr/>
          <a:lstStyle>
            <a:lvl1pPr algn="l">
              <a:defRPr sz="2500">
                <a:latin typeface="微软雅黑" pitchFamily="34" charset="-122"/>
                <a:ea typeface="微软雅黑" pitchFamily="34" charset="-122"/>
              </a:defRPr>
            </a:lvl1pPr>
            <a:lvl2pPr algn="l">
              <a:defRPr sz="2000">
                <a:latin typeface="微软雅黑" pitchFamily="34" charset="-122"/>
                <a:ea typeface="微软雅黑" pitchFamily="34" charset="-122"/>
              </a:defRPr>
            </a:lvl2pPr>
            <a:lvl3pPr algn="l">
              <a:defRPr sz="2000">
                <a:latin typeface="微软雅黑" pitchFamily="34" charset="-122"/>
                <a:ea typeface="微软雅黑" pitchFamily="34" charset="-122"/>
              </a:defRPr>
            </a:lvl3pPr>
            <a:lvl4pPr algn="l">
              <a:defRPr sz="2000">
                <a:latin typeface="微软雅黑" pitchFamily="34" charset="-122"/>
                <a:ea typeface="微软雅黑" pitchFamily="34" charset="-122"/>
              </a:defRPr>
            </a:lvl4pPr>
            <a:lvl5pPr algn="l"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东软睿道\2016年10月\PPT\老式PPT\小图\PPT(1)-0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413" y="2276872"/>
            <a:ext cx="3527176" cy="895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东软睿道\2016年10月\PPT\老式PPT\小图\PPT(1)-1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37" y="5589243"/>
            <a:ext cx="1604127" cy="201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315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4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7" y="1600204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922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596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562B-367B-4BB8-8ABD-9668F5F21BA7}" type="datetimeFigureOut">
              <a:rPr lang="zh-CN" altLang="en-US" smtClean="0"/>
              <a:pPr/>
              <a:t>2017/9/23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0808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4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第四章 实验二 </a:t>
            </a:r>
            <a:r>
              <a:rPr lang="en-US" altLang="zh-CN" sz="4800" b="1" dirty="0" err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hadoop</a:t>
            </a:r>
            <a:r>
              <a:rPr lang="zh-CN" altLang="en-US" sz="4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集群安装部署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4237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设置虚拟机的静态</a:t>
            </a:r>
            <a:r>
              <a:rPr lang="en-US" altLang="zh-CN" dirty="0" err="1" smtClean="0"/>
              <a:t>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master</a:t>
            </a:r>
            <a:r>
              <a:rPr lang="zh-CN" altLang="zh-CN" dirty="0" smtClean="0"/>
              <a:t>主机设置静态</a:t>
            </a:r>
            <a:r>
              <a:rPr lang="en-US" altLang="zh-CN" dirty="0" err="1" smtClean="0"/>
              <a:t>ip</a:t>
            </a:r>
            <a:r>
              <a:rPr lang="zh-CN" altLang="zh-CN" dirty="0" smtClean="0"/>
              <a:t>，在</a:t>
            </a:r>
            <a:r>
              <a:rPr lang="en-US" altLang="zh-CN" dirty="0" smtClean="0"/>
              <a:t>slave</a:t>
            </a:r>
            <a:r>
              <a:rPr lang="zh-CN" altLang="zh-CN" dirty="0" smtClean="0"/>
              <a:t>上也要参考设置修改成具体的</a:t>
            </a:r>
            <a:r>
              <a:rPr lang="en-US" altLang="zh-CN" dirty="0" err="1" smtClean="0"/>
              <a:t>ip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  /etc/network/interfaces 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打开文件修改成已下内容</a:t>
            </a:r>
          </a:p>
          <a:p>
            <a:r>
              <a:rPr lang="en-US" altLang="zh-CN" dirty="0" smtClean="0"/>
              <a:t>auto lo</a:t>
            </a:r>
            <a:endParaRPr lang="zh-CN" altLang="zh-CN" dirty="0" smtClean="0"/>
          </a:p>
          <a:p>
            <a:r>
              <a:rPr lang="en-US" altLang="zh-CN" dirty="0" err="1" smtClean="0"/>
              <a:t>iface</a:t>
            </a:r>
            <a:r>
              <a:rPr lang="en-US" altLang="zh-CN" dirty="0" smtClean="0"/>
              <a:t> lo </a:t>
            </a:r>
            <a:r>
              <a:rPr lang="en-US" altLang="zh-CN" dirty="0" err="1" smtClean="0"/>
              <a:t>inet</a:t>
            </a:r>
            <a:r>
              <a:rPr lang="en-US" altLang="zh-CN" dirty="0" smtClean="0"/>
              <a:t> loopback</a:t>
            </a:r>
            <a:endParaRPr lang="zh-CN" altLang="zh-CN" dirty="0" smtClean="0"/>
          </a:p>
          <a:p>
            <a:r>
              <a:rPr lang="en-US" altLang="zh-CN" dirty="0" smtClean="0"/>
              <a:t>auto eth0</a:t>
            </a:r>
            <a:endParaRPr lang="zh-CN" altLang="zh-CN" dirty="0" smtClean="0"/>
          </a:p>
          <a:p>
            <a:r>
              <a:rPr lang="en-US" altLang="zh-CN" dirty="0" err="1" smtClean="0"/>
              <a:t>iface</a:t>
            </a:r>
            <a:r>
              <a:rPr lang="en-US" altLang="zh-CN" dirty="0" smtClean="0"/>
              <a:t> eth0 </a:t>
            </a:r>
            <a:r>
              <a:rPr lang="en-US" altLang="zh-CN" dirty="0" err="1" smtClean="0"/>
              <a:t>inet</a:t>
            </a:r>
            <a:r>
              <a:rPr lang="en-US" altLang="zh-CN" dirty="0" smtClean="0"/>
              <a:t> static</a:t>
            </a:r>
            <a:endParaRPr lang="zh-CN" altLang="zh-CN" dirty="0" smtClean="0"/>
          </a:p>
          <a:p>
            <a:r>
              <a:rPr lang="en-US" altLang="zh-CN" dirty="0" smtClean="0"/>
              <a:t>address 192.168.140.128</a:t>
            </a:r>
            <a:endParaRPr lang="zh-CN" altLang="zh-CN" dirty="0" smtClean="0"/>
          </a:p>
          <a:p>
            <a:r>
              <a:rPr lang="en-US" altLang="zh-CN" dirty="0" err="1" smtClean="0"/>
              <a:t>netmask</a:t>
            </a:r>
            <a:r>
              <a:rPr lang="en-US" altLang="zh-CN" dirty="0" smtClean="0"/>
              <a:t> 255.255.255.0</a:t>
            </a:r>
            <a:endParaRPr lang="zh-CN" altLang="zh-CN" dirty="0" smtClean="0"/>
          </a:p>
          <a:p>
            <a:r>
              <a:rPr lang="en-US" altLang="zh-CN" dirty="0" smtClean="0"/>
              <a:t>network 192.168.140.0</a:t>
            </a:r>
            <a:endParaRPr lang="zh-CN" altLang="zh-CN" dirty="0" smtClean="0"/>
          </a:p>
          <a:p>
            <a:r>
              <a:rPr lang="en-US" altLang="zh-CN" dirty="0" err="1" smtClean="0"/>
              <a:t>boardcast</a:t>
            </a:r>
            <a:r>
              <a:rPr lang="en-US" altLang="zh-CN" dirty="0" smtClean="0"/>
              <a:t> 192.168.140.255</a:t>
            </a:r>
            <a:endParaRPr lang="zh-CN" altLang="zh-CN" dirty="0" smtClean="0"/>
          </a:p>
          <a:p>
            <a:r>
              <a:rPr lang="en-US" altLang="zh-CN" dirty="0" smtClean="0"/>
              <a:t>gateway </a:t>
            </a:r>
            <a:r>
              <a:rPr lang="en-US" altLang="zh-CN" dirty="0" smtClean="0"/>
              <a:t>192.168.140.2</a:t>
            </a:r>
          </a:p>
          <a:p>
            <a:r>
              <a:rPr lang="en-US" altLang="zh-CN" dirty="0" err="1" smtClean="0"/>
              <a:t>dns-nameservers</a:t>
            </a:r>
            <a:r>
              <a:rPr lang="en-US" altLang="zh-CN" dirty="0" smtClean="0"/>
              <a:t> 8.8.8.8 8.8.4.4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429000"/>
            <a:ext cx="3859482" cy="244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配置</a:t>
            </a:r>
            <a:r>
              <a:rPr lang="en-US" altLang="zh-CN" dirty="0" smtClean="0"/>
              <a:t>DNS</a:t>
            </a:r>
            <a:r>
              <a:rPr lang="zh-CN" altLang="zh-CN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如果不能上网，需要修改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resolv.conf</a:t>
            </a:r>
            <a:r>
              <a:rPr lang="zh-CN" altLang="zh-CN" dirty="0" smtClean="0"/>
              <a:t>文件</a:t>
            </a:r>
            <a:r>
              <a:rPr lang="en-US" altLang="zh-CN" dirty="0" smtClean="0"/>
              <a:t>,</a:t>
            </a:r>
            <a:r>
              <a:rPr lang="zh-CN" altLang="zh-CN" dirty="0" smtClean="0"/>
              <a:t>配置</a:t>
            </a:r>
            <a:r>
              <a:rPr lang="en-US" altLang="zh-CN" dirty="0" smtClean="0"/>
              <a:t>DNS</a:t>
            </a:r>
            <a:r>
              <a:rPr lang="zh-CN" altLang="zh-CN" dirty="0" smtClean="0"/>
              <a:t>服务器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  /etc/</a:t>
            </a:r>
            <a:r>
              <a:rPr lang="en-US" altLang="zh-CN" dirty="0" err="1" smtClean="0"/>
              <a:t>resolv.conf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修改文件添加如下配置</a:t>
            </a:r>
            <a:endParaRPr lang="zh-CN" altLang="zh-CN" dirty="0" smtClean="0"/>
          </a:p>
          <a:p>
            <a:r>
              <a:rPr lang="en-US" altLang="zh-CN" dirty="0" err="1" smtClean="0"/>
              <a:t>nameserver</a:t>
            </a:r>
            <a:r>
              <a:rPr lang="en-US" altLang="zh-CN" dirty="0" smtClean="0"/>
              <a:t>  8.8.8.8  8.8.4.4  </a:t>
            </a:r>
            <a:endParaRPr lang="zh-CN" altLang="zh-CN" dirty="0" smtClean="0"/>
          </a:p>
          <a:p>
            <a:r>
              <a:rPr lang="en-US" altLang="zh-CN" dirty="0" err="1" smtClean="0"/>
              <a:t>nameserver</a:t>
            </a:r>
            <a:r>
              <a:rPr lang="en-US" altLang="zh-CN" dirty="0" smtClean="0"/>
              <a:t>  124.172.174.13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 </a:t>
            </a:r>
            <a:r>
              <a:rPr lang="zh-CN" altLang="zh-CN" b="1" dirty="0" smtClean="0"/>
              <a:t>配置</a:t>
            </a:r>
            <a:r>
              <a:rPr lang="en-US" altLang="zh-CN" b="1" dirty="0" err="1" smtClean="0"/>
              <a:t>ssh</a:t>
            </a:r>
            <a:r>
              <a:rPr lang="zh-CN" altLang="zh-CN" b="1" dirty="0" smtClean="0"/>
              <a:t>免密码登录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 smtClean="0">
                <a:latin typeface="Arial" charset="0"/>
                <a:ea typeface="宋体" pitchFamily="2" charset="-122"/>
              </a:rPr>
              <a:t>配置</a:t>
            </a:r>
            <a:r>
              <a:rPr lang="en-US" altLang="zh-CN" sz="2800" dirty="0" err="1" smtClean="0">
                <a:latin typeface="Arial" charset="0"/>
                <a:ea typeface="宋体" pitchFamily="2" charset="-122"/>
              </a:rPr>
              <a:t>ssh</a:t>
            </a:r>
            <a:r>
              <a:rPr lang="zh-CN" altLang="zh-CN" sz="2800" dirty="0" smtClean="0">
                <a:latin typeface="Arial" charset="0"/>
                <a:ea typeface="宋体" pitchFamily="2" charset="-122"/>
              </a:rPr>
              <a:t>免密码登录是让各节点能自动通过安全认证，不影响正常通讯。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安装</a:t>
            </a:r>
            <a:r>
              <a:rPr lang="en-US" altLang="zh-CN" dirty="0" err="1" smtClean="0"/>
              <a:t>ssh</a:t>
            </a:r>
            <a:r>
              <a:rPr lang="zh-CN" altLang="zh-CN" dirty="0" smtClean="0"/>
              <a:t>有两种方式</a:t>
            </a:r>
            <a:r>
              <a:rPr lang="en-US" altLang="zh-CN" dirty="0" smtClean="0"/>
              <a:t>:</a:t>
            </a:r>
          </a:p>
          <a:p>
            <a:endParaRPr lang="zh-CN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err="1" smtClean="0"/>
              <a:t>ubuntu</a:t>
            </a:r>
            <a:r>
              <a:rPr lang="zh-CN" altLang="zh-CN" dirty="0" smtClean="0"/>
              <a:t>上在线安装</a:t>
            </a:r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 apt-get  install  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 apt-get  update</a:t>
            </a:r>
            <a:endParaRPr lang="zh-CN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离线安装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在网上下载离线包</a:t>
            </a:r>
            <a:r>
              <a:rPr lang="en-US" altLang="zh-CN" dirty="0" smtClean="0"/>
              <a:t>,</a:t>
            </a:r>
            <a:r>
              <a:rPr lang="zh-CN" altLang="zh-CN" dirty="0" smtClean="0"/>
              <a:t>拷贝到</a:t>
            </a:r>
            <a:r>
              <a:rPr lang="en-US" altLang="zh-CN" dirty="0" err="1" smtClean="0"/>
              <a:t>ubuntu</a:t>
            </a:r>
            <a:r>
              <a:rPr lang="zh-CN" altLang="zh-CN" dirty="0" smtClean="0"/>
              <a:t>中按照</a:t>
            </a:r>
            <a:r>
              <a:rPr lang="zh-CN" altLang="en-US" dirty="0" smtClean="0"/>
              <a:t>离线包中的安装</a:t>
            </a:r>
            <a:r>
              <a:rPr lang="zh-CN" altLang="zh-CN" dirty="0" smtClean="0"/>
              <a:t>说明在本地进行安装</a:t>
            </a:r>
          </a:p>
          <a:p>
            <a:endParaRPr lang="en-US" altLang="zh-CN" dirty="0" smtClean="0"/>
          </a:p>
        </p:txBody>
      </p:sp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05064"/>
            <a:ext cx="3672408" cy="174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005064"/>
            <a:ext cx="388843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配置</a:t>
            </a:r>
            <a:r>
              <a:rPr lang="en-US" altLang="zh-CN" dirty="0" err="1" smtClean="0"/>
              <a:t>ssh</a:t>
            </a:r>
            <a:r>
              <a:rPr lang="zh-CN" altLang="zh-CN" dirty="0" smtClean="0"/>
              <a:t>的实现思路</a:t>
            </a:r>
            <a:r>
              <a:rPr lang="en-US" altLang="zh-CN" dirty="0" smtClean="0"/>
              <a:t>:</a:t>
            </a:r>
          </a:p>
          <a:p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在每台机子上都使用</a:t>
            </a:r>
            <a:r>
              <a:rPr lang="en-US" altLang="zh-CN" dirty="0" err="1" smtClean="0"/>
              <a:t>ssh-keygen</a:t>
            </a:r>
            <a:r>
              <a:rPr lang="zh-CN" altLang="zh-CN" dirty="0" smtClean="0"/>
              <a:t>生成</a:t>
            </a:r>
            <a:r>
              <a:rPr lang="en-US" altLang="zh-CN" dirty="0" smtClean="0"/>
              <a:t>public key</a:t>
            </a:r>
            <a:r>
              <a:rPr lang="zh-CN" altLang="zh-CN" dirty="0" smtClean="0"/>
              <a:t>，</a:t>
            </a:r>
            <a:r>
              <a:rPr lang="en-US" altLang="zh-CN" dirty="0" smtClean="0"/>
              <a:t>private key</a:t>
            </a:r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所有机子的</a:t>
            </a:r>
            <a:r>
              <a:rPr lang="en-US" altLang="zh-CN" dirty="0" smtClean="0"/>
              <a:t>public key</a:t>
            </a:r>
            <a:r>
              <a:rPr lang="zh-CN" altLang="zh-CN" dirty="0" smtClean="0"/>
              <a:t>都拷到一台机子如</a:t>
            </a:r>
            <a:r>
              <a:rPr lang="en-US" altLang="zh-CN" dirty="0" smtClean="0"/>
              <a:t>master</a:t>
            </a:r>
            <a:r>
              <a:rPr lang="zh-CN" altLang="zh-CN" dirty="0" smtClean="0"/>
              <a:t>上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zh-CN" dirty="0" smtClean="0"/>
              <a:t>上生成一个授权</a:t>
            </a:r>
            <a:r>
              <a:rPr lang="en-US" altLang="zh-CN" dirty="0" smtClean="0"/>
              <a:t>key</a:t>
            </a:r>
            <a:r>
              <a:rPr lang="zh-CN" altLang="zh-CN" dirty="0" smtClean="0"/>
              <a:t>文件</a:t>
            </a:r>
            <a:r>
              <a:rPr lang="en-US" altLang="zh-CN" dirty="0" err="1" smtClean="0"/>
              <a:t>authorized_keys</a:t>
            </a:r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最后把</a:t>
            </a:r>
            <a:r>
              <a:rPr lang="en-US" altLang="zh-CN" dirty="0" err="1" smtClean="0"/>
              <a:t>authorized_keys</a:t>
            </a:r>
            <a:r>
              <a:rPr lang="zh-CN" altLang="zh-CN" dirty="0" smtClean="0"/>
              <a:t>拷给所有集群中的机子，就能保证无密码登录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 </a:t>
            </a:r>
            <a:r>
              <a:rPr lang="zh-CN" altLang="zh-CN" b="1" dirty="0" smtClean="0"/>
              <a:t>先在</a:t>
            </a:r>
            <a:r>
              <a:rPr lang="en-US" altLang="zh-CN" b="1" dirty="0" smtClean="0"/>
              <a:t>master</a:t>
            </a:r>
            <a:r>
              <a:rPr lang="zh-CN" altLang="zh-CN" b="1" dirty="0" smtClean="0"/>
              <a:t>上，在当前用户目录下生成公钥、私钥对</a:t>
            </a:r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 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    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 -t 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 -P'' 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93096"/>
            <a:ext cx="45365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 </a:t>
            </a:r>
            <a:r>
              <a:rPr lang="zh-CN" altLang="zh-CN" b="1" dirty="0" smtClean="0"/>
              <a:t>导入公钥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$cat  .</a:t>
            </a:r>
            <a:r>
              <a:rPr lang="en-US" altLang="zh-CN" dirty="0" err="1" smtClean="0"/>
              <a:t>ssh/id_rsa.pub</a:t>
            </a:r>
            <a:r>
              <a:rPr lang="en-US" altLang="zh-CN" dirty="0" smtClean="0"/>
              <a:t>  &gt;&gt;  .</a:t>
            </a:r>
            <a:r>
              <a:rPr lang="en-US" altLang="zh-CN" dirty="0" err="1" smtClean="0"/>
              <a:t>ssh/authorized_keys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执行完以后，可以在本机上测试下，用</a:t>
            </a:r>
            <a:r>
              <a:rPr lang="en-US" altLang="zh-CN" dirty="0" err="1" smtClean="0"/>
              <a:t>ssh</a:t>
            </a:r>
            <a:r>
              <a:rPr lang="zh-CN" altLang="zh-CN" dirty="0" smtClean="0"/>
              <a:t>连接自己</a:t>
            </a:r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maste</a:t>
            </a:r>
            <a:endParaRPr lang="zh-CN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如果提示要输入密码，</a:t>
            </a:r>
            <a:endParaRPr lang="en-US" altLang="zh-CN" dirty="0" smtClean="0"/>
          </a:p>
          <a:p>
            <a:r>
              <a:rPr lang="zh-CN" altLang="zh-CN" dirty="0" smtClean="0"/>
              <a:t>查看</a:t>
            </a:r>
            <a:r>
              <a:rPr lang="en-US" altLang="zh-CN" dirty="0" err="1" smtClean="0"/>
              <a:t>authorized_keys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权限，</a:t>
            </a:r>
            <a:endParaRPr lang="en-US" altLang="zh-CN" dirty="0" smtClean="0"/>
          </a:p>
          <a:p>
            <a:r>
              <a:rPr lang="zh-CN" altLang="zh-CN" dirty="0" smtClean="0"/>
              <a:t>如果是属于其他用户的，</a:t>
            </a:r>
            <a:endParaRPr lang="en-US" altLang="zh-CN" dirty="0" smtClean="0"/>
          </a:p>
          <a:p>
            <a:r>
              <a:rPr lang="zh-CN" altLang="zh-CN" dirty="0" smtClean="0"/>
              <a:t>需要修改该文件给其他用户权限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644  .</a:t>
            </a:r>
            <a:r>
              <a:rPr lang="en-US" altLang="zh-CN" dirty="0" err="1" smtClean="0"/>
              <a:t>ssh/authorized_keys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修改文件权限，然后再测试下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master</a:t>
            </a:r>
            <a:r>
              <a:rPr lang="zh-CN" altLang="zh-CN" dirty="0" smtClean="0"/>
              <a:t>，如果不需要输入密码，就连接成功，表示</a:t>
            </a:r>
            <a:r>
              <a:rPr lang="en-US" altLang="zh-CN" dirty="0" smtClean="0"/>
              <a:t>ok</a:t>
            </a:r>
            <a:r>
              <a:rPr lang="zh-CN" altLang="zh-CN" dirty="0" smtClean="0"/>
              <a:t>，一台机器已经搞定了。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684655" cy="170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出现问题试解决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请先检查</a:t>
            </a:r>
            <a:r>
              <a:rPr lang="en-US" altLang="zh-CN" dirty="0" smtClean="0"/>
              <a:t>SSH</a:t>
            </a:r>
            <a:r>
              <a:rPr lang="zh-CN" altLang="zh-CN" dirty="0" smtClean="0"/>
              <a:t>服务是否启动，如果没启动，请启动！</a:t>
            </a:r>
          </a:p>
          <a:p>
            <a:pPr marL="457200" indent="-457200">
              <a:buFont typeface="+mj-lt"/>
              <a:buAutoNum type="arabicPeriod"/>
            </a:pPr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如果没有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ssh</a:t>
            </a:r>
            <a:r>
              <a:rPr lang="zh-CN" altLang="zh-CN" dirty="0" smtClean="0"/>
              <a:t>目录则创建一个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执行命令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	 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	.</a:t>
            </a:r>
            <a:r>
              <a:rPr lang="en-US" altLang="zh-CN" dirty="0" err="1" smtClean="0"/>
              <a:t>ssh</a:t>
            </a:r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如无权限，使用命令修改要操作文件夹的</a:t>
            </a:r>
            <a:r>
              <a:rPr lang="en-US" altLang="zh-CN" dirty="0" smtClean="0"/>
              <a:t>owner</a:t>
            </a:r>
            <a:r>
              <a:rPr lang="zh-CN" altLang="zh-CN" dirty="0" smtClean="0"/>
              <a:t>为当前用户：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执行命令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 -R 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/home/</a:t>
            </a:r>
            <a:r>
              <a:rPr lang="en-US" altLang="zh-CN" dirty="0" err="1" smtClean="0"/>
              <a:t>hadoop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188640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defRPr/>
            </a:pPr>
            <a:r>
              <a:rPr lang="zh-CN" altLang="en-US" sz="3600" dirty="0">
                <a:solidFill>
                  <a:schemeClr val="bg1"/>
                </a:solidFill>
                <a:latin typeface="宋体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solidFill>
                <a:schemeClr val="bg1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526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ctr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412776"/>
            <a:ext cx="8147050" cy="49688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通过本章学习，学员应达到如下目标：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环境的基础知识</a:t>
            </a: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的集群安装配置方法</a:t>
            </a: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配置方法</a:t>
            </a: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集群服务启动停止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会使用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集群运行简单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计算示例</a:t>
            </a:r>
          </a:p>
          <a:p>
            <a:pPr marL="742950" lvl="1" indent="-285750" eaLnBrk="0" fontAlgn="ctr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dirty="0">
              <a:latin typeface="黑体" pitchFamily="2" charset="-122"/>
              <a:ea typeface="黑体" pitchFamily="2" charset="-122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3 </a:t>
            </a:r>
            <a:r>
              <a:rPr lang="zh-CN" altLang="zh-CN" b="1" dirty="0" smtClean="0"/>
              <a:t>在其它机器上生成公钥、密钥，并将公钥文件复制到</a:t>
            </a:r>
            <a:r>
              <a:rPr lang="en-US" altLang="zh-CN" b="1" dirty="0" smtClean="0"/>
              <a:t>master</a:t>
            </a:r>
          </a:p>
          <a:p>
            <a:endParaRPr lang="en-US" altLang="zh-CN" b="1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slave1</a:t>
            </a:r>
            <a:r>
              <a:rPr lang="zh-CN" altLang="zh-CN" dirty="0" smtClean="0"/>
              <a:t>上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dirty="0" err="1" smtClean="0"/>
              <a:t>scp</a:t>
            </a:r>
            <a:r>
              <a:rPr lang="en-US" altLang="zh-CN" dirty="0" smtClean="0"/>
              <a:t>  .</a:t>
            </a:r>
            <a:r>
              <a:rPr lang="en-US" altLang="zh-CN" dirty="0" err="1" smtClean="0"/>
              <a:t>ssh/id_rsa.pub</a:t>
            </a:r>
            <a:r>
              <a:rPr lang="en-US" altLang="zh-CN" dirty="0" smtClean="0"/>
              <a:t>   hadoop@master:/home/hadoop/id_rsa_1.pub</a:t>
            </a:r>
            <a:endParaRPr lang="zh-CN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slave2</a:t>
            </a:r>
            <a:r>
              <a:rPr lang="zh-CN" altLang="zh-CN" dirty="0" smtClean="0"/>
              <a:t>上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dirty="0" err="1" smtClean="0"/>
              <a:t>scp</a:t>
            </a:r>
            <a:r>
              <a:rPr lang="en-US" altLang="zh-CN" dirty="0" smtClean="0"/>
              <a:t>  .</a:t>
            </a:r>
            <a:r>
              <a:rPr lang="en-US" altLang="zh-CN" dirty="0" err="1" smtClean="0"/>
              <a:t>ssh/id_rsa.pub</a:t>
            </a:r>
            <a:r>
              <a:rPr lang="en-US" altLang="zh-CN" dirty="0" smtClean="0"/>
              <a:t>  hadoop@master:/home/hadoop/id_rsa_2.pub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master</a:t>
            </a:r>
            <a:r>
              <a:rPr lang="zh-CN" altLang="zh-CN" dirty="0" smtClean="0"/>
              <a:t>中，查看下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目录，应该有二个新文件</a:t>
            </a:r>
            <a:r>
              <a:rPr lang="en-US" altLang="zh-CN" dirty="0" smtClean="0"/>
              <a:t>id_rsa_1.pub</a:t>
            </a:r>
            <a:r>
              <a:rPr lang="zh-CN" altLang="zh-CN" dirty="0" smtClean="0"/>
              <a:t>、</a:t>
            </a:r>
            <a:r>
              <a:rPr lang="en-US" altLang="zh-CN" dirty="0" smtClean="0"/>
              <a:t>id_rsa_2.pub</a:t>
            </a:r>
            <a:endParaRPr lang="zh-CN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zh-CN" dirty="0" smtClean="0"/>
              <a:t>上，导入这二个公钥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$cat id_rsa_1.pub &gt;&gt; .</a:t>
            </a:r>
            <a:r>
              <a:rPr lang="en-US" altLang="zh-CN" dirty="0" err="1" smtClean="0"/>
              <a:t>ssh/authorized_keys</a:t>
            </a:r>
            <a:endParaRPr lang="zh-CN" altLang="zh-CN" dirty="0" smtClean="0"/>
          </a:p>
          <a:p>
            <a:r>
              <a:rPr lang="en-US" altLang="zh-CN" dirty="0" smtClean="0"/>
              <a:t>$cat id_rsa_2.pub &gt;&gt; .</a:t>
            </a:r>
            <a:r>
              <a:rPr lang="en-US" altLang="zh-CN" dirty="0" err="1" smtClean="0"/>
              <a:t>ssh/authorized_keys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这样，</a:t>
            </a:r>
            <a:r>
              <a:rPr lang="en-US" altLang="zh-CN" dirty="0" smtClean="0"/>
              <a:t>master</a:t>
            </a:r>
            <a:r>
              <a:rPr lang="zh-CN" altLang="zh-CN" dirty="0" smtClean="0"/>
              <a:t>这台机器上，就有所有</a:t>
            </a:r>
            <a:r>
              <a:rPr lang="en-US" altLang="zh-CN" dirty="0" smtClean="0"/>
              <a:t>3</a:t>
            </a:r>
            <a:r>
              <a:rPr lang="zh-CN" altLang="zh-CN" dirty="0" smtClean="0"/>
              <a:t>台机器的公钥了。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4 </a:t>
            </a:r>
            <a:r>
              <a:rPr lang="zh-CN" altLang="zh-CN" b="1" dirty="0" smtClean="0"/>
              <a:t>将</a:t>
            </a:r>
            <a:r>
              <a:rPr lang="en-US" altLang="zh-CN" b="1" dirty="0" smtClean="0"/>
              <a:t>master</a:t>
            </a:r>
            <a:r>
              <a:rPr lang="zh-CN" altLang="zh-CN" b="1" dirty="0" smtClean="0"/>
              <a:t>上的“最全”公钥，复制到其它机器</a:t>
            </a:r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zh-CN" dirty="0" smtClean="0"/>
              <a:t>上</a:t>
            </a:r>
          </a:p>
          <a:p>
            <a:r>
              <a:rPr lang="zh-CN" altLang="zh-CN" dirty="0" smtClean="0"/>
              <a:t>执行命令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ssh/authorized_keys</a:t>
            </a:r>
            <a:r>
              <a:rPr lang="en-US" altLang="zh-CN" dirty="0" smtClean="0"/>
              <a:t>  hadoop@slave1:/home/hadoop/.ssh/authorized_keys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ssh/authorized_keys</a:t>
            </a:r>
            <a:r>
              <a:rPr lang="en-US" altLang="zh-CN" dirty="0" smtClean="0"/>
              <a:t>  hadoop@slave2:/home/hadoop/.ssh/authorized_keys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修改其它机器上</a:t>
            </a:r>
            <a:r>
              <a:rPr lang="en-US" altLang="zh-CN" dirty="0" err="1" smtClean="0"/>
              <a:t>authorized_keys</a:t>
            </a:r>
            <a:r>
              <a:rPr lang="zh-CN" altLang="zh-CN" dirty="0" smtClean="0"/>
              <a:t>文件的权限</a:t>
            </a:r>
          </a:p>
          <a:p>
            <a:r>
              <a:rPr lang="en-US" altLang="zh-CN" dirty="0" smtClean="0"/>
              <a:t>slave1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slave2</a:t>
            </a:r>
            <a:r>
              <a:rPr lang="zh-CN" altLang="zh-CN" dirty="0" smtClean="0"/>
              <a:t>机器上，均执行命令</a:t>
            </a:r>
          </a:p>
          <a:p>
            <a:r>
              <a:rPr lang="en-US" altLang="zh-CN" dirty="0" err="1" smtClean="0"/>
              <a:t>chmod</a:t>
            </a:r>
            <a:r>
              <a:rPr lang="en-US" altLang="zh-CN" dirty="0" smtClean="0"/>
              <a:t>  600  .</a:t>
            </a:r>
            <a:r>
              <a:rPr lang="en-US" altLang="zh-CN" dirty="0" err="1" smtClean="0"/>
              <a:t>ssh/authorized_keys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5 </a:t>
            </a:r>
            <a:r>
              <a:rPr lang="zh-CN" altLang="zh-CN" b="1" dirty="0" smtClean="0"/>
              <a:t>验证</a:t>
            </a:r>
          </a:p>
          <a:p>
            <a:r>
              <a:rPr lang="zh-CN" altLang="zh-CN" dirty="0" smtClean="0"/>
              <a:t>在每个虚拟机上，均用命令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+</a:t>
            </a:r>
            <a:r>
              <a:rPr lang="zh-CN" altLang="zh-CN" dirty="0" smtClean="0"/>
              <a:t>其它机器的</a:t>
            </a:r>
            <a:r>
              <a:rPr lang="en-US" altLang="zh-CN" dirty="0" smtClean="0"/>
              <a:t>hostname </a:t>
            </a:r>
          </a:p>
          <a:p>
            <a:r>
              <a:rPr lang="zh-CN" altLang="en-US" dirty="0" smtClean="0"/>
              <a:t>都</a:t>
            </a:r>
            <a:r>
              <a:rPr lang="zh-CN" altLang="zh-CN" dirty="0" smtClean="0"/>
              <a:t>能正常无密码连接成功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 slave1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 master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 slave2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 smtClean="0"/>
              <a:t>6.SSH</a:t>
            </a:r>
            <a:r>
              <a:rPr lang="zh-CN" altLang="zh-CN" b="1" dirty="0" smtClean="0"/>
              <a:t>免密码设置失败解决</a:t>
            </a:r>
          </a:p>
          <a:p>
            <a:r>
              <a:rPr lang="en-US" altLang="zh-CN" dirty="0" smtClean="0"/>
              <a:t>1</a:t>
            </a:r>
            <a:r>
              <a:rPr lang="zh-CN" altLang="zh-CN" dirty="0" smtClean="0"/>
              <a:t>、权限问题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ssh</a:t>
            </a:r>
            <a:r>
              <a:rPr lang="zh-CN" altLang="zh-CN" dirty="0" smtClean="0"/>
              <a:t>目录，以及</a:t>
            </a:r>
            <a:r>
              <a:rPr lang="en-US" altLang="zh-CN" dirty="0" smtClean="0"/>
              <a:t>/home/</a:t>
            </a:r>
            <a:r>
              <a:rPr lang="zh-CN" altLang="zh-CN" dirty="0" smtClean="0"/>
              <a:t>当前用户 需要</a:t>
            </a:r>
            <a:r>
              <a:rPr lang="en-US" altLang="zh-CN" dirty="0" smtClean="0"/>
              <a:t>700</a:t>
            </a:r>
            <a:r>
              <a:rPr lang="zh-CN" altLang="zh-CN" dirty="0" smtClean="0"/>
              <a:t>权限，参考以下操作调整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 777   ~/.</a:t>
            </a:r>
            <a:r>
              <a:rPr lang="en-US" altLang="zh-CN" dirty="0" err="1" smtClean="0"/>
              <a:t>ssh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700  /home/</a:t>
            </a:r>
            <a:r>
              <a:rPr lang="zh-CN" altLang="zh-CN" dirty="0" smtClean="0"/>
              <a:t>当前用户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ssh</a:t>
            </a:r>
            <a:r>
              <a:rPr lang="zh-CN" altLang="zh-CN" dirty="0" smtClean="0"/>
              <a:t>目录下的</a:t>
            </a:r>
            <a:r>
              <a:rPr lang="en-US" altLang="zh-CN" dirty="0" err="1" smtClean="0"/>
              <a:t>authorized_keys</a:t>
            </a:r>
            <a:r>
              <a:rPr lang="zh-CN" altLang="zh-CN" dirty="0" smtClean="0"/>
              <a:t>文件需要</a:t>
            </a:r>
            <a:r>
              <a:rPr lang="en-US" altLang="zh-CN" dirty="0" smtClean="0"/>
              <a:t>600</a:t>
            </a:r>
            <a:r>
              <a:rPr lang="zh-CN" altLang="zh-CN" dirty="0" smtClean="0"/>
              <a:t>或</a:t>
            </a:r>
            <a:r>
              <a:rPr lang="en-US" altLang="zh-CN" dirty="0" smtClean="0"/>
              <a:t>644</a:t>
            </a:r>
            <a:r>
              <a:rPr lang="zh-CN" altLang="zh-CN" dirty="0" smtClean="0"/>
              <a:t>权限，参考以下操作调整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 644   ~/.</a:t>
            </a:r>
            <a:r>
              <a:rPr lang="en-US" altLang="zh-CN" dirty="0" err="1" smtClean="0"/>
              <a:t>ssh/authorized_keys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endParaRPr lang="zh-CN" altLang="zh-CN" dirty="0" smtClean="0"/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StrictModes</a:t>
            </a:r>
            <a:r>
              <a:rPr lang="zh-CN" altLang="zh-CN" dirty="0" smtClean="0"/>
              <a:t>问题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ssh/sshd_config</a:t>
            </a:r>
            <a:endParaRPr lang="zh-CN" altLang="zh-CN" dirty="0" smtClean="0"/>
          </a:p>
          <a:p>
            <a:r>
              <a:rPr lang="zh-CN" altLang="zh-CN" dirty="0" smtClean="0"/>
              <a:t>找到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StrictModes</a:t>
            </a:r>
            <a:r>
              <a:rPr lang="en-US" altLang="zh-CN" dirty="0" smtClean="0"/>
              <a:t> yes</a:t>
            </a:r>
            <a:endParaRPr lang="zh-CN" altLang="zh-CN" dirty="0" smtClean="0"/>
          </a:p>
          <a:p>
            <a:r>
              <a:rPr lang="zh-CN" altLang="zh-CN" dirty="0" smtClean="0"/>
              <a:t>改成</a:t>
            </a:r>
          </a:p>
          <a:p>
            <a:r>
              <a:rPr lang="en-US" altLang="zh-CN" dirty="0" err="1" smtClean="0"/>
              <a:t>StrictModes</a:t>
            </a:r>
            <a:r>
              <a:rPr lang="en-US" altLang="zh-CN" dirty="0" smtClean="0"/>
              <a:t> no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如果还不行，可以用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vvv</a:t>
            </a:r>
            <a:r>
              <a:rPr lang="en-US" altLang="zh-CN" dirty="0" smtClean="0"/>
              <a:t> </a:t>
            </a:r>
            <a:r>
              <a:rPr lang="zh-CN" altLang="zh-CN" dirty="0" smtClean="0"/>
              <a:t>目标机器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zh-CN" dirty="0" smtClean="0"/>
              <a:t>查看详情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小结：</a:t>
            </a:r>
            <a:endParaRPr lang="en-US" altLang="zh-CN" dirty="0" smtClean="0"/>
          </a:p>
          <a:p>
            <a:r>
              <a:rPr lang="zh-CN" altLang="zh-CN" dirty="0" smtClean="0"/>
              <a:t>在各节点上生成公钥、私钥，</a:t>
            </a:r>
            <a:endParaRPr lang="en-US" altLang="zh-CN" dirty="0" smtClean="0"/>
          </a:p>
          <a:p>
            <a:r>
              <a:rPr lang="zh-CN" altLang="zh-CN" dirty="0" smtClean="0"/>
              <a:t>然后将公钥发放其它所有节点。</a:t>
            </a:r>
          </a:p>
          <a:p>
            <a:r>
              <a:rPr lang="zh-CN" altLang="zh-CN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三 </a:t>
            </a:r>
            <a:r>
              <a:rPr lang="zh-CN" altLang="zh-CN" b="1" dirty="0" smtClean="0"/>
              <a:t>配置</a:t>
            </a:r>
            <a:r>
              <a:rPr lang="en-US" altLang="zh-CN" b="1" dirty="0" err="1" smtClean="0"/>
              <a:t>hadoop</a:t>
            </a:r>
            <a:r>
              <a:rPr lang="zh-CN" altLang="en-US" b="1" dirty="0" smtClean="0"/>
              <a:t>集群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983048"/>
          </a:xfrm>
        </p:spPr>
        <p:txBody>
          <a:bodyPr/>
          <a:lstStyle/>
          <a:p>
            <a:r>
              <a:rPr lang="zh-CN" altLang="zh-CN" dirty="0" smtClean="0"/>
              <a:t>一共有</a:t>
            </a:r>
            <a:r>
              <a:rPr lang="en-US" altLang="zh-CN" dirty="0" smtClean="0"/>
              <a:t>7</a:t>
            </a:r>
            <a:r>
              <a:rPr lang="zh-CN" altLang="zh-CN" dirty="0" smtClean="0"/>
              <a:t>个文件要修改：</a:t>
            </a:r>
          </a:p>
          <a:p>
            <a:r>
              <a:rPr lang="en-US" altLang="zh-CN" dirty="0" smtClean="0"/>
              <a:t>hadoop-2.6.0/etc/hadoop/hadoop-env.sh</a:t>
            </a:r>
            <a:endParaRPr lang="zh-CN" altLang="zh-CN" dirty="0" smtClean="0"/>
          </a:p>
          <a:p>
            <a:r>
              <a:rPr lang="en-US" altLang="zh-CN" dirty="0" smtClean="0"/>
              <a:t>hadoop-2.6.0/etc/hadoop/yarn-env.sh</a:t>
            </a:r>
            <a:endParaRPr lang="zh-CN" altLang="zh-CN" dirty="0" smtClean="0"/>
          </a:p>
          <a:p>
            <a:r>
              <a:rPr lang="en-US" altLang="zh-CN" dirty="0" smtClean="0"/>
              <a:t>hadoop-2.6.0/etc/hadoop/core-site.xml</a:t>
            </a:r>
            <a:endParaRPr lang="zh-CN" altLang="zh-CN" dirty="0" smtClean="0"/>
          </a:p>
          <a:p>
            <a:r>
              <a:rPr lang="en-US" altLang="zh-CN" dirty="0" smtClean="0"/>
              <a:t>hadoop-2.6.0/etc/hadoop/hdfs-site.xml</a:t>
            </a:r>
            <a:endParaRPr lang="zh-CN" altLang="zh-CN" dirty="0" smtClean="0"/>
          </a:p>
          <a:p>
            <a:r>
              <a:rPr lang="en-US" altLang="zh-CN" dirty="0" smtClean="0"/>
              <a:t>hadoop-2.6.0/etc/hadoop/mapred-site.xml</a:t>
            </a:r>
            <a:endParaRPr lang="zh-CN" altLang="zh-CN" dirty="0" smtClean="0"/>
          </a:p>
          <a:p>
            <a:r>
              <a:rPr lang="en-US" altLang="zh-CN" dirty="0" smtClean="0"/>
              <a:t>hadoop-2.6.0/etc/hadoop/yarn-site.xml</a:t>
            </a:r>
            <a:endParaRPr lang="zh-CN" altLang="zh-CN" dirty="0" smtClean="0"/>
          </a:p>
          <a:p>
            <a:r>
              <a:rPr lang="en-US" altLang="zh-CN" dirty="0" smtClean="0"/>
              <a:t>hadoop-2.6.0/etc/hadoop/slaves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/home/hadoop/hadoop-2.6.0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a) </a:t>
            </a:r>
            <a:r>
              <a:rPr lang="en-US" altLang="zh-CN" b="1" dirty="0" err="1" smtClean="0"/>
              <a:t>hadoop-env.sh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yarn-</a:t>
            </a:r>
            <a:r>
              <a:rPr lang="en-US" altLang="zh-CN" b="1" dirty="0" err="1" smtClean="0"/>
              <a:t>env.sh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这二个文件主要是修改</a:t>
            </a:r>
            <a:r>
              <a:rPr lang="en-US" altLang="zh-CN" dirty="0" smtClean="0"/>
              <a:t>JAVA_HOME</a:t>
            </a:r>
            <a:r>
              <a:rPr lang="zh-CN" altLang="zh-CN" dirty="0" smtClean="0"/>
              <a:t>改成实际本机</a:t>
            </a:r>
            <a:r>
              <a:rPr lang="en-US" altLang="zh-CN" dirty="0" err="1" smtClean="0"/>
              <a:t>jdk</a:t>
            </a:r>
            <a:r>
              <a:rPr lang="zh-CN" altLang="zh-CN" dirty="0" smtClean="0"/>
              <a:t>所在目录位置</a:t>
            </a:r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etc/hadoop/hadoop-env.sh</a:t>
            </a:r>
            <a:r>
              <a:rPr lang="en-US" altLang="zh-CN" dirty="0" smtClean="0"/>
              <a:t> </a:t>
            </a:r>
            <a:r>
              <a:rPr lang="zh-CN" altLang="zh-CN" dirty="0" smtClean="0"/>
              <a:t>（及</a:t>
            </a:r>
            <a:r>
              <a:rPr lang="en-US" altLang="zh-CN" dirty="0" smtClean="0"/>
              <a:t> vi </a:t>
            </a:r>
            <a:r>
              <a:rPr lang="en-US" altLang="zh-CN" dirty="0" err="1" smtClean="0"/>
              <a:t>etc/hadoop/yarn-env.sh</a:t>
            </a:r>
            <a:r>
              <a:rPr lang="zh-CN" altLang="zh-CN" dirty="0" smtClean="0"/>
              <a:t>）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打开文件找到下面这行的位置，改成（</a:t>
            </a:r>
            <a:r>
              <a:rPr lang="en-US" altLang="zh-CN" dirty="0" err="1" smtClean="0"/>
              <a:t>jdk</a:t>
            </a:r>
            <a:r>
              <a:rPr lang="zh-CN" altLang="zh-CN" dirty="0" smtClean="0"/>
              <a:t>目录位置，大家根据实际情况修改）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export JAVA_HOME=/home/hadoop/jdk_1.7 </a:t>
            </a:r>
            <a:endParaRPr lang="zh-CN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hadoop-env.sh</a:t>
            </a:r>
            <a:r>
              <a:rPr lang="zh-CN" altLang="zh-CN" dirty="0" smtClean="0"/>
              <a:t>中加上这句</a:t>
            </a:r>
            <a:r>
              <a:rPr lang="en-US" altLang="zh-CN" dirty="0" smtClean="0"/>
              <a:t>: </a:t>
            </a:r>
            <a:endParaRPr lang="zh-CN" altLang="zh-CN" dirty="0" smtClean="0"/>
          </a:p>
          <a:p>
            <a:r>
              <a:rPr lang="en-US" altLang="zh-CN" dirty="0" smtClean="0"/>
              <a:t>export HADOOP_PREFIX=/home/hadoop/hadoop-2.6.0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b) core-</a:t>
            </a:r>
            <a:r>
              <a:rPr lang="en-US" altLang="zh-CN" b="1" dirty="0" err="1" smtClean="0"/>
              <a:t>site.xml</a:t>
            </a:r>
            <a:r>
              <a:rPr lang="en-US" altLang="zh-CN" b="1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 </a:t>
            </a:r>
            <a:r>
              <a:rPr lang="zh-CN" altLang="zh-CN" dirty="0" smtClean="0"/>
              <a:t>参考下面的内容修改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dirty="0" smtClean="0"/>
              <a:t>&lt;?xml version="1.0" encoding="UTF-8"?&gt;</a:t>
            </a:r>
            <a:endParaRPr lang="zh-CN" altLang="zh-CN" dirty="0" smtClean="0"/>
          </a:p>
          <a:p>
            <a:r>
              <a:rPr lang="en-US" altLang="zh-CN" dirty="0" smtClean="0"/>
              <a:t>&lt;?xml-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 type="text/</a:t>
            </a:r>
            <a:r>
              <a:rPr lang="en-US" altLang="zh-CN" dirty="0" err="1" smtClean="0"/>
              <a:t>xsl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configuration.xsl</a:t>
            </a:r>
            <a:r>
              <a:rPr lang="en-US" altLang="zh-CN" dirty="0" smtClean="0"/>
              <a:t>"?&gt;</a:t>
            </a:r>
            <a:endParaRPr lang="zh-CN" altLang="zh-CN" dirty="0" smtClean="0"/>
          </a:p>
          <a:p>
            <a:r>
              <a:rPr lang="en-US" altLang="zh-CN" dirty="0" smtClean="0"/>
              <a:t>&lt;configuration&gt;</a:t>
            </a:r>
            <a:endParaRPr lang="zh-CN" altLang="zh-CN" dirty="0" smtClean="0"/>
          </a:p>
          <a:p>
            <a:r>
              <a:rPr lang="en-US" altLang="zh-CN" dirty="0" smtClean="0"/>
              <a:t> &lt;property&gt;</a:t>
            </a:r>
            <a:endParaRPr lang="zh-CN" altLang="zh-CN" dirty="0" smtClean="0"/>
          </a:p>
          <a:p>
            <a:r>
              <a:rPr lang="en-US" altLang="zh-CN" dirty="0" smtClean="0"/>
              <a:t>   &lt;name&gt;</a:t>
            </a:r>
            <a:r>
              <a:rPr lang="en-US" altLang="zh-CN" dirty="0" err="1" smtClean="0"/>
              <a:t>fs.defaultFS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 &lt;value&gt;hdfs://master:9000&lt;/value&gt;       </a:t>
            </a:r>
            <a:endParaRPr lang="zh-CN" altLang="zh-CN" dirty="0" smtClean="0"/>
          </a:p>
          <a:p>
            <a:r>
              <a:rPr lang="en-US" altLang="zh-CN" dirty="0" smtClean="0"/>
              <a:t> &lt;/property&gt;</a:t>
            </a:r>
            <a:endParaRPr lang="zh-CN" altLang="zh-CN" dirty="0" smtClean="0"/>
          </a:p>
          <a:p>
            <a:r>
              <a:rPr lang="en-US" altLang="zh-CN" dirty="0" smtClean="0"/>
              <a:t> &lt;property&gt;</a:t>
            </a:r>
            <a:endParaRPr lang="zh-CN" altLang="zh-CN" dirty="0" smtClean="0"/>
          </a:p>
          <a:p>
            <a:r>
              <a:rPr lang="en-US" altLang="zh-CN" dirty="0" smtClean="0"/>
              <a:t>     &lt;name&gt;</a:t>
            </a:r>
            <a:r>
              <a:rPr lang="en-US" altLang="zh-CN" dirty="0" err="1" smtClean="0"/>
              <a:t>hadoop.tmp.dir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   &lt;value&gt;/home/</a:t>
            </a:r>
            <a:r>
              <a:rPr lang="en-US" altLang="zh-CN" dirty="0" err="1" smtClean="0"/>
              <a:t>hadoop/tmp</a:t>
            </a:r>
            <a:r>
              <a:rPr lang="en-US" altLang="zh-CN" dirty="0" smtClean="0"/>
              <a:t>&lt;/value&gt;</a:t>
            </a:r>
            <a:endParaRPr lang="zh-CN" altLang="zh-CN" dirty="0" smtClean="0"/>
          </a:p>
          <a:p>
            <a:r>
              <a:rPr lang="en-US" altLang="zh-CN" dirty="0" smtClean="0"/>
              <a:t> &lt;/property&gt; </a:t>
            </a:r>
            <a:endParaRPr lang="zh-CN" altLang="zh-CN" dirty="0" smtClean="0"/>
          </a:p>
          <a:p>
            <a:r>
              <a:rPr lang="en-US" altLang="zh-CN" dirty="0" smtClean="0"/>
              <a:t>&lt;/configuration&gt; </a:t>
            </a:r>
            <a:endParaRPr lang="zh-CN" altLang="zh-CN" dirty="0" smtClean="0"/>
          </a:p>
          <a:p>
            <a:r>
              <a:rPr lang="zh-CN" altLang="zh-CN" dirty="0" smtClean="0"/>
              <a:t>注：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hadoop/tmp</a:t>
            </a:r>
            <a:r>
              <a:rPr lang="en-US" altLang="zh-CN" dirty="0" smtClean="0"/>
              <a:t> </a:t>
            </a:r>
            <a:r>
              <a:rPr lang="zh-CN" altLang="zh-CN" dirty="0" smtClean="0"/>
              <a:t>目录如不存在，则先</a:t>
            </a:r>
            <a:r>
              <a:rPr lang="en-US" altLang="zh-CN" dirty="0" err="1" smtClean="0"/>
              <a:t>mkdir</a:t>
            </a:r>
            <a:r>
              <a:rPr lang="zh-CN" altLang="zh-CN" dirty="0" smtClean="0"/>
              <a:t>手动创建</a:t>
            </a:r>
          </a:p>
          <a:p>
            <a:r>
              <a:rPr lang="en-US" altLang="zh-CN" dirty="0" smtClean="0"/>
              <a:t>core-</a:t>
            </a:r>
            <a:r>
              <a:rPr lang="en-US" altLang="zh-CN" dirty="0" err="1" smtClean="0"/>
              <a:t>site.xml</a:t>
            </a:r>
            <a:r>
              <a:rPr lang="zh-CN" altLang="zh-CN" dirty="0" smtClean="0"/>
              <a:t>的完整参数请参考 </a:t>
            </a:r>
          </a:p>
          <a:p>
            <a:r>
              <a:rPr lang="en-US" altLang="zh-CN" dirty="0" smtClean="0"/>
              <a:t>http://hadoop.apache.org/docs/r2.6.0/hadoop-project-dist/hadoop-common/core-default.xml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实验的操作系统是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的开源发行版</a:t>
            </a:r>
            <a:r>
              <a:rPr lang="en-US" altLang="zh-CN" dirty="0" smtClean="0"/>
              <a:t>Ubuntu14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VM</a:t>
            </a:r>
            <a:r>
              <a:rPr lang="zh-CN" altLang="en-US" dirty="0" smtClean="0"/>
              <a:t>虚拟机进行安装创建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JDK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1.7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Hadoop</a:t>
            </a:r>
            <a:r>
              <a:rPr lang="zh-CN" altLang="en-US" dirty="0" smtClean="0"/>
              <a:t>版本 </a:t>
            </a:r>
            <a:r>
              <a:rPr lang="en-US" altLang="zh-CN" dirty="0" smtClean="0"/>
              <a:t>2.6.0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Hadoop</a:t>
            </a:r>
            <a:r>
              <a:rPr lang="zh-CN" altLang="en-US" dirty="0" smtClean="0"/>
              <a:t>的安装为分布式模式，考虑到学生条件集群机定为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927975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c) </a:t>
            </a:r>
            <a:r>
              <a:rPr lang="en-US" altLang="zh-CN" b="1" dirty="0" err="1" smtClean="0"/>
              <a:t>hdfs-site.xml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 smtClean="0"/>
              <a:t>参考下面的内容修改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dirty="0" smtClean="0"/>
              <a:t>&lt;?xml version="1.0" encoding="UTF-8"?&gt;</a:t>
            </a:r>
            <a:endParaRPr lang="zh-CN" altLang="zh-CN" dirty="0" smtClean="0"/>
          </a:p>
          <a:p>
            <a:r>
              <a:rPr lang="en-US" altLang="zh-CN" dirty="0" smtClean="0"/>
              <a:t>   &lt;?xml-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 type="text/</a:t>
            </a:r>
            <a:r>
              <a:rPr lang="en-US" altLang="zh-CN" dirty="0" err="1" smtClean="0"/>
              <a:t>xsl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configuration.xsl</a:t>
            </a:r>
            <a:r>
              <a:rPr lang="en-US" altLang="zh-CN" dirty="0" smtClean="0"/>
              <a:t>"?&gt;</a:t>
            </a:r>
            <a:endParaRPr lang="zh-CN" altLang="zh-CN" dirty="0" smtClean="0"/>
          </a:p>
          <a:p>
            <a:r>
              <a:rPr lang="en-US" altLang="zh-CN" dirty="0" smtClean="0"/>
              <a:t>   &lt;configuration&gt;</a:t>
            </a:r>
            <a:endParaRPr lang="zh-CN" altLang="zh-CN" dirty="0" smtClean="0"/>
          </a:p>
          <a:p>
            <a:r>
              <a:rPr lang="en-US" altLang="zh-CN" dirty="0" smtClean="0"/>
              <a:t>     &lt;property&gt;</a:t>
            </a:r>
            <a:endParaRPr lang="zh-CN" altLang="zh-CN" dirty="0" smtClean="0"/>
          </a:p>
          <a:p>
            <a:r>
              <a:rPr lang="en-US" altLang="zh-CN" dirty="0" smtClean="0"/>
              <a:t>       &lt;name&gt;</a:t>
            </a:r>
            <a:r>
              <a:rPr lang="en-US" altLang="zh-CN" dirty="0" err="1" smtClean="0"/>
              <a:t>dfs.datanode.ipc.address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     &lt;value&gt;0.0.0.0:50020&lt;/value&gt;</a:t>
            </a:r>
            <a:endParaRPr lang="zh-CN" altLang="zh-CN" dirty="0" smtClean="0"/>
          </a:p>
          <a:p>
            <a:r>
              <a:rPr lang="en-US" altLang="zh-CN" dirty="0" smtClean="0"/>
              <a:t>     &lt;/property&gt;</a:t>
            </a:r>
            <a:endParaRPr lang="zh-CN" altLang="zh-CN" dirty="0" smtClean="0"/>
          </a:p>
          <a:p>
            <a:r>
              <a:rPr lang="en-US" altLang="zh-CN" dirty="0" smtClean="0"/>
              <a:t>     &lt;property&gt;</a:t>
            </a:r>
            <a:endParaRPr lang="zh-CN" altLang="zh-CN" dirty="0" smtClean="0"/>
          </a:p>
          <a:p>
            <a:r>
              <a:rPr lang="en-US" altLang="zh-CN" dirty="0" smtClean="0"/>
              <a:t>       &lt;name&gt;</a:t>
            </a:r>
            <a:r>
              <a:rPr lang="en-US" altLang="zh-CN" dirty="0" err="1" smtClean="0"/>
              <a:t>dfs.datanode.http.address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    &lt;value&gt;0.0.0.0:50075&lt;/value&gt;</a:t>
            </a:r>
            <a:endParaRPr lang="zh-CN" altLang="zh-CN" dirty="0" smtClean="0"/>
          </a:p>
          <a:p>
            <a:r>
              <a:rPr lang="en-US" altLang="zh-CN" dirty="0" smtClean="0"/>
              <a:t>    &lt;/property&gt;  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dfs.namenode.name.dir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&lt;value&gt;file:/home/hadoop/data/namenode&lt;/value&gt;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dfs.datanode.data.dir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&lt;value&gt;file:/home/hadoop/data/datanode&lt;/value&gt;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dfs.namenode.secondary.http</a:t>
            </a:r>
            <a:r>
              <a:rPr lang="en-US" altLang="zh-CN" dirty="0" smtClean="0"/>
              <a:t>-address&lt;/name&gt;</a:t>
            </a:r>
            <a:endParaRPr lang="zh-CN" altLang="zh-CN" dirty="0" smtClean="0"/>
          </a:p>
          <a:p>
            <a:r>
              <a:rPr lang="en-US" altLang="zh-CN" dirty="0" smtClean="0"/>
              <a:t>&lt;value&gt;slave1:9001&lt;/value&gt;</a:t>
            </a:r>
            <a:endParaRPr lang="zh-CN" altLang="zh-CN" dirty="0" smtClean="0"/>
          </a:p>
          <a:p>
            <a:r>
              <a:rPr lang="en-US" altLang="zh-CN" dirty="0" smtClean="0"/>
              <a:t>&lt;/property&gt;    </a:t>
            </a:r>
            <a:endParaRPr lang="zh-CN" altLang="zh-CN" dirty="0" smtClean="0"/>
          </a:p>
          <a:p>
            <a:r>
              <a:rPr lang="en-US" altLang="zh-CN" dirty="0" smtClean="0"/>
              <a:t>    &lt;property&gt;</a:t>
            </a:r>
            <a:endParaRPr lang="zh-CN" altLang="zh-CN" dirty="0" smtClean="0"/>
          </a:p>
          <a:p>
            <a:r>
              <a:rPr lang="en-US" altLang="zh-CN" dirty="0" smtClean="0"/>
              <a:t>      &lt;name&gt;</a:t>
            </a:r>
            <a:r>
              <a:rPr lang="en-US" altLang="zh-CN" dirty="0" err="1" smtClean="0"/>
              <a:t>dfs.replication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    &lt;value&gt;1&lt;/value&gt;</a:t>
            </a:r>
            <a:endParaRPr lang="zh-CN" altLang="zh-CN" dirty="0" smtClean="0"/>
          </a:p>
          <a:p>
            <a:r>
              <a:rPr lang="en-US" altLang="zh-CN" dirty="0" smtClean="0"/>
              <a:t>    &lt;/property&gt;</a:t>
            </a:r>
            <a:endParaRPr lang="zh-CN" altLang="zh-CN" dirty="0" smtClean="0"/>
          </a:p>
          <a:p>
            <a:r>
              <a:rPr lang="en-US" altLang="zh-CN" dirty="0" smtClean="0"/>
              <a:t>  &lt;property&gt; </a:t>
            </a:r>
            <a:endParaRPr lang="zh-CN" altLang="zh-CN" dirty="0" smtClean="0"/>
          </a:p>
          <a:p>
            <a:r>
              <a:rPr lang="en-US" altLang="zh-CN" dirty="0" smtClean="0"/>
              <a:t>   &lt;name&gt;</a:t>
            </a:r>
            <a:r>
              <a:rPr lang="en-US" altLang="zh-CN" dirty="0" err="1" smtClean="0"/>
              <a:t>dfs.permissions</a:t>
            </a:r>
            <a:r>
              <a:rPr lang="en-US" altLang="zh-CN" dirty="0" smtClean="0"/>
              <a:t>&lt;/name&gt; </a:t>
            </a:r>
            <a:endParaRPr lang="zh-CN" altLang="zh-CN" dirty="0" smtClean="0"/>
          </a:p>
          <a:p>
            <a:r>
              <a:rPr lang="en-US" altLang="zh-CN" dirty="0" smtClean="0"/>
              <a:t>     &lt;value&gt;false&lt;/value&gt; </a:t>
            </a:r>
            <a:endParaRPr lang="zh-CN" altLang="zh-CN" dirty="0" smtClean="0"/>
          </a:p>
          <a:p>
            <a:r>
              <a:rPr lang="en-US" altLang="zh-CN" dirty="0" smtClean="0"/>
              <a:t>  &lt;/property&gt;</a:t>
            </a:r>
            <a:endParaRPr lang="zh-CN" altLang="zh-CN" dirty="0" smtClean="0"/>
          </a:p>
          <a:p>
            <a:r>
              <a:rPr lang="en-US" altLang="zh-CN" dirty="0" smtClean="0"/>
              <a:t> &lt;/configuration&gt;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hdfs-site.xml</a:t>
            </a:r>
            <a:r>
              <a:rPr lang="zh-CN" altLang="zh-CN" dirty="0" smtClean="0"/>
              <a:t>的完整参数请参考</a:t>
            </a:r>
          </a:p>
          <a:p>
            <a:r>
              <a:rPr lang="en-US" altLang="zh-CN" dirty="0" smtClean="0"/>
              <a:t>http://hadoop.apache.org/docs/r2.6.0/hadoop-project-dist/hadoop-hdfs/hdfs-default.xml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d) </a:t>
            </a:r>
            <a:r>
              <a:rPr lang="en-US" altLang="zh-CN" b="1" dirty="0" err="1" smtClean="0"/>
              <a:t>mapred-site.xml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 smtClean="0"/>
              <a:t>参考下面的内容修改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dirty="0" smtClean="0"/>
              <a:t>&lt;?xml version="1.0"?&gt;</a:t>
            </a:r>
            <a:endParaRPr lang="zh-CN" altLang="zh-CN" dirty="0" smtClean="0"/>
          </a:p>
          <a:p>
            <a:r>
              <a:rPr lang="en-US" altLang="zh-CN" dirty="0" smtClean="0"/>
              <a:t>&lt;?xml-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 type="text/</a:t>
            </a:r>
            <a:r>
              <a:rPr lang="en-US" altLang="zh-CN" dirty="0" err="1" smtClean="0"/>
              <a:t>xsl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configuration.xsl</a:t>
            </a:r>
            <a:r>
              <a:rPr lang="en-US" altLang="zh-CN" dirty="0" smtClean="0"/>
              <a:t>"?&gt;</a:t>
            </a:r>
            <a:endParaRPr lang="zh-CN" altLang="zh-CN" dirty="0" smtClean="0"/>
          </a:p>
          <a:p>
            <a:r>
              <a:rPr lang="en-US" altLang="zh-CN" dirty="0" smtClean="0"/>
              <a:t>&lt;configuration&gt;</a:t>
            </a:r>
            <a:endParaRPr lang="zh-CN" altLang="zh-CN" dirty="0" smtClean="0"/>
          </a:p>
          <a:p>
            <a:r>
              <a:rPr lang="en-US" altLang="zh-CN" dirty="0" smtClean="0"/>
              <a:t>    &lt;property&gt;</a:t>
            </a:r>
            <a:endParaRPr lang="zh-CN" altLang="zh-CN" dirty="0" smtClean="0"/>
          </a:p>
          <a:p>
            <a:r>
              <a:rPr lang="en-US" altLang="zh-CN" dirty="0" smtClean="0"/>
              <a:t>      &lt;name&gt;</a:t>
            </a:r>
            <a:r>
              <a:rPr lang="en-US" altLang="zh-CN" dirty="0" err="1" smtClean="0"/>
              <a:t>mapreduce.framework.name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    &lt;value&gt;yarn&lt;/value&gt;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mapreduce.jobhistory.address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      &lt;value&gt;master:10020&lt;/value&gt;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mapreduce.jobhistory.webapp.address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      &lt;value&gt;master:19888&lt;/value&gt;</a:t>
            </a:r>
            <a:endParaRPr lang="zh-CN" altLang="zh-CN" dirty="0" smtClean="0"/>
          </a:p>
          <a:p>
            <a:r>
              <a:rPr lang="en-US" altLang="zh-CN" dirty="0" smtClean="0"/>
              <a:t> &lt;/property&gt;</a:t>
            </a:r>
            <a:endParaRPr lang="zh-CN" altLang="zh-CN" dirty="0" smtClean="0"/>
          </a:p>
          <a:p>
            <a:r>
              <a:rPr lang="en-US" altLang="zh-CN" dirty="0" smtClean="0"/>
              <a:t> &lt;/configuration&gt;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err="1" smtClean="0"/>
              <a:t>mapred-site.xml</a:t>
            </a:r>
            <a:r>
              <a:rPr lang="zh-CN" altLang="zh-CN" dirty="0" smtClean="0"/>
              <a:t>的完整参数请参考</a:t>
            </a:r>
          </a:p>
          <a:p>
            <a:r>
              <a:rPr lang="en-US" altLang="zh-CN" dirty="0" smtClean="0"/>
              <a:t>http://hadoop.apache.org/docs/r2.6.0/hadoop-mapreduce-client/hadoop-mapreduce-client-core/mapred-default.xml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e)yarn-</a:t>
            </a:r>
            <a:r>
              <a:rPr lang="en-US" altLang="zh-CN" b="1" dirty="0" err="1" smtClean="0"/>
              <a:t>site.xml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&lt;?xml version="1.0"?&gt;</a:t>
            </a:r>
            <a:endParaRPr lang="zh-CN" altLang="zh-CN" dirty="0" smtClean="0"/>
          </a:p>
          <a:p>
            <a:r>
              <a:rPr lang="en-US" altLang="zh-CN" dirty="0" smtClean="0"/>
              <a:t>&lt;configuration&gt; </a:t>
            </a:r>
            <a:endParaRPr lang="zh-CN" altLang="zh-CN" dirty="0" smtClean="0"/>
          </a:p>
          <a:p>
            <a:r>
              <a:rPr lang="en-US" altLang="zh-CN" dirty="0" smtClean="0"/>
              <a:t>&lt;property&gt; 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yarn.nodemanager.aux</a:t>
            </a:r>
            <a:r>
              <a:rPr lang="en-US" altLang="zh-CN" dirty="0" smtClean="0"/>
              <a:t>-services&lt;/name&gt; </a:t>
            </a:r>
            <a:endParaRPr lang="zh-CN" altLang="zh-CN" dirty="0" smtClean="0"/>
          </a:p>
          <a:p>
            <a:r>
              <a:rPr lang="en-US" altLang="zh-CN" dirty="0" smtClean="0"/>
              <a:t>&lt;value&gt;</a:t>
            </a:r>
            <a:r>
              <a:rPr lang="en-US" altLang="zh-CN" dirty="0" err="1" smtClean="0"/>
              <a:t>mapreduce_shuffle</a:t>
            </a:r>
            <a:r>
              <a:rPr lang="en-US" altLang="zh-CN" dirty="0" smtClean="0"/>
              <a:t>&lt;/value&gt; </a:t>
            </a:r>
            <a:endParaRPr lang="zh-CN" altLang="zh-CN" dirty="0" smtClean="0"/>
          </a:p>
          <a:p>
            <a:r>
              <a:rPr lang="en-US" altLang="zh-CN" dirty="0" smtClean="0"/>
              <a:t>&lt;/property&gt; </a:t>
            </a:r>
            <a:endParaRPr lang="zh-CN" altLang="zh-CN" dirty="0" smtClean="0"/>
          </a:p>
          <a:p>
            <a:r>
              <a:rPr lang="en-US" altLang="zh-CN" dirty="0" smtClean="0"/>
              <a:t>&lt;property&gt; 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yarn.nodemanager.aux-services.mapreduce.shuffle.class</a:t>
            </a:r>
            <a:r>
              <a:rPr lang="en-US" altLang="zh-CN" dirty="0" smtClean="0"/>
              <a:t>&lt;/name&gt; </a:t>
            </a:r>
            <a:endParaRPr lang="zh-CN" altLang="zh-CN" dirty="0" smtClean="0"/>
          </a:p>
          <a:p>
            <a:r>
              <a:rPr lang="en-US" altLang="zh-CN" dirty="0" smtClean="0"/>
              <a:t>&lt;value&gt;</a:t>
            </a:r>
            <a:r>
              <a:rPr lang="en-US" altLang="zh-CN" dirty="0" err="1" smtClean="0"/>
              <a:t>org.apache.hadoop.mapred.ShuffleHandler</a:t>
            </a:r>
            <a:r>
              <a:rPr lang="en-US" altLang="zh-CN" dirty="0" smtClean="0"/>
              <a:t>&lt;/value&gt; </a:t>
            </a:r>
            <a:endParaRPr lang="zh-CN" altLang="zh-CN" dirty="0" smtClean="0"/>
          </a:p>
          <a:p>
            <a:r>
              <a:rPr lang="en-US" altLang="zh-CN" dirty="0" smtClean="0"/>
              <a:t>&lt;/property&gt; </a:t>
            </a:r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yarn.resourcemanager.scheduler.address</a:t>
            </a:r>
            <a:r>
              <a:rPr lang="en-US" altLang="zh-CN" dirty="0" smtClean="0"/>
              <a:t>&lt;/name&gt; </a:t>
            </a:r>
            <a:endParaRPr lang="zh-CN" altLang="zh-CN" dirty="0" smtClean="0"/>
          </a:p>
          <a:p>
            <a:r>
              <a:rPr lang="en-US" altLang="zh-CN" dirty="0" smtClean="0"/>
              <a:t>&lt;value&gt;master:8030&lt;/value&gt; </a:t>
            </a:r>
            <a:endParaRPr lang="zh-CN" altLang="zh-CN" dirty="0" smtClean="0"/>
          </a:p>
          <a:p>
            <a:r>
              <a:rPr lang="en-US" altLang="zh-CN" dirty="0" smtClean="0"/>
              <a:t>&lt;/property&gt; 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&lt;property&gt; 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yarn.resourcemanager.resource-tracker.address</a:t>
            </a:r>
            <a:r>
              <a:rPr lang="en-US" altLang="zh-CN" dirty="0" smtClean="0"/>
              <a:t>&lt;/name&gt; </a:t>
            </a:r>
            <a:endParaRPr lang="zh-CN" altLang="zh-CN" dirty="0" smtClean="0"/>
          </a:p>
          <a:p>
            <a:r>
              <a:rPr lang="en-US" altLang="zh-CN" dirty="0" smtClean="0"/>
              <a:t>&lt;value&gt;master8025&lt;/value&gt; 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r>
              <a:rPr lang="en-US" altLang="zh-CN" dirty="0" smtClean="0"/>
              <a:t>&lt;property&gt; 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yarn.resourcemanager.address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&lt;value&gt;master:8040&lt;/value&gt;</a:t>
            </a:r>
            <a:endParaRPr lang="zh-CN" altLang="zh-CN" dirty="0" smtClean="0"/>
          </a:p>
          <a:p>
            <a:r>
              <a:rPr lang="en-US" altLang="zh-CN" dirty="0" smtClean="0"/>
              <a:t> &lt;/property&gt; </a:t>
            </a:r>
            <a:endParaRPr lang="zh-CN" altLang="zh-CN" dirty="0" smtClean="0"/>
          </a:p>
          <a:p>
            <a:r>
              <a:rPr lang="en-US" altLang="zh-CN" dirty="0" smtClean="0"/>
              <a:t>&lt;/configuration&gt;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yarn-</a:t>
            </a:r>
            <a:r>
              <a:rPr lang="en-US" altLang="zh-CN" dirty="0" err="1" smtClean="0"/>
              <a:t>site.xml</a:t>
            </a:r>
            <a:r>
              <a:rPr lang="zh-CN" altLang="zh-CN" dirty="0" smtClean="0"/>
              <a:t>的完整参数请参考</a:t>
            </a:r>
          </a:p>
          <a:p>
            <a:r>
              <a:rPr lang="en-US" altLang="zh-CN" dirty="0" smtClean="0"/>
              <a:t>http://hadoop.apache.org/docs/r2.6.0/hadoop-yarn/hadoop-yarn-common/yarn-default.xml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f)slaves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slaves 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编辑该文件，输入</a:t>
            </a:r>
          </a:p>
          <a:p>
            <a:r>
              <a:rPr lang="en-US" altLang="zh-CN" dirty="0" smtClean="0"/>
              <a:t>slave1</a:t>
            </a:r>
            <a:endParaRPr lang="zh-CN" altLang="zh-CN" dirty="0" smtClean="0"/>
          </a:p>
          <a:p>
            <a:r>
              <a:rPr lang="en-US" altLang="zh-CN" dirty="0" smtClean="0"/>
              <a:t>slave2</a:t>
            </a:r>
            <a:endParaRPr lang="zh-CN" altLang="zh-CN" dirty="0" smtClean="0"/>
          </a:p>
          <a:p>
            <a:r>
              <a:rPr lang="zh-CN" altLang="zh-CN" dirty="0" smtClean="0"/>
              <a:t>这样只有</a:t>
            </a:r>
            <a:r>
              <a:rPr lang="en-US" altLang="zh-CN" dirty="0" smtClean="0"/>
              <a:t>slave1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slave2</a:t>
            </a:r>
            <a:r>
              <a:rPr lang="zh-CN" altLang="zh-CN" dirty="0" smtClean="0"/>
              <a:t>上有</a:t>
            </a:r>
            <a:r>
              <a:rPr lang="en-US" altLang="zh-CN" dirty="0" err="1" smtClean="0"/>
              <a:t>datanode</a:t>
            </a:r>
            <a:r>
              <a:rPr lang="zh-CN" altLang="zh-CN" dirty="0" smtClean="0"/>
              <a:t>进程。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1.x</a:t>
            </a:r>
            <a:r>
              <a:rPr lang="zh-CN" altLang="zh-CN" dirty="0" smtClean="0"/>
              <a:t>与</a:t>
            </a:r>
            <a:r>
              <a:rPr lang="en-US" altLang="zh-CN" dirty="0" smtClean="0"/>
              <a:t>2.x</a:t>
            </a:r>
            <a:r>
              <a:rPr lang="zh-CN" altLang="zh-CN" dirty="0" smtClean="0"/>
              <a:t>相比</a:t>
            </a:r>
            <a:r>
              <a:rPr lang="en-US" altLang="zh-CN" dirty="0" smtClean="0"/>
              <a:t>, 1.x</a:t>
            </a:r>
            <a:r>
              <a:rPr lang="zh-CN" altLang="zh-CN" dirty="0" smtClean="0"/>
              <a:t>中的很多参数已经被标识为过时</a:t>
            </a:r>
            <a:r>
              <a:rPr lang="en-US" altLang="zh-CN" dirty="0" smtClean="0"/>
              <a:t>,</a:t>
            </a:r>
            <a:r>
              <a:rPr lang="zh-CN" altLang="zh-CN" dirty="0" smtClean="0"/>
              <a:t>具体可参考</a:t>
            </a:r>
          </a:p>
          <a:p>
            <a:r>
              <a:rPr lang="en-US" altLang="zh-CN" dirty="0" smtClean="0"/>
              <a:t>http://hadoop.apache.org/docs/r2.6.0/hadoop-project-dist/hadoop-common/DeprecatedProperties.html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g)</a:t>
            </a:r>
            <a:r>
              <a:rPr lang="zh-CN" altLang="zh-CN" dirty="0" smtClean="0"/>
              <a:t>修改</a:t>
            </a:r>
            <a:r>
              <a:rPr lang="en-US" altLang="zh-CN" dirty="0" smtClean="0"/>
              <a:t>/etc/profile</a:t>
            </a:r>
            <a:r>
              <a:rPr lang="zh-CN" altLang="zh-CN" dirty="0" smtClean="0"/>
              <a:t>设置环境变量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/etc/profile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打开</a:t>
            </a:r>
            <a:r>
              <a:rPr lang="en-US" altLang="zh-CN" dirty="0" smtClean="0"/>
              <a:t>/etc/profile,</a:t>
            </a:r>
            <a:r>
              <a:rPr lang="zh-CN" altLang="zh-CN" dirty="0" smtClean="0"/>
              <a:t>添加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配置内容。注意</a:t>
            </a:r>
            <a:r>
              <a:rPr lang="en-US" altLang="zh-CN" dirty="0" smtClean="0"/>
              <a:t>CLASSPATH,PATH</a:t>
            </a:r>
            <a:r>
              <a:rPr lang="zh-CN" altLang="zh-CN" dirty="0" smtClean="0"/>
              <a:t>是在原来的配置项上添加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的包路径</a:t>
            </a:r>
          </a:p>
          <a:p>
            <a:r>
              <a:rPr lang="en-US" altLang="zh-CN" dirty="0" smtClean="0"/>
              <a:t>export HADOOP_HOME=/home/hadoop/hadoop-2.6.0</a:t>
            </a:r>
            <a:endParaRPr lang="zh-CN" altLang="zh-CN" dirty="0" smtClean="0"/>
          </a:p>
          <a:p>
            <a:r>
              <a:rPr lang="en-US" altLang="zh-CN" dirty="0" smtClean="0"/>
              <a:t>export  CLASSPATH=.:$JAVA_HOME/lib:$JRE_HOME/lib:$CLASSPATH:$HADOOP_HOME/share/hadoop/common/hadoop-common-2.6.0.jar:$HADOOP_HOME/share/hadoop/mapreduce/hadoop-mapreduce-client-core-2.6.0.jar:$HADOOP_HOME/share/hadoop/common/lib/commons-cli-1.2.jar</a:t>
            </a:r>
            <a:endParaRPr lang="zh-CN" altLang="zh-CN" dirty="0" smtClean="0"/>
          </a:p>
          <a:p>
            <a:r>
              <a:rPr lang="en-US" altLang="zh-CN" dirty="0" smtClean="0"/>
              <a:t>export PATH=$JAVA_HOME/bin:$JRE_HOME/bin:$HADOOP_HOME/sbin:$HADOOP_HOME/bin:$PATH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h)</a:t>
            </a:r>
            <a:r>
              <a:rPr lang="zh-CN" altLang="zh-CN" b="1" dirty="0" smtClean="0"/>
              <a:t>分发到集群的其它机器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把</a:t>
            </a:r>
            <a:r>
              <a:rPr lang="en-US" altLang="zh-CN" dirty="0" smtClean="0"/>
              <a:t>hadoop-2.6.0</a:t>
            </a:r>
            <a:r>
              <a:rPr lang="zh-CN" altLang="zh-CN" dirty="0" smtClean="0"/>
              <a:t>文件夹连同修改后的配置文件，通过</a:t>
            </a:r>
            <a:r>
              <a:rPr lang="en-US" altLang="zh-CN" dirty="0" err="1" smtClean="0"/>
              <a:t>scp</a:t>
            </a:r>
            <a:r>
              <a:rPr lang="zh-CN" altLang="zh-CN" dirty="0" smtClean="0"/>
              <a:t>拷贝到其它</a:t>
            </a:r>
            <a:r>
              <a:rPr lang="en-US" altLang="zh-CN" dirty="0" smtClean="0"/>
              <a:t>2</a:t>
            </a:r>
            <a:r>
              <a:rPr lang="zh-CN" altLang="zh-CN" dirty="0" smtClean="0"/>
              <a:t>台机器上。</a:t>
            </a:r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-r hadoop-2.6.0/  hadoop@slave1: hadoop-2.6.0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操作系统与实验硬件准备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配置集群的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配置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启动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服务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测试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服务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测试</a:t>
            </a:r>
            <a:r>
              <a:rPr lang="en-US" altLang="zh-CN" b="1" dirty="0" err="1" smtClean="0"/>
              <a:t>hadoop</a:t>
            </a:r>
            <a:r>
              <a:rPr lang="zh-CN" altLang="zh-CN" b="1" dirty="0" smtClean="0"/>
              <a:t>配置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zh-CN" dirty="0" smtClean="0"/>
              <a:t>上启用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zh-CN" altLang="zh-CN" dirty="0" smtClean="0"/>
              <a:t>测试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-format 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先格式化</a:t>
            </a:r>
          </a:p>
          <a:p>
            <a:r>
              <a:rPr lang="en-US" altLang="zh-CN" dirty="0" smtClean="0"/>
              <a:t>15/02/12 21:29:53 INFO </a:t>
            </a:r>
            <a:r>
              <a:rPr lang="en-US" altLang="zh-CN" dirty="0" err="1" smtClean="0"/>
              <a:t>namenode.FSImage</a:t>
            </a:r>
            <a:r>
              <a:rPr lang="en-US" altLang="zh-CN" dirty="0" smtClean="0"/>
              <a:t>: Allocated new </a:t>
            </a:r>
            <a:r>
              <a:rPr lang="en-US" altLang="zh-CN" dirty="0" err="1" smtClean="0"/>
              <a:t>BlockPoolId</a:t>
            </a:r>
            <a:r>
              <a:rPr lang="en-US" altLang="zh-CN" dirty="0" smtClean="0"/>
              <a:t>: BP-85825581-192.168.187.102-1423747793784</a:t>
            </a:r>
            <a:endParaRPr lang="zh-CN" altLang="zh-CN" dirty="0" smtClean="0"/>
          </a:p>
          <a:p>
            <a:r>
              <a:rPr lang="en-US" altLang="zh-CN" dirty="0" smtClean="0"/>
              <a:t>15/02/12 21:29:53 INFO </a:t>
            </a:r>
            <a:r>
              <a:rPr lang="en-US" altLang="zh-CN" dirty="0" err="1" smtClean="0"/>
              <a:t>common.Storage</a:t>
            </a:r>
            <a:r>
              <a:rPr lang="en-US" altLang="zh-CN" dirty="0" smtClean="0"/>
              <a:t>: Storage directory /home/</a:t>
            </a:r>
            <a:r>
              <a:rPr lang="en-US" altLang="zh-CN" dirty="0" err="1" smtClean="0"/>
              <a:t>hadoop/tmp/dfs/name</a:t>
            </a:r>
            <a:r>
              <a:rPr lang="en-US" altLang="zh-CN" dirty="0" smtClean="0"/>
              <a:t> has been successfully formatted.</a:t>
            </a:r>
            <a:endParaRPr lang="zh-CN" altLang="zh-CN" dirty="0" smtClean="0"/>
          </a:p>
          <a:p>
            <a:r>
              <a:rPr lang="zh-CN" altLang="zh-CN" dirty="0" smtClean="0"/>
              <a:t>等看到执行信息有</a:t>
            </a:r>
            <a:r>
              <a:rPr lang="en-US" altLang="zh-CN" dirty="0" smtClean="0"/>
              <a:t>has been successfully formatted</a:t>
            </a:r>
            <a:r>
              <a:rPr lang="zh-CN" altLang="zh-CN" dirty="0" smtClean="0"/>
              <a:t>表示格式化</a:t>
            </a:r>
            <a:r>
              <a:rPr lang="en-US" altLang="zh-CN" dirty="0" smtClean="0"/>
              <a:t>ok</a:t>
            </a:r>
          </a:p>
          <a:p>
            <a:endParaRPr lang="zh-CN" altLang="zh-CN" dirty="0" smtClean="0"/>
          </a:p>
          <a:p>
            <a:endParaRPr lang="zh-CN" altLang="zh-CN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 </a:t>
            </a:r>
            <a:r>
              <a:rPr lang="zh-CN" altLang="zh-CN" dirty="0" smtClean="0"/>
              <a:t>启动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集群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HADOOP_HOME/sbin/start-dfs.sh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启动完成后，输入</a:t>
            </a:r>
            <a:r>
              <a:rPr lang="en-US" altLang="zh-CN" dirty="0" err="1" smtClean="0"/>
              <a:t>jps</a:t>
            </a:r>
            <a:r>
              <a:rPr lang="zh-CN" altLang="zh-CN" dirty="0" smtClean="0"/>
              <a:t>查看进程</a:t>
            </a:r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jps</a:t>
            </a:r>
            <a:endParaRPr lang="zh-CN" altLang="zh-CN" dirty="0" smtClean="0"/>
          </a:p>
          <a:p>
            <a:r>
              <a:rPr lang="en-US" altLang="zh-CN" dirty="0" smtClean="0"/>
              <a:t>5161 </a:t>
            </a:r>
            <a:r>
              <a:rPr lang="en-US" altLang="zh-CN" dirty="0" err="1" smtClean="0"/>
              <a:t>SecondaryNameNode</a:t>
            </a:r>
            <a:endParaRPr lang="zh-CN" altLang="zh-CN" dirty="0" smtClean="0"/>
          </a:p>
          <a:p>
            <a:r>
              <a:rPr lang="en-US" altLang="zh-CN" dirty="0" smtClean="0"/>
              <a:t>4989 </a:t>
            </a:r>
            <a:r>
              <a:rPr lang="en-US" altLang="zh-CN" dirty="0" err="1" smtClean="0"/>
              <a:t>NameNode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r>
              <a:rPr lang="zh-CN" altLang="zh-CN" dirty="0" smtClean="0"/>
              <a:t>如果看到</a:t>
            </a:r>
            <a:r>
              <a:rPr lang="zh-CN" altLang="en-US" dirty="0" smtClean="0"/>
              <a:t>上面</a:t>
            </a:r>
            <a:r>
              <a:rPr lang="zh-CN" altLang="zh-CN" dirty="0" smtClean="0"/>
              <a:t>二个进程</a:t>
            </a:r>
            <a:r>
              <a:rPr lang="en-US" altLang="zh-CN" dirty="0" smtClean="0"/>
              <a:t>,</a:t>
            </a:r>
            <a:r>
              <a:rPr lang="zh-CN" altLang="zh-CN" dirty="0" smtClean="0"/>
              <a:t>表示</a:t>
            </a:r>
            <a:r>
              <a:rPr lang="en-US" altLang="zh-CN" dirty="0" smtClean="0"/>
              <a:t>master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成功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293096"/>
            <a:ext cx="3097638" cy="113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执行命令</a:t>
            </a:r>
            <a:endParaRPr lang="en-US" altLang="zh-CN" dirty="0" smtClean="0"/>
          </a:p>
          <a:p>
            <a:r>
              <a:rPr lang="en-US" altLang="zh-CN" dirty="0" smtClean="0"/>
              <a:t>$start-</a:t>
            </a:r>
            <a:r>
              <a:rPr lang="en-US" altLang="zh-CN" dirty="0" err="1" smtClean="0"/>
              <a:t>yarn.sh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r>
              <a:rPr lang="en-US" altLang="zh-CN" dirty="0" smtClean="0"/>
              <a:t>5161 </a:t>
            </a:r>
            <a:r>
              <a:rPr lang="en-US" altLang="zh-CN" dirty="0" err="1" smtClean="0"/>
              <a:t>SecondaryNameNode</a:t>
            </a:r>
            <a:endParaRPr lang="zh-CN" altLang="zh-CN" dirty="0" smtClean="0"/>
          </a:p>
          <a:p>
            <a:r>
              <a:rPr lang="en-US" altLang="zh-CN" dirty="0" smtClean="0"/>
              <a:t>5320 </a:t>
            </a:r>
            <a:r>
              <a:rPr lang="en-US" altLang="zh-CN" dirty="0" err="1" smtClean="0"/>
              <a:t>ResourceManager</a:t>
            </a:r>
            <a:endParaRPr lang="zh-CN" altLang="zh-CN" dirty="0" smtClean="0"/>
          </a:p>
          <a:p>
            <a:r>
              <a:rPr lang="en-US" altLang="zh-CN" dirty="0" smtClean="0"/>
              <a:t>4989 </a:t>
            </a:r>
            <a:r>
              <a:rPr lang="en-US" altLang="zh-CN" dirty="0" err="1" smtClean="0"/>
              <a:t>NameNode</a:t>
            </a:r>
            <a:endParaRPr lang="zh-CN" altLang="zh-CN" dirty="0" smtClean="0"/>
          </a:p>
          <a:p>
            <a:r>
              <a:rPr lang="zh-CN" altLang="zh-CN" dirty="0" smtClean="0"/>
              <a:t>如果看到上面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个进程，表示</a:t>
            </a:r>
            <a:r>
              <a:rPr lang="en-US" altLang="zh-CN" dirty="0" smtClean="0"/>
              <a:t> yarn</a:t>
            </a:r>
            <a:r>
              <a:rPr lang="zh-CN" altLang="zh-CN" dirty="0" smtClean="0"/>
              <a:t>启动完成。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 stop-</a:t>
            </a:r>
            <a:r>
              <a:rPr lang="en-US" altLang="zh-CN" dirty="0" err="1" smtClean="0"/>
              <a:t>dfs.sh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r>
              <a:rPr lang="en-US" altLang="zh-CN" dirty="0" smtClean="0"/>
              <a:t>$ stop-</a:t>
            </a:r>
            <a:r>
              <a:rPr lang="en-US" altLang="zh-CN" dirty="0" err="1" smtClean="0"/>
              <a:t>yarn.sh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r>
              <a:rPr lang="zh-CN" altLang="zh-CN" dirty="0" smtClean="0"/>
              <a:t>保存退出停掉刚才启动的服务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b="1" dirty="0" smtClean="0"/>
              <a:t>将</a:t>
            </a:r>
            <a:r>
              <a:rPr lang="en-US" altLang="zh-CN" b="1" dirty="0" smtClean="0"/>
              <a:t>master</a:t>
            </a:r>
            <a:r>
              <a:rPr lang="zh-CN" altLang="zh-CN" b="1" dirty="0" smtClean="0"/>
              <a:t>上的</a:t>
            </a:r>
            <a:r>
              <a:rPr lang="en-US" altLang="zh-CN" b="1" dirty="0" err="1" smtClean="0"/>
              <a:t>hadoop</a:t>
            </a:r>
            <a:r>
              <a:rPr lang="zh-CN" altLang="zh-CN" b="1" dirty="0" smtClean="0"/>
              <a:t>目录复制到</a:t>
            </a:r>
            <a:r>
              <a:rPr lang="en-US" altLang="zh-CN" b="1" dirty="0" smtClean="0"/>
              <a:t>slave1,slave2</a:t>
            </a:r>
            <a:endParaRPr lang="zh-CN" altLang="zh-CN" b="1" dirty="0" smtClean="0"/>
          </a:p>
          <a:p>
            <a:r>
              <a:rPr lang="en-US" altLang="zh-CN" dirty="0" smtClean="0"/>
              <a:t>master</a:t>
            </a:r>
            <a:r>
              <a:rPr lang="zh-CN" altLang="zh-CN" dirty="0" smtClean="0"/>
              <a:t>机器上</a:t>
            </a:r>
          </a:p>
          <a:p>
            <a:r>
              <a:rPr lang="en-US" altLang="zh-CN" dirty="0" err="1" smtClean="0"/>
              <a:t>cd</a:t>
            </a:r>
            <a:r>
              <a:rPr lang="en-US" altLang="zh-CN" dirty="0" smtClean="0"/>
              <a:t> </a:t>
            </a:r>
            <a:r>
              <a:rPr lang="zh-CN" altLang="zh-CN" dirty="0" smtClean="0"/>
              <a:t>先进入主目录</a:t>
            </a:r>
          </a:p>
          <a:p>
            <a:r>
              <a:rPr lang="en-US" altLang="zh-CN" dirty="0" err="1" smtClean="0"/>
              <a:t>scp</a:t>
            </a:r>
            <a:r>
              <a:rPr lang="en-US" altLang="zh-CN" dirty="0" smtClean="0"/>
              <a:t> -r hadoop-2.6.0 hadoop@slave1:/home/hadoop/</a:t>
            </a:r>
            <a:endParaRPr lang="zh-CN" altLang="zh-CN" dirty="0" smtClean="0"/>
          </a:p>
          <a:p>
            <a:r>
              <a:rPr lang="en-US" altLang="zh-CN" dirty="0" err="1" smtClean="0"/>
              <a:t>scp</a:t>
            </a:r>
            <a:r>
              <a:rPr lang="en-US" altLang="zh-CN" dirty="0" smtClean="0"/>
              <a:t> -r hadoop-2.6.0 hadoop@slave2:/home/hadoop/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slave1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slave2</a:t>
            </a:r>
            <a:r>
              <a:rPr lang="zh-CN" altLang="zh-CN" dirty="0" smtClean="0"/>
              <a:t>上的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临时目录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)</a:t>
            </a:r>
            <a:r>
              <a:rPr lang="zh-CN" altLang="zh-CN" dirty="0" smtClean="0"/>
              <a:t>及数据目录</a:t>
            </a:r>
            <a:r>
              <a:rPr lang="en-US" altLang="zh-CN" dirty="0" smtClean="0"/>
              <a:t>(data)</a:t>
            </a:r>
            <a:r>
              <a:rPr lang="zh-CN" altLang="zh-CN" dirty="0" smtClean="0"/>
              <a:t>，仍然要先手动创建。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/>
              <a:t>五 </a:t>
            </a:r>
            <a:r>
              <a:rPr lang="zh-CN" altLang="zh-CN" dirty="0" smtClean="0"/>
              <a:t>测试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master</a:t>
            </a:r>
            <a:r>
              <a:rPr lang="zh-CN" altLang="zh-CN" dirty="0" smtClean="0"/>
              <a:t>节点上，重新启动</a:t>
            </a:r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 start-</a:t>
            </a:r>
            <a:r>
              <a:rPr lang="en-US" altLang="zh-CN" dirty="0" err="1" smtClean="0"/>
              <a:t>dfs.sh</a:t>
            </a:r>
            <a:endParaRPr lang="zh-CN" altLang="zh-CN" dirty="0" smtClean="0"/>
          </a:p>
          <a:p>
            <a:r>
              <a:rPr lang="en-US" altLang="zh-CN" dirty="0" smtClean="0"/>
              <a:t>$ start-</a:t>
            </a:r>
            <a:r>
              <a:rPr lang="en-US" altLang="zh-CN" dirty="0" err="1" smtClean="0"/>
              <a:t>yarn.sh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master</a:t>
            </a:r>
            <a:r>
              <a:rPr lang="zh-CN" altLang="zh-CN" dirty="0" smtClean="0"/>
              <a:t>节点上有几下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个进程：</a:t>
            </a:r>
          </a:p>
          <a:p>
            <a:r>
              <a:rPr lang="en-US" altLang="zh-CN" dirty="0" smtClean="0"/>
              <a:t>7482 </a:t>
            </a:r>
            <a:r>
              <a:rPr lang="en-US" altLang="zh-CN" dirty="0" err="1" smtClean="0"/>
              <a:t>ResourceManager</a:t>
            </a:r>
            <a:endParaRPr lang="zh-CN" altLang="zh-CN" dirty="0" smtClean="0"/>
          </a:p>
          <a:p>
            <a:r>
              <a:rPr lang="en-US" altLang="zh-CN" dirty="0" smtClean="0"/>
              <a:t>7335 </a:t>
            </a:r>
            <a:r>
              <a:rPr lang="en-US" altLang="zh-CN" dirty="0" err="1" smtClean="0"/>
              <a:t>SecondaryNameNode</a:t>
            </a:r>
            <a:endParaRPr lang="zh-CN" altLang="zh-CN" dirty="0" smtClean="0"/>
          </a:p>
          <a:p>
            <a:r>
              <a:rPr lang="en-US" altLang="zh-CN" dirty="0" smtClean="0"/>
              <a:t>7159 </a:t>
            </a:r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slave1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slave2</a:t>
            </a:r>
            <a:r>
              <a:rPr lang="zh-CN" altLang="zh-CN" dirty="0" smtClean="0"/>
              <a:t>上有几下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个进程：</a:t>
            </a:r>
          </a:p>
          <a:p>
            <a:r>
              <a:rPr lang="en-US" altLang="zh-CN" dirty="0" smtClean="0"/>
              <a:t>2296 </a:t>
            </a:r>
            <a:r>
              <a:rPr lang="en-US" altLang="zh-CN" dirty="0" err="1" smtClean="0"/>
              <a:t>DataNode</a:t>
            </a:r>
            <a:endParaRPr lang="zh-CN" altLang="zh-CN" dirty="0" smtClean="0"/>
          </a:p>
          <a:p>
            <a:r>
              <a:rPr lang="en-US" altLang="zh-CN" dirty="0" smtClean="0"/>
              <a:t>2398 </a:t>
            </a:r>
            <a:r>
              <a:rPr lang="en-US" altLang="zh-CN" dirty="0" err="1" smtClean="0"/>
              <a:t>NodeManager</a:t>
            </a:r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204864"/>
            <a:ext cx="381642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web</a:t>
            </a:r>
            <a:r>
              <a:rPr lang="zh-CN" altLang="zh-CN" b="1" dirty="0" smtClean="0"/>
              <a:t>界面检查</a:t>
            </a:r>
            <a:r>
              <a:rPr lang="en-US" altLang="zh-CN" b="1" dirty="0" err="1" smtClean="0"/>
              <a:t>hadoop</a:t>
            </a:r>
            <a:endParaRPr lang="en-US" altLang="zh-CN" b="1" dirty="0" smtClean="0"/>
          </a:p>
          <a:p>
            <a:endParaRPr lang="zh-CN" altLang="zh-CN" dirty="0" smtClean="0"/>
          </a:p>
          <a:p>
            <a:r>
              <a:rPr lang="en-US" altLang="zh-CN" dirty="0" err="1" smtClean="0"/>
              <a:t>hdfs</a:t>
            </a:r>
            <a:r>
              <a:rPr lang="zh-CN" altLang="zh-CN" dirty="0" smtClean="0"/>
              <a:t>管理界面</a:t>
            </a:r>
            <a:r>
              <a:rPr lang="en-US" altLang="zh-CN" dirty="0" smtClean="0"/>
              <a:t>    http://master:50070/</a:t>
            </a:r>
            <a:endParaRPr lang="zh-CN" altLang="zh-CN" dirty="0" smtClean="0"/>
          </a:p>
          <a:p>
            <a:r>
              <a:rPr lang="en-US" altLang="zh-CN" dirty="0" smtClean="0"/>
              <a:t>yarn</a:t>
            </a:r>
            <a:r>
              <a:rPr lang="zh-CN" altLang="zh-CN" dirty="0" smtClean="0"/>
              <a:t>的管理界面不再是原来的</a:t>
            </a:r>
            <a:r>
              <a:rPr lang="en-US" altLang="zh-CN" dirty="0" smtClean="0"/>
              <a:t>50030</a:t>
            </a:r>
            <a:r>
              <a:rPr lang="zh-CN" altLang="zh-CN" dirty="0" smtClean="0"/>
              <a:t>端口而是</a:t>
            </a:r>
            <a:r>
              <a:rPr lang="en-US" altLang="zh-CN" dirty="0" smtClean="0"/>
              <a:t>8088  http://master:8088/ </a:t>
            </a:r>
            <a:endParaRPr lang="zh-CN" altLang="zh-CN" dirty="0" smtClean="0"/>
          </a:p>
          <a:p>
            <a:r>
              <a:rPr lang="en-US" altLang="zh-CN" b="1" dirty="0" smtClean="0"/>
              <a:t> </a:t>
            </a:r>
            <a:endParaRPr lang="zh-CN" altLang="zh-CN" dirty="0" smtClean="0"/>
          </a:p>
          <a:p>
            <a:r>
              <a:rPr lang="zh-CN" altLang="zh-CN" b="1" dirty="0" smtClean="0"/>
              <a:t>查看</a:t>
            </a:r>
            <a:r>
              <a:rPr lang="en-US" altLang="zh-CN" b="1" dirty="0" err="1" smtClean="0"/>
              <a:t>hadoop</a:t>
            </a:r>
            <a:r>
              <a:rPr lang="zh-CN" altLang="zh-CN" b="1" dirty="0" smtClean="0"/>
              <a:t>状态</a:t>
            </a:r>
          </a:p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-report </a:t>
            </a:r>
            <a:r>
              <a:rPr lang="zh-CN" altLang="zh-CN" dirty="0" smtClean="0"/>
              <a:t>查看</a:t>
            </a:r>
            <a:r>
              <a:rPr lang="en-US" altLang="zh-CN" dirty="0" err="1" smtClean="0"/>
              <a:t>hdfs</a:t>
            </a:r>
            <a:r>
              <a:rPr lang="zh-CN" altLang="zh-CN" dirty="0" smtClean="0"/>
              <a:t>的状态报告</a:t>
            </a:r>
          </a:p>
          <a:p>
            <a:r>
              <a:rPr lang="en-US" altLang="zh-CN" dirty="0" smtClean="0"/>
              <a:t>yarn  node -list   </a:t>
            </a:r>
            <a:r>
              <a:rPr lang="zh-CN" altLang="zh-CN" dirty="0" smtClean="0"/>
              <a:t>查看</a:t>
            </a:r>
            <a:r>
              <a:rPr lang="en-US" altLang="zh-CN" dirty="0" smtClean="0"/>
              <a:t>yarn</a:t>
            </a:r>
            <a:r>
              <a:rPr lang="zh-CN" altLang="zh-CN" dirty="0" smtClean="0"/>
              <a:t>的基本信息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若</a:t>
            </a:r>
            <a:r>
              <a:rPr lang="en-US" altLang="zh-CN" dirty="0" err="1" smtClean="0"/>
              <a:t>namenode</a:t>
            </a:r>
            <a:r>
              <a:rPr lang="zh-CN" altLang="zh-CN" dirty="0" smtClean="0"/>
              <a:t>上的</a:t>
            </a:r>
            <a:r>
              <a:rPr lang="en-US" altLang="zh-CN" dirty="0" smtClean="0"/>
              <a:t>core-</a:t>
            </a:r>
            <a:r>
              <a:rPr lang="en-US" altLang="zh-CN" dirty="0" err="1" smtClean="0"/>
              <a:t>site.xml</a:t>
            </a:r>
            <a:r>
              <a:rPr lang="zh-CN" altLang="zh-CN" dirty="0" smtClean="0"/>
              <a:t>中的</a:t>
            </a:r>
            <a:r>
              <a:rPr lang="en-US" altLang="zh-CN" dirty="0" err="1" smtClean="0"/>
              <a:t>fs.defaultFS</a:t>
            </a:r>
            <a:r>
              <a:rPr lang="zh-CN" altLang="zh-CN" dirty="0" smtClean="0"/>
              <a:t>缺失，则启动时会报错。</a:t>
            </a:r>
            <a:endParaRPr lang="en-US" altLang="zh-CN" dirty="0" smtClean="0"/>
          </a:p>
          <a:p>
            <a:pPr lvl="0"/>
            <a:endParaRPr lang="zh-CN" altLang="zh-CN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若各机器上的</a:t>
            </a:r>
            <a:r>
              <a:rPr lang="en-US" altLang="zh-CN" dirty="0" smtClean="0"/>
              <a:t>yarn-</a:t>
            </a:r>
            <a:r>
              <a:rPr lang="en-US" altLang="zh-CN" dirty="0" err="1" smtClean="0"/>
              <a:t>site.xml</a:t>
            </a:r>
            <a:r>
              <a:rPr lang="zh-CN" altLang="zh-CN" dirty="0" smtClean="0"/>
              <a:t>中的</a:t>
            </a:r>
            <a:r>
              <a:rPr lang="en-US" altLang="zh-CN" dirty="0" err="1" smtClean="0"/>
              <a:t>yarn.resourcemanager.resource-tracker.address</a:t>
            </a:r>
            <a:r>
              <a:rPr lang="zh-CN" altLang="zh-CN" dirty="0" smtClean="0"/>
              <a:t>缺失，</a:t>
            </a:r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虽然</a:t>
            </a:r>
            <a:r>
              <a:rPr lang="en-US" altLang="zh-CN" dirty="0" err="1" smtClean="0"/>
              <a:t>resourcemanager</a:t>
            </a:r>
            <a:r>
              <a:rPr lang="zh-CN" altLang="zh-CN" dirty="0" smtClean="0"/>
              <a:t>与</a:t>
            </a:r>
            <a:r>
              <a:rPr lang="en-US" altLang="zh-CN" dirty="0" err="1" smtClean="0"/>
              <a:t>nodemanager</a:t>
            </a:r>
            <a:r>
              <a:rPr lang="zh-CN" altLang="zh-CN" dirty="0" smtClean="0"/>
              <a:t>进程能够正常启动，但是在执行</a:t>
            </a:r>
            <a:r>
              <a:rPr lang="en-US" altLang="zh-CN" dirty="0" smtClean="0"/>
              <a:t>yarn node -list</a:t>
            </a:r>
            <a:r>
              <a:rPr lang="zh-CN" altLang="zh-CN" dirty="0" smtClean="0"/>
              <a:t>会出现</a:t>
            </a:r>
            <a:r>
              <a:rPr lang="en-US" altLang="zh-CN" dirty="0" smtClean="0"/>
              <a:t>node</a:t>
            </a:r>
            <a:r>
              <a:rPr lang="zh-CN" altLang="zh-CN" dirty="0" smtClean="0"/>
              <a:t>数量为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的情况。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若各机器上的</a:t>
            </a:r>
            <a:r>
              <a:rPr lang="en-US" altLang="zh-CN" dirty="0" smtClean="0"/>
              <a:t>yarn-</a:t>
            </a:r>
            <a:r>
              <a:rPr lang="en-US" altLang="zh-CN" dirty="0" err="1" smtClean="0"/>
              <a:t>site.xml</a:t>
            </a:r>
            <a:r>
              <a:rPr lang="zh-CN" altLang="zh-CN" dirty="0" smtClean="0"/>
              <a:t>中的</a:t>
            </a:r>
            <a:r>
              <a:rPr lang="en-US" altLang="zh-CN" dirty="0" err="1" smtClean="0"/>
              <a:t>yarn.resourcemanager.scheduler.address</a:t>
            </a:r>
            <a:r>
              <a:rPr lang="zh-CN" altLang="zh-CN" dirty="0" smtClean="0"/>
              <a:t>或</a:t>
            </a:r>
            <a:r>
              <a:rPr lang="en-US" altLang="zh-CN" dirty="0" err="1" smtClean="0"/>
              <a:t>yarn.resourcemanager.address</a:t>
            </a:r>
            <a:r>
              <a:rPr lang="zh-CN" altLang="zh-CN" dirty="0" smtClean="0"/>
              <a:t>缺失，则在运行</a:t>
            </a:r>
            <a:r>
              <a:rPr lang="en-US" altLang="zh-CN" dirty="0" smtClean="0"/>
              <a:t>job</a:t>
            </a:r>
            <a:r>
              <a:rPr lang="zh-CN" altLang="zh-CN" dirty="0" smtClean="0"/>
              <a:t>时，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   </a:t>
            </a:r>
            <a:r>
              <a:rPr lang="zh-CN" altLang="zh-CN" dirty="0" smtClean="0"/>
              <a:t>会卡在</a:t>
            </a:r>
            <a:r>
              <a:rPr lang="en-US" altLang="zh-CN" dirty="0" smtClean="0"/>
              <a:t>INFO </a:t>
            </a:r>
            <a:r>
              <a:rPr lang="en-US" altLang="zh-CN" dirty="0" err="1" smtClean="0"/>
              <a:t>mapreduce.Job</a:t>
            </a:r>
            <a:r>
              <a:rPr lang="en-US" altLang="zh-CN" dirty="0" smtClean="0"/>
              <a:t>: Job job_1422695884569_0001 running in </a:t>
            </a:r>
            <a:r>
              <a:rPr lang="en-US" altLang="zh-CN" dirty="0" err="1" smtClean="0"/>
              <a:t>uber</a:t>
            </a:r>
            <a:r>
              <a:rPr lang="en-US" altLang="zh-CN" dirty="0" smtClean="0"/>
              <a:t> mode : false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使用</a:t>
            </a:r>
            <a:r>
              <a:rPr lang="en-US" altLang="zh-CN" b="1" dirty="0" err="1" smtClean="0"/>
              <a:t>hadoop</a:t>
            </a:r>
            <a:r>
              <a:rPr lang="zh-CN" altLang="zh-CN" b="1" dirty="0" smtClean="0"/>
              <a:t>集群运行例子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同样的例子比单机模式时间长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运行自带</a:t>
            </a:r>
            <a:r>
              <a:rPr lang="en-US" altLang="zh-CN" dirty="0" err="1" smtClean="0"/>
              <a:t>mapreduce</a:t>
            </a:r>
            <a:r>
              <a:rPr lang="zh-CN" altLang="zh-CN" dirty="0" smtClean="0"/>
              <a:t>例子</a:t>
            </a:r>
            <a:r>
              <a:rPr lang="en-US" altLang="zh-CN" dirty="0" err="1" smtClean="0"/>
              <a:t>grep</a:t>
            </a:r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/input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-put etc/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/*.xml  /input  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share/hadoop/mapreduce/hadoop-mapreduce-examples-2.6.0.jar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input output '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[a-z.]+'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-get output  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/output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查看结果</a:t>
            </a:r>
          </a:p>
          <a:p>
            <a:r>
              <a:rPr lang="en-US" altLang="zh-CN" dirty="0" smtClean="0"/>
              <a:t>$cat output/*</a:t>
            </a:r>
            <a:endParaRPr lang="zh-CN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 </a:t>
            </a:r>
            <a:endParaRPr lang="zh-CN" altLang="zh-CN" dirty="0" smtClean="0"/>
          </a:p>
          <a:p>
            <a:r>
              <a:rPr lang="zh-CN" altLang="zh-CN" dirty="0" smtClean="0"/>
              <a:t>得到和单机一样的结果，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'</a:t>
            </a:r>
            <a:r>
              <a:rPr lang="zh-CN" altLang="zh-CN" dirty="0" smtClean="0"/>
              <a:t>只出现一次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</a:t>
            </a:r>
            <a:r>
              <a:rPr lang="zh-CN" altLang="zh-CN" dirty="0" smtClean="0"/>
              <a:t>操作系统与实验硬件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在虚拟机上先准备一个机子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zh-CN" dirty="0" smtClean="0"/>
              <a:t>按用前面【实验一</a:t>
            </a:r>
            <a:r>
              <a:rPr lang="en-US" altLang="zh-CN" dirty="0" smtClean="0"/>
              <a:t>:</a:t>
            </a:r>
            <a:r>
              <a:rPr lang="zh-CN" altLang="zh-CN" dirty="0" smtClean="0"/>
              <a:t>安装单机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】</a:t>
            </a:r>
          </a:p>
          <a:p>
            <a:r>
              <a:rPr lang="zh-CN" altLang="zh-CN" dirty="0" smtClean="0"/>
              <a:t>完成安装</a:t>
            </a:r>
            <a:r>
              <a:rPr lang="en-US" altLang="zh-CN" dirty="0" err="1" smtClean="0"/>
              <a:t>jdk,hadoop</a:t>
            </a:r>
            <a:r>
              <a:rPr lang="zh-CN" altLang="zh-CN" dirty="0" smtClean="0"/>
              <a:t>和配置环境等。 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虚拟机和操作系统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zh-CN" altLang="zh-CN" dirty="0" smtClean="0"/>
              <a:t>环境：</a:t>
            </a:r>
            <a:r>
              <a:rPr lang="en-US" altLang="zh-CN" dirty="0" smtClean="0"/>
              <a:t>ubuntu14 + hadoop2.6+jdk1.7</a:t>
            </a:r>
            <a:endParaRPr lang="zh-CN" altLang="zh-CN" dirty="0" smtClean="0"/>
          </a:p>
          <a:p>
            <a:r>
              <a:rPr lang="zh-CN" altLang="zh-CN" dirty="0" smtClean="0"/>
              <a:t>虚拟机：（</a:t>
            </a:r>
            <a:r>
              <a:rPr lang="en-US" altLang="zh-CN" dirty="0" smtClean="0"/>
              <a:t>vmware10</a:t>
            </a:r>
            <a:r>
              <a:rPr lang="zh-CN" altLang="zh-CN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2. </a:t>
            </a:r>
            <a:r>
              <a:rPr lang="zh-CN" altLang="zh-CN" dirty="0" smtClean="0"/>
              <a:t>运行自带</a:t>
            </a:r>
            <a:r>
              <a:rPr lang="en-US" altLang="zh-CN" dirty="0" err="1" smtClean="0"/>
              <a:t>mapreduce</a:t>
            </a:r>
            <a:r>
              <a:rPr lang="zh-CN" altLang="zh-CN" dirty="0" smtClean="0"/>
              <a:t>例子</a:t>
            </a:r>
            <a:r>
              <a:rPr lang="en-US" altLang="zh-CN" dirty="0" err="1" smtClean="0"/>
              <a:t>wordcount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err="1" smtClean="0"/>
              <a:t>words.txt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r>
              <a:rPr lang="en-US" altLang="zh-CN" dirty="0" smtClean="0"/>
              <a:t>hello </a:t>
            </a:r>
            <a:r>
              <a:rPr lang="en-US" altLang="zh-CN" dirty="0" err="1" smtClean="0"/>
              <a:t>liuchengwu</a:t>
            </a:r>
            <a:endParaRPr lang="zh-CN" altLang="zh-CN" dirty="0" smtClean="0"/>
          </a:p>
          <a:p>
            <a:r>
              <a:rPr lang="en-US" altLang="zh-CN" dirty="0" smtClean="0"/>
              <a:t>hello </a:t>
            </a:r>
            <a:r>
              <a:rPr lang="en-US" altLang="zh-CN" dirty="0" err="1" smtClean="0"/>
              <a:t>liulao</a:t>
            </a:r>
            <a:endParaRPr lang="zh-CN" altLang="zh-CN" dirty="0" smtClean="0"/>
          </a:p>
          <a:p>
            <a:r>
              <a:rPr lang="en-US" altLang="zh-CN" dirty="0" smtClean="0"/>
              <a:t>hello </a:t>
            </a:r>
            <a:r>
              <a:rPr lang="en-US" altLang="zh-CN" dirty="0" err="1" smtClean="0"/>
              <a:t>dora</a:t>
            </a:r>
            <a:endParaRPr lang="zh-CN" altLang="zh-CN" dirty="0" smtClean="0"/>
          </a:p>
          <a:p>
            <a:r>
              <a:rPr lang="en-US" altLang="zh-CN" dirty="0" smtClean="0"/>
              <a:t>hello </a:t>
            </a:r>
            <a:r>
              <a:rPr lang="en-US" altLang="zh-CN" dirty="0" err="1" smtClean="0"/>
              <a:t>liu</a:t>
            </a:r>
            <a:endParaRPr lang="zh-CN" altLang="zh-CN" dirty="0" smtClean="0"/>
          </a:p>
          <a:p>
            <a:r>
              <a:rPr lang="en-US" altLang="zh-CN" dirty="0" smtClean="0"/>
              <a:t>hello </a:t>
            </a:r>
            <a:r>
              <a:rPr lang="en-US" altLang="zh-CN" dirty="0" err="1" smtClean="0"/>
              <a:t>hadoop</a:t>
            </a:r>
            <a:endParaRPr lang="zh-CN" altLang="zh-CN" dirty="0" smtClean="0"/>
          </a:p>
          <a:p>
            <a:r>
              <a:rPr lang="zh-CN" altLang="zh-CN" dirty="0" smtClean="0"/>
              <a:t>文件拷入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/input</a:t>
            </a:r>
            <a:r>
              <a:rPr lang="zh-CN" altLang="zh-CN" dirty="0" smtClean="0"/>
              <a:t>下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jar share/hadoop/mapreduce/hadoop-mapreduce-examples-2.6.0.jar 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  </a:t>
            </a:r>
            <a:endParaRPr lang="zh-CN" altLang="zh-CN" dirty="0" smtClean="0"/>
          </a:p>
          <a:p>
            <a:r>
              <a:rPr lang="en-US" altLang="zh-CN" dirty="0" smtClean="0"/>
              <a:t>/home/</a:t>
            </a:r>
            <a:r>
              <a:rPr lang="en-US" altLang="zh-CN" dirty="0" err="1" smtClean="0"/>
              <a:t>hadoop/input/words.txt</a:t>
            </a:r>
            <a:r>
              <a:rPr lang="en-US" altLang="zh-CN" dirty="0" smtClean="0"/>
              <a:t> /home/hadoop/output/count1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 </a:t>
            </a:r>
            <a:r>
              <a:rPr lang="zh-CN" altLang="zh-CN" dirty="0" smtClean="0"/>
              <a:t>参考文档：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Next Generation - Cluster Setup</a:t>
            </a:r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060848"/>
            <a:ext cx="4247894" cy="20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zh-CN" altLang="en-US" dirty="0" smtClean="0"/>
              <a:t>这次课主要讲授了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集群的搭建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较容易出错的是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重点是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配置文件的修改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最后运行了数据计算的例子来测试集群是否正常工作</a:t>
            </a:r>
            <a:endParaRPr lang="en-US" altLang="zh-CN" dirty="0" smtClean="0"/>
          </a:p>
          <a:p>
            <a:pPr marL="457200" indent="-457200"/>
            <a:endParaRPr lang="en-US" altLang="zh-CN" dirty="0" smtClean="0"/>
          </a:p>
          <a:p>
            <a:pPr marL="457200" indent="-457200"/>
            <a:r>
              <a:rPr lang="zh-CN" altLang="en-US" dirty="0" smtClean="0"/>
              <a:t>安装配置步骤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环境系统准备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配置集群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配置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启动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服务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测试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服务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697560" y="4509120"/>
            <a:ext cx="202656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The End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4343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克隆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个</a:t>
            </a:r>
            <a:r>
              <a:rPr lang="en-US" altLang="zh-CN" b="1" dirty="0" err="1" smtClean="0"/>
              <a:t>ubuntu</a:t>
            </a:r>
            <a:r>
              <a:rPr lang="zh-CN" altLang="en-US" b="1" dirty="0" smtClean="0"/>
              <a:t>实例</a:t>
            </a:r>
            <a:endParaRPr lang="zh-CN" altLang="zh-CN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先关闭当前虚拟机实例，在虚拟机工具栏上点击 虚拟机</a:t>
            </a:r>
            <a:r>
              <a:rPr lang="en-US" altLang="zh-CN" dirty="0" smtClean="0"/>
              <a:t>|</a:t>
            </a:r>
            <a:r>
              <a:rPr lang="zh-CN" altLang="zh-CN" dirty="0" smtClean="0"/>
              <a:t>管理</a:t>
            </a:r>
            <a:r>
              <a:rPr lang="en-US" altLang="zh-CN" dirty="0" smtClean="0"/>
              <a:t>|</a:t>
            </a:r>
            <a:r>
              <a:rPr lang="zh-CN" altLang="zh-CN" dirty="0" smtClean="0"/>
              <a:t>克隆，打开克隆虚拟机向导窗口</a:t>
            </a:r>
            <a:endParaRPr lang="en-US" altLang="zh-CN" dirty="0" smtClean="0"/>
          </a:p>
          <a:p>
            <a:r>
              <a:rPr lang="zh-CN" altLang="zh-CN" dirty="0" smtClean="0"/>
              <a:t>一直点击 下一步 完成克隆。其中克隆类型选择创建完整克隆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 l="19740" t="4202" r="20107" b="20362"/>
          <a:stretch>
            <a:fillRect/>
          </a:stretch>
        </p:blipFill>
        <p:spPr bwMode="auto">
          <a:xfrm>
            <a:off x="683568" y="3933056"/>
            <a:ext cx="331582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933056"/>
            <a:ext cx="3331189" cy="190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设置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台机子的</a:t>
            </a:r>
            <a:r>
              <a:rPr lang="en-US" altLang="zh-CN" dirty="0" smtClean="0"/>
              <a:t>hostname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先正确设置各虚拟机的</a:t>
            </a:r>
            <a:r>
              <a:rPr lang="en-US" altLang="zh-CN" dirty="0" smtClean="0"/>
              <a:t>hostname </a:t>
            </a:r>
          </a:p>
          <a:p>
            <a:r>
              <a:rPr lang="zh-CN" altLang="en-US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  /etc/hostname </a:t>
            </a:r>
          </a:p>
          <a:p>
            <a:r>
              <a:rPr lang="zh-CN" altLang="en-US" dirty="0" smtClean="0"/>
              <a:t>将文件中的名称改成想要的机器名，如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slave1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slave2</a:t>
            </a:r>
            <a:r>
              <a:rPr lang="zh-CN" altLang="en-US" dirty="0" smtClean="0"/>
              <a:t>。</a:t>
            </a:r>
          </a:p>
          <a:p>
            <a:endParaRPr lang="zh-CN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设置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台机子的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修改</a:t>
            </a:r>
            <a:r>
              <a:rPr lang="en-US" altLang="zh-CN" dirty="0" smtClean="0"/>
              <a:t>3</a:t>
            </a:r>
            <a:r>
              <a:rPr lang="zh-CN" altLang="zh-CN" dirty="0" smtClean="0"/>
              <a:t>台虚拟机</a:t>
            </a:r>
            <a:r>
              <a:rPr lang="en-US" altLang="zh-CN" dirty="0" smtClean="0"/>
              <a:t>hosts</a:t>
            </a:r>
            <a:r>
              <a:rPr lang="zh-CN" altLang="zh-CN" dirty="0" smtClean="0"/>
              <a:t>文件都是一样</a:t>
            </a:r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 /etc/hosts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hosts</a:t>
            </a:r>
            <a:r>
              <a:rPr lang="zh-CN" altLang="zh-CN" dirty="0" smtClean="0"/>
              <a:t>文件添加如下内容</a:t>
            </a:r>
          </a:p>
          <a:p>
            <a:r>
              <a:rPr lang="en-US" altLang="zh-CN" dirty="0" smtClean="0"/>
              <a:t>192.168.140.128  master</a:t>
            </a:r>
            <a:endParaRPr lang="zh-CN" altLang="zh-CN" dirty="0" smtClean="0"/>
          </a:p>
          <a:p>
            <a:r>
              <a:rPr lang="en-US" altLang="zh-CN" dirty="0" smtClean="0"/>
              <a:t>192.168.140.129  slave1</a:t>
            </a:r>
            <a:endParaRPr lang="zh-CN" altLang="zh-CN" dirty="0" smtClean="0"/>
          </a:p>
          <a:p>
            <a:r>
              <a:rPr lang="en-US" altLang="zh-CN" dirty="0" smtClean="0"/>
              <a:t>192.168.140.130  slave2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这样，就不用记</a:t>
            </a:r>
            <a:r>
              <a:rPr lang="en-US" altLang="zh-CN" dirty="0" smtClean="0"/>
              <a:t>IP</a:t>
            </a:r>
            <a:r>
              <a:rPr lang="zh-CN" altLang="zh-CN" dirty="0" smtClean="0"/>
              <a:t>了。也可以只修改一台，其他使用</a:t>
            </a:r>
            <a:r>
              <a:rPr lang="en-US" altLang="zh-CN" dirty="0" err="1" smtClean="0"/>
              <a:t>scp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拷贝</a:t>
            </a:r>
            <a:r>
              <a:rPr lang="en-US" altLang="zh-CN" dirty="0" smtClean="0"/>
              <a:t>hosts</a:t>
            </a:r>
            <a:r>
              <a:rPr lang="zh-CN" altLang="zh-CN" dirty="0" smtClean="0"/>
              <a:t>文件。</a:t>
            </a:r>
            <a:endParaRPr lang="zh-CN" altLang="zh-CN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429000"/>
            <a:ext cx="3744416" cy="172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重启一次系统生效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执行命令</a:t>
            </a:r>
            <a:endParaRPr lang="en-US" altLang="zh-CN" dirty="0" smtClean="0"/>
          </a:p>
          <a:p>
            <a:r>
              <a:rPr lang="en-US" altLang="zh-CN" dirty="0" smtClean="0"/>
              <a:t>$ping master</a:t>
            </a:r>
          </a:p>
          <a:p>
            <a:r>
              <a:rPr lang="en-US" altLang="zh-CN" dirty="0" smtClean="0"/>
              <a:t>$ping slave1</a:t>
            </a:r>
          </a:p>
          <a:p>
            <a:r>
              <a:rPr lang="en-US" altLang="zh-CN" dirty="0" smtClean="0"/>
              <a:t>$ping slave2</a:t>
            </a:r>
          </a:p>
          <a:p>
            <a:r>
              <a:rPr lang="zh-CN" altLang="zh-CN" dirty="0" smtClean="0"/>
              <a:t>正常的话，应该能</a:t>
            </a:r>
            <a:r>
              <a:rPr lang="en-US" altLang="zh-CN" dirty="0" smtClean="0"/>
              <a:t>ping</a:t>
            </a:r>
            <a:r>
              <a:rPr lang="zh-CN" altLang="zh-CN" dirty="0" smtClean="0"/>
              <a:t>通</a:t>
            </a:r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26640</TotalTime>
  <Words>3022</Words>
  <Application>Microsoft Office PowerPoint</Application>
  <PresentationFormat>全屏显示(4:3)</PresentationFormat>
  <Paragraphs>508</Paragraphs>
  <Slides>52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主题​​</vt:lpstr>
      <vt:lpstr>幻灯片 1</vt:lpstr>
      <vt:lpstr>幻灯片 2</vt:lpstr>
      <vt:lpstr>实验说明</vt:lpstr>
      <vt:lpstr>实验步骤</vt:lpstr>
      <vt:lpstr>一 操作系统与实验硬件准备</vt:lpstr>
      <vt:lpstr>克隆3个ubuntu实例</vt:lpstr>
      <vt:lpstr>设置3台机子的hostname</vt:lpstr>
      <vt:lpstr>设置3台机子的hosts文件</vt:lpstr>
      <vt:lpstr>幻灯片 9</vt:lpstr>
      <vt:lpstr>设置虚拟机的静态ip</vt:lpstr>
      <vt:lpstr>配置DNS服务器</vt:lpstr>
      <vt:lpstr>二 配置ssh免密码登录</vt:lpstr>
      <vt:lpstr>幻灯片 13</vt:lpstr>
      <vt:lpstr>幻灯片 14</vt:lpstr>
      <vt:lpstr>幻灯片 15</vt:lpstr>
      <vt:lpstr>幻灯片 16</vt:lpstr>
      <vt:lpstr>幻灯片 17</vt:lpstr>
      <vt:lpstr>幻灯片 18</vt:lpstr>
      <vt:lpstr>出现问题试解决</vt:lpstr>
      <vt:lpstr>幻灯片 20</vt:lpstr>
      <vt:lpstr>幻灯片 21</vt:lpstr>
      <vt:lpstr>幻灯片 22</vt:lpstr>
      <vt:lpstr>幻灯片 23</vt:lpstr>
      <vt:lpstr>幻灯片 24</vt:lpstr>
      <vt:lpstr>幻灯片 25</vt:lpstr>
      <vt:lpstr>三 配置hadoop集群</vt:lpstr>
      <vt:lpstr>幻灯片 27</vt:lpstr>
      <vt:lpstr>a) hadoop-env.sh 、yarn-env.sh</vt:lpstr>
      <vt:lpstr>b) core-site.xml </vt:lpstr>
      <vt:lpstr>c) hdfs-site.xml</vt:lpstr>
      <vt:lpstr>幻灯片 31</vt:lpstr>
      <vt:lpstr>d) mapred-site.xml</vt:lpstr>
      <vt:lpstr>幻灯片 33</vt:lpstr>
      <vt:lpstr>e)yarn-site.xml</vt:lpstr>
      <vt:lpstr>幻灯片 35</vt:lpstr>
      <vt:lpstr>f)slaves</vt:lpstr>
      <vt:lpstr>幻灯片 37</vt:lpstr>
      <vt:lpstr>g)修改/etc/profile设置环境变量</vt:lpstr>
      <vt:lpstr>h)分发到集群的其它机器</vt:lpstr>
      <vt:lpstr>测试hadoop配置 </vt:lpstr>
      <vt:lpstr>四 启动hadoop集群 </vt:lpstr>
      <vt:lpstr>幻灯片 42</vt:lpstr>
      <vt:lpstr>幻灯片 43</vt:lpstr>
      <vt:lpstr>幻灯片 44</vt:lpstr>
      <vt:lpstr>五 测试Hadoop服务</vt:lpstr>
      <vt:lpstr>幻灯片 46</vt:lpstr>
      <vt:lpstr>其他问题</vt:lpstr>
      <vt:lpstr>使用hadoop集群运行例子</vt:lpstr>
      <vt:lpstr>幻灯片 49</vt:lpstr>
      <vt:lpstr>幻灯片 50</vt:lpstr>
      <vt:lpstr>总结</vt:lpstr>
      <vt:lpstr>幻灯片 52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WangDeshuai</dc:creator>
  <cp:lastModifiedBy>liuchengwu</cp:lastModifiedBy>
  <cp:revision>2264</cp:revision>
  <dcterms:created xsi:type="dcterms:W3CDTF">2004-04-25T08:53:43Z</dcterms:created>
  <dcterms:modified xsi:type="dcterms:W3CDTF">2017-09-23T12:32:02Z</dcterms:modified>
</cp:coreProperties>
</file>