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handoutMasterIdLst>
    <p:handoutMasterId r:id="rId37"/>
  </p:handoutMasterIdLst>
  <p:sldIdLst>
    <p:sldId id="986" r:id="rId2"/>
    <p:sldId id="528" r:id="rId3"/>
    <p:sldId id="1138" r:id="rId4"/>
    <p:sldId id="1139" r:id="rId5"/>
    <p:sldId id="1140" r:id="rId6"/>
    <p:sldId id="1141" r:id="rId7"/>
    <p:sldId id="1142" r:id="rId8"/>
    <p:sldId id="1143" r:id="rId9"/>
    <p:sldId id="1144" r:id="rId10"/>
    <p:sldId id="1145" r:id="rId11"/>
    <p:sldId id="1146" r:id="rId12"/>
    <p:sldId id="1147" r:id="rId13"/>
    <p:sldId id="1148" r:id="rId14"/>
    <p:sldId id="1149" r:id="rId15"/>
    <p:sldId id="1150" r:id="rId16"/>
    <p:sldId id="1151" r:id="rId17"/>
    <p:sldId id="1152" r:id="rId18"/>
    <p:sldId id="1153" r:id="rId19"/>
    <p:sldId id="1154" r:id="rId20"/>
    <p:sldId id="1155" r:id="rId21"/>
    <p:sldId id="1157" r:id="rId22"/>
    <p:sldId id="1158" r:id="rId23"/>
    <p:sldId id="1159" r:id="rId24"/>
    <p:sldId id="1160" r:id="rId25"/>
    <p:sldId id="1161" r:id="rId26"/>
    <p:sldId id="1162" r:id="rId27"/>
    <p:sldId id="1163" r:id="rId28"/>
    <p:sldId id="1164" r:id="rId29"/>
    <p:sldId id="1165" r:id="rId30"/>
    <p:sldId id="1166" r:id="rId31"/>
    <p:sldId id="1167" r:id="rId32"/>
    <p:sldId id="1168" r:id="rId33"/>
    <p:sldId id="1169" r:id="rId34"/>
    <p:sldId id="987" r:id="rId35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7BC87CAC-D071-4396-BDB6-F561C1F5A8A8}">
          <p14:sldIdLst>
            <p14:sldId id="986"/>
            <p14:sldId id="528"/>
            <p14:sldId id="747"/>
            <p14:sldId id="1081"/>
            <p14:sldId id="1137"/>
            <p14:sldId id="1067"/>
            <p14:sldId id="1068"/>
            <p14:sldId id="1083"/>
            <p14:sldId id="1069"/>
            <p14:sldId id="1070"/>
            <p14:sldId id="1071"/>
            <p14:sldId id="1084"/>
            <p14:sldId id="990"/>
            <p14:sldId id="991"/>
            <p14:sldId id="992"/>
            <p14:sldId id="993"/>
            <p14:sldId id="1121"/>
            <p14:sldId id="1085"/>
            <p14:sldId id="1000"/>
            <p14:sldId id="1001"/>
            <p14:sldId id="1002"/>
            <p14:sldId id="1007"/>
            <p14:sldId id="1127"/>
            <p14:sldId id="1008"/>
            <p14:sldId id="1120"/>
            <p14:sldId id="1010"/>
            <p14:sldId id="1012"/>
            <p14:sldId id="1013"/>
            <p14:sldId id="1014"/>
            <p14:sldId id="1015"/>
            <p14:sldId id="1016"/>
            <p14:sldId id="1017"/>
            <p14:sldId id="1018"/>
            <p14:sldId id="1019"/>
            <p14:sldId id="1020"/>
            <p14:sldId id="1112"/>
            <p14:sldId id="1113"/>
            <p14:sldId id="1128"/>
            <p14:sldId id="1087"/>
            <p14:sldId id="1088"/>
            <p14:sldId id="1122"/>
            <p14:sldId id="1124"/>
            <p14:sldId id="1125"/>
            <p14:sldId id="1126"/>
            <p14:sldId id="1123"/>
            <p14:sldId id="1092"/>
            <p14:sldId id="1098"/>
            <p14:sldId id="1099"/>
            <p14:sldId id="1101"/>
            <p14:sldId id="1100"/>
            <p14:sldId id="1105"/>
            <p14:sldId id="1102"/>
            <p14:sldId id="1106"/>
            <p14:sldId id="1107"/>
            <p14:sldId id="1103"/>
            <p14:sldId id="1108"/>
            <p14:sldId id="1094"/>
            <p14:sldId id="1114"/>
            <p14:sldId id="1115"/>
            <p14:sldId id="1119"/>
            <p14:sldId id="1117"/>
            <p14:sldId id="1093"/>
            <p14:sldId id="988"/>
            <p14:sldId id="1129"/>
            <p14:sldId id="1130"/>
            <p14:sldId id="1132"/>
            <p14:sldId id="1133"/>
            <p14:sldId id="1134"/>
            <p14:sldId id="1136"/>
            <p14:sldId id="9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4" autoAdjust="0"/>
    <p:restoredTop sz="87657" autoAdjust="0"/>
  </p:normalViewPr>
  <p:slideViewPr>
    <p:cSldViewPr>
      <p:cViewPr>
        <p:scale>
          <a:sx n="63" d="100"/>
          <a:sy n="63" d="100"/>
        </p:scale>
        <p:origin x="-725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838AA8-6894-4019-AB78-B9B92AFCA2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5311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82C255-960A-4DD1-94C9-AE3848DA7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590105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课堂笔记：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tickTime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：心跳时间，单位毫秒。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同时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tickTime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又是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中的基本单位，比如后面的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initLimit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=5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就是指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tickTime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时间，在这里是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秒。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dataDir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：存储数据信息的本地目录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然后把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文件夹连同修改后的配置文件通过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scp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拷贝到另外两台机器（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slave1, slave2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）上。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在所有机子上需要创建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dataDir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中配置的目录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mkdir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/home/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hadoop/zookeeperdata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设置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myid</a:t>
            </a:r>
            <a:endParaRPr lang="zh-CN" altLang="zh-CN" sz="1200" b="1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master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上执行命令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$echo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&gt;/home/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hadoop/zookeeperdata/myid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上执行命令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$echo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&gt;/home/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hadoop/zookeeperdata/myid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slave2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上执行命令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$echo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&gt;/home/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hadoop/zookeeperdata/myid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要记得关掉防火墙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$service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iptables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stop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4 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注意事项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集群需要依赖于一个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 ensemble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集群中的所有节点以及要访问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的客户端都需要能够访问到该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  ensemble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此外，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 ensemble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一般配置为奇数个节点，并且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集群、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 ensemble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集群是三个互相独立的集群，并不需要部署在相同的物理节点上，他们之间是通过网络通信的。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不需要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mapreduce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，所以只要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start-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dfs.sh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启动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hdfs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，然后到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各节点上启动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zookeeper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最后再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hbase-start.sh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启动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hbase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即可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正常情况下，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占用的</a:t>
            </a:r>
            <a:r>
              <a:rPr lang="en-US" altLang="zh-CN" dirty="0" smtClean="0"/>
              <a:t>3306</a:t>
            </a:r>
            <a:r>
              <a:rPr lang="zh-CN" altLang="zh-CN" dirty="0" smtClean="0"/>
              <a:t>端口只是在</a:t>
            </a:r>
            <a:r>
              <a:rPr lang="en-US" altLang="zh-CN" dirty="0" smtClean="0"/>
              <a:t>IP 127.0.0.1</a:t>
            </a:r>
            <a:r>
              <a:rPr lang="zh-CN" altLang="zh-CN" dirty="0" smtClean="0"/>
              <a:t>上监听，拒绝了其他</a:t>
            </a:r>
            <a:r>
              <a:rPr lang="en-US" altLang="zh-CN" dirty="0" smtClean="0"/>
              <a:t>IP</a:t>
            </a:r>
            <a:r>
              <a:rPr lang="zh-CN" altLang="zh-CN" dirty="0" smtClean="0"/>
              <a:t>的访问（通过</a:t>
            </a:r>
            <a:r>
              <a:rPr lang="en-US" altLang="zh-CN" dirty="0" err="1" smtClean="0"/>
              <a:t>netstat</a:t>
            </a:r>
            <a:r>
              <a:rPr lang="zh-CN" altLang="zh-CN" dirty="0" smtClean="0"/>
              <a:t>可以查看到）。取消本地监听需要修改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</a:t>
            </a:r>
            <a:r>
              <a:rPr lang="zh-CN" altLang="zh-CN" dirty="0" smtClean="0"/>
              <a:t>文件： 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/etc/</a:t>
            </a:r>
            <a:r>
              <a:rPr lang="en-US" altLang="zh-CN" dirty="0" err="1" smtClean="0"/>
              <a:t>mysql/my.cnf</a:t>
            </a:r>
            <a:endParaRPr lang="zh-CN" altLang="zh-CN" dirty="0" smtClean="0"/>
          </a:p>
          <a:p>
            <a:r>
              <a:rPr lang="en-US" altLang="zh-CN" dirty="0" smtClean="0"/>
              <a:t>//</a:t>
            </a:r>
            <a:r>
              <a:rPr lang="zh-CN" altLang="zh-CN" dirty="0" smtClean="0"/>
              <a:t>找到如下内容，并注释</a:t>
            </a:r>
          </a:p>
          <a:p>
            <a:r>
              <a:rPr lang="en-US" altLang="zh-CN" dirty="0" smtClean="0"/>
              <a:t>bind-address = 127.0.0.1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然后需要重启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zh-CN" dirty="0" smtClean="0"/>
              <a:t>（可最后再重启）。 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添加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b="1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驱动包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、下载驱动包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本实验使用的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5.6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版本，配套的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jdbc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mysql-connector-java-5.1.24-bin.jar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这个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jar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在网上下载就可以了，一定要根据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mysql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版本选择配套的版本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、添加驱动包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把驱动包放到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$HIVE_HOME/lib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目录下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、修改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的库文件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$HADOOP_HOME/share/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/yarn/lib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下备份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jline-0.9.94.jar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执行命令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mv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jline-0.9.94.jar jline-0.9.94.jar.bak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Copy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高版本的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jline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$cp $HIVE_HOME/lib/jline-2.12.jar $HADOOP_HOME /share/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hadoop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/yarn/lib</a:t>
            </a:r>
            <a:endParaRPr lang="zh-CN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85592" y="1484784"/>
            <a:ext cx="5235874" cy="16561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424" y="2924798"/>
            <a:ext cx="5236023" cy="1584325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443" y="2204864"/>
            <a:ext cx="5991677" cy="719138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53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80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5524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8306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9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39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739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15703" y="4579990"/>
            <a:ext cx="7772723" cy="936625"/>
          </a:xfrm>
        </p:spPr>
        <p:txBody>
          <a:bodyPr>
            <a:normAutofit/>
          </a:bodyPr>
          <a:lstStyle>
            <a:lvl1pPr marL="0" indent="0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415312" y="5300119"/>
            <a:ext cx="7826664" cy="5032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500" dirty="0" smtClean="0">
                <a:solidFill>
                  <a:schemeClr val="bg1"/>
                </a:solidFill>
              </a:rPr>
              <a:t>Main title-Size less than the main title 20</a:t>
            </a:r>
            <a:endParaRPr lang="zh-CN" altLang="en-US" sz="2500" dirty="0" smtClean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15312" y="5876180"/>
            <a:ext cx="7826664" cy="865188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</a:lstStyle>
          <a:p>
            <a:pPr algn="l"/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256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2196750" y="1773560"/>
            <a:ext cx="4750501" cy="1295400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225706" y="2565403"/>
            <a:ext cx="6692589" cy="576263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j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170965" y="3068641"/>
            <a:ext cx="6963910" cy="1584325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89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142992"/>
            <a:ext cx="8229600" cy="845848"/>
          </a:xfrm>
        </p:spPr>
        <p:txBody>
          <a:bodyPr>
            <a:noAutofit/>
          </a:bodyPr>
          <a:lstStyle>
            <a:lvl1pPr algn="l">
              <a:defRPr sz="3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2143116"/>
            <a:ext cx="8229600" cy="3983048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7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21126" y="6286520"/>
            <a:ext cx="198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www.neuedu.com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659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版式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819520" y="1700858"/>
            <a:ext cx="5613254" cy="1008062"/>
          </a:xfrm>
        </p:spPr>
        <p:txBody>
          <a:bodyPr>
            <a:normAutofit/>
          </a:bodyPr>
          <a:lstStyle>
            <a:lvl1pPr marL="0" indent="0" algn="ctr">
              <a:buNone/>
              <a:defRPr sz="4500"/>
            </a:lvl1pPr>
          </a:lstStyle>
          <a:p>
            <a:pPr lvl="0"/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主标题</a:t>
            </a:r>
            <a:r>
              <a:rPr lang="en-US" altLang="zh-CN" sz="4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或 引言页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549387" y="2420941"/>
            <a:ext cx="6315358" cy="50323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latin typeface="+mn-lt"/>
              </a:defRPr>
            </a:lvl1pPr>
          </a:lstStyle>
          <a:p>
            <a:r>
              <a:rPr lang="en-US" altLang="zh-CN" sz="2500" dirty="0" smtClean="0">
                <a:solidFill>
                  <a:srgbClr val="333333"/>
                </a:solidFill>
              </a:rPr>
              <a:t>Main title-Size less than the main title 20</a:t>
            </a:r>
            <a:endParaRPr lang="zh-CN" altLang="en-US" sz="2500" dirty="0">
              <a:solidFill>
                <a:srgbClr val="33333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95261" y="2995860"/>
            <a:ext cx="6315357" cy="865188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</a:lstStyle>
          <a:p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微软雅黑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720" y="1124744"/>
            <a:ext cx="8229600" cy="864096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altLang="en-US" sz="3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l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C:\东软睿道\2016年10月\PPT\老式PPT\小图\PPT234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5" y="404667"/>
            <a:ext cx="914281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东软睿道\2016年10月\PPT\老式PPT\小图\PPT(5)-08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86807" y="530076"/>
            <a:ext cx="1151925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469681" y="2132856"/>
            <a:ext cx="8312595" cy="3744416"/>
          </a:xfrm>
        </p:spPr>
        <p:txBody>
          <a:bodyPr/>
          <a:lstStyle>
            <a:lvl1pPr algn="l">
              <a:defRPr sz="2500">
                <a:latin typeface="微软雅黑" pitchFamily="34" charset="-122"/>
                <a:ea typeface="微软雅黑" pitchFamily="34" charset="-122"/>
              </a:defRPr>
            </a:lvl1pPr>
            <a:lvl2pPr algn="l">
              <a:defRPr sz="2000">
                <a:latin typeface="微软雅黑" pitchFamily="34" charset="-122"/>
                <a:ea typeface="微软雅黑" pitchFamily="34" charset="-122"/>
              </a:defRPr>
            </a:lvl2pPr>
            <a:lvl3pPr algn="l">
              <a:defRPr sz="2000">
                <a:latin typeface="微软雅黑" pitchFamily="34" charset="-122"/>
                <a:ea typeface="微软雅黑" pitchFamily="34" charset="-122"/>
              </a:defRPr>
            </a:lvl3pPr>
            <a:lvl4pPr algn="l">
              <a:defRPr sz="2000">
                <a:latin typeface="微软雅黑" pitchFamily="34" charset="-122"/>
                <a:ea typeface="微软雅黑" pitchFamily="34" charset="-122"/>
              </a:defRPr>
            </a:lvl4pPr>
            <a:lvl5pPr algn="l"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东软睿道\2016年10月\PPT\老式PPT\小图\PPT(1)-0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8413" y="2276872"/>
            <a:ext cx="3527176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东软睿道\2016年10月\PPT\老式PPT\小图\PPT(1)-1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9937" y="5589243"/>
            <a:ext cx="1604127" cy="2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31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7" y="1600204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92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596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562B-367B-4BB8-8ABD-9668F5F21BA7}" type="datetimeFigureOut">
              <a:rPr lang="zh-CN" altLang="en-US" smtClean="0"/>
              <a:pPr/>
              <a:t>2017/3/3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502E-D338-4E6C-A246-02B04B27F7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0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apache.fayea.com/apache-mirror/hive/stable/apache-hive-1.1.0-bin.tar.gz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第五章 </a:t>
            </a:r>
            <a:r>
              <a:rPr lang="en-US" altLang="zh-CN" sz="4800" b="1" dirty="0" err="1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hadoop</a:t>
            </a:r>
            <a:r>
              <a:rPr lang="zh-CN" altLang="en-US" sz="48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工具安装</a:t>
            </a:r>
            <a:endParaRPr lang="en-US" altLang="zh-CN" sz="4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4237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把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文件夹连同修改后的配置文件通过</a:t>
            </a:r>
            <a:r>
              <a:rPr lang="en-US" altLang="zh-CN" dirty="0" err="1" smtClean="0"/>
              <a:t>scp</a:t>
            </a:r>
            <a:r>
              <a:rPr lang="zh-CN" altLang="zh-CN" dirty="0" smtClean="0"/>
              <a:t>拷贝到另外两台机器（</a:t>
            </a:r>
            <a:r>
              <a:rPr lang="en-US" altLang="zh-CN" dirty="0" smtClean="0"/>
              <a:t>slave1, slave2</a:t>
            </a:r>
            <a:r>
              <a:rPr lang="zh-CN" altLang="zh-CN" dirty="0" smtClean="0"/>
              <a:t>）上。</a:t>
            </a:r>
          </a:p>
          <a:p>
            <a:r>
              <a:rPr lang="zh-CN" altLang="zh-CN" dirty="0" smtClean="0"/>
              <a:t>在所有机子上需要创建</a:t>
            </a:r>
            <a:r>
              <a:rPr lang="en-US" altLang="zh-CN" dirty="0" err="1" smtClean="0"/>
              <a:t>dataDir</a:t>
            </a:r>
            <a:r>
              <a:rPr lang="zh-CN" altLang="zh-CN" dirty="0" smtClean="0"/>
              <a:t>中配置的目录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hadoop/zookeeperdata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设置</a:t>
            </a:r>
            <a:r>
              <a:rPr lang="en-US" altLang="zh-CN" b="1" dirty="0" err="1" smtClean="0"/>
              <a:t>myid</a:t>
            </a:r>
            <a:endParaRPr lang="zh-CN" altLang="zh-CN" b="1" dirty="0" smtClean="0"/>
          </a:p>
          <a:p>
            <a:r>
              <a:rPr lang="en-US" altLang="zh-CN" dirty="0" smtClean="0"/>
              <a:t>master</a:t>
            </a:r>
            <a:r>
              <a:rPr lang="zh-CN" altLang="zh-CN" dirty="0" smtClean="0"/>
              <a:t>上执行命令</a:t>
            </a:r>
            <a:r>
              <a:rPr lang="en-US" altLang="zh-CN" dirty="0" smtClean="0"/>
              <a:t>$echo </a:t>
            </a:r>
            <a:r>
              <a:rPr lang="zh-CN" altLang="zh-CN" dirty="0" smtClean="0"/>
              <a:t>”</a:t>
            </a:r>
            <a:r>
              <a:rPr lang="en-US" altLang="zh-CN" dirty="0" smtClean="0"/>
              <a:t>1</a:t>
            </a:r>
            <a:r>
              <a:rPr lang="zh-CN" altLang="zh-CN" dirty="0" smtClean="0"/>
              <a:t>”</a:t>
            </a:r>
            <a:r>
              <a:rPr lang="en-US" altLang="zh-CN" dirty="0" smtClean="0"/>
              <a:t> &gt;/home/</a:t>
            </a:r>
            <a:r>
              <a:rPr lang="en-US" altLang="zh-CN" dirty="0" err="1" smtClean="0"/>
              <a:t>hadoop/zookeeperdata/myid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slave1</a:t>
            </a:r>
            <a:r>
              <a:rPr lang="zh-CN" altLang="zh-CN" dirty="0" smtClean="0"/>
              <a:t>上执行命令</a:t>
            </a:r>
            <a:r>
              <a:rPr lang="en-US" altLang="zh-CN" dirty="0" smtClean="0"/>
              <a:t>$echo </a:t>
            </a:r>
            <a:r>
              <a:rPr lang="zh-CN" altLang="zh-CN" dirty="0" smtClean="0"/>
              <a:t>“</a:t>
            </a:r>
            <a:r>
              <a:rPr lang="en-US" altLang="zh-CN" dirty="0" smtClean="0"/>
              <a:t>2</a:t>
            </a:r>
            <a:r>
              <a:rPr lang="zh-CN" altLang="zh-CN" dirty="0" smtClean="0"/>
              <a:t>”</a:t>
            </a:r>
            <a:r>
              <a:rPr lang="en-US" altLang="zh-CN" dirty="0" smtClean="0"/>
              <a:t> &gt;/home/</a:t>
            </a:r>
            <a:r>
              <a:rPr lang="en-US" altLang="zh-CN" dirty="0" err="1" smtClean="0"/>
              <a:t>hadoop/zookeeperdata/myid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slave2</a:t>
            </a:r>
            <a:r>
              <a:rPr lang="zh-CN" altLang="zh-CN" dirty="0" smtClean="0"/>
              <a:t>上执行命令</a:t>
            </a:r>
            <a:r>
              <a:rPr lang="en-US" altLang="zh-CN" dirty="0" smtClean="0"/>
              <a:t>$echo </a:t>
            </a:r>
            <a:r>
              <a:rPr lang="zh-CN" altLang="zh-CN" dirty="0" smtClean="0"/>
              <a:t>”</a:t>
            </a:r>
            <a:r>
              <a:rPr lang="en-US" altLang="zh-CN" dirty="0" smtClean="0"/>
              <a:t>3</a:t>
            </a:r>
            <a:r>
              <a:rPr lang="zh-CN" altLang="zh-CN" dirty="0" smtClean="0"/>
              <a:t>”</a:t>
            </a:r>
            <a:r>
              <a:rPr lang="en-US" altLang="zh-CN" dirty="0" smtClean="0"/>
              <a:t> &gt;/home/</a:t>
            </a:r>
            <a:r>
              <a:rPr lang="en-US" altLang="zh-CN" dirty="0" err="1" smtClean="0"/>
              <a:t>hadoop/zookeeperdata/myid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启动</a:t>
            </a:r>
            <a:r>
              <a:rPr lang="en-US" altLang="zh-CN" b="1" dirty="0" smtClean="0"/>
              <a:t>/</a:t>
            </a:r>
            <a:r>
              <a:rPr lang="zh-CN" altLang="zh-CN" b="1" dirty="0" smtClean="0"/>
              <a:t>关闭</a:t>
            </a:r>
            <a:r>
              <a:rPr lang="en-US" altLang="zh-CN" b="1" dirty="0" smtClean="0"/>
              <a:t> 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启动执行命令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/zookeeper/</a:t>
            </a:r>
            <a:endParaRPr lang="zh-CN" altLang="zh-CN" dirty="0" smtClean="0"/>
          </a:p>
          <a:p>
            <a:r>
              <a:rPr lang="en-US" altLang="zh-CN" dirty="0" smtClean="0"/>
              <a:t>$bin/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start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关闭执行命令 </a:t>
            </a:r>
          </a:p>
          <a:p>
            <a:r>
              <a:rPr lang="en-US" altLang="zh-CN" dirty="0" smtClean="0"/>
              <a:t>$bin/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stop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启动和关闭命令必须到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集群的每个机器上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测试</a:t>
            </a:r>
            <a:r>
              <a:rPr lang="en-US" altLang="zh-CN" b="1" dirty="0" smtClean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 smtClean="0"/>
              <a:t>看到各机器的角色是</a:t>
            </a:r>
            <a:r>
              <a:rPr lang="en-US" altLang="zh-CN" dirty="0" smtClean="0"/>
              <a:t>follower</a:t>
            </a:r>
            <a:r>
              <a:rPr lang="zh-CN" altLang="zh-CN" dirty="0" smtClean="0"/>
              <a:t>还是</a:t>
            </a:r>
            <a:r>
              <a:rPr lang="en-US" altLang="zh-CN" dirty="0" smtClean="0"/>
              <a:t>leader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master</a:t>
            </a:r>
            <a:r>
              <a:rPr lang="zh-CN" altLang="zh-CN" dirty="0" smtClean="0"/>
              <a:t>上执行</a:t>
            </a:r>
          </a:p>
          <a:p>
            <a:r>
              <a:rPr lang="en-US" altLang="zh-CN" dirty="0" smtClean="0"/>
              <a:t>$ 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status</a:t>
            </a:r>
            <a:endParaRPr lang="zh-CN" altLang="zh-CN" dirty="0" smtClean="0"/>
          </a:p>
          <a:p>
            <a:r>
              <a:rPr lang="en-US" altLang="zh-CN" dirty="0" smtClean="0"/>
              <a:t>JMX enabled by default</a:t>
            </a:r>
            <a:endParaRPr lang="zh-CN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: /usr/local/zookeeper-3.4.6/bin/../conf/zoo.cfg</a:t>
            </a:r>
            <a:endParaRPr lang="zh-CN" altLang="zh-CN" dirty="0" smtClean="0"/>
          </a:p>
          <a:p>
            <a:r>
              <a:rPr lang="en-US" altLang="zh-CN" dirty="0" smtClean="0"/>
              <a:t>Mode: follower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slave1</a:t>
            </a:r>
            <a:r>
              <a:rPr lang="zh-CN" altLang="zh-CN" dirty="0" smtClean="0"/>
              <a:t>上执行</a:t>
            </a:r>
          </a:p>
          <a:p>
            <a:r>
              <a:rPr lang="en-US" altLang="zh-CN" dirty="0" smtClean="0"/>
              <a:t>$ 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status</a:t>
            </a:r>
            <a:endParaRPr lang="zh-CN" altLang="zh-CN" dirty="0" smtClean="0"/>
          </a:p>
          <a:p>
            <a:r>
              <a:rPr lang="en-US" altLang="zh-CN" dirty="0" smtClean="0"/>
              <a:t>JMX enabled by default</a:t>
            </a:r>
            <a:endParaRPr lang="zh-CN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: /usr/local/zookeeper-3.4.6/bin/../conf/zoo.cfg</a:t>
            </a:r>
            <a:endParaRPr lang="zh-CN" altLang="zh-CN" dirty="0" smtClean="0"/>
          </a:p>
          <a:p>
            <a:r>
              <a:rPr lang="en-US" altLang="zh-CN" dirty="0" smtClean="0"/>
              <a:t>Mode: leader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slave2</a:t>
            </a:r>
            <a:r>
              <a:rPr lang="zh-CN" altLang="zh-CN" dirty="0" smtClean="0"/>
              <a:t>上执行</a:t>
            </a:r>
          </a:p>
          <a:p>
            <a:r>
              <a:rPr lang="en-US" altLang="zh-CN" dirty="0" smtClean="0"/>
              <a:t>$ bin/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status</a:t>
            </a:r>
            <a:endParaRPr lang="zh-CN" altLang="zh-CN" dirty="0" smtClean="0"/>
          </a:p>
          <a:p>
            <a:r>
              <a:rPr lang="en-US" altLang="zh-CN" dirty="0" smtClean="0"/>
              <a:t>JMX enabled by default</a:t>
            </a:r>
            <a:endParaRPr lang="zh-CN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: /usr/local/zookeeper-3.4.6/bin/../conf/zoo.cfg</a:t>
            </a:r>
            <a:endParaRPr lang="zh-CN" altLang="zh-CN" dirty="0" smtClean="0"/>
          </a:p>
          <a:p>
            <a:r>
              <a:rPr lang="en-US" altLang="zh-CN" dirty="0" smtClean="0"/>
              <a:t>Mode: follower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</a:t>
            </a:r>
            <a:r>
              <a:rPr lang="zh-CN" altLang="zh-CN" b="1" dirty="0" smtClean="0"/>
              <a:t>安装</a:t>
            </a:r>
            <a:r>
              <a:rPr lang="zh-CN" altLang="en-US" b="1" dirty="0" smtClean="0"/>
              <a:t>配置</a:t>
            </a:r>
            <a:r>
              <a:rPr lang="en-US" altLang="zh-CN" b="1" dirty="0" err="1" smtClean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进入前面安装解压的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/home/hadoop/hbase1.0.1.1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err="1" smtClean="0"/>
              <a:t>hbase-env.sh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zh-CN" dirty="0" smtClean="0"/>
              <a:t>其它不变，</a:t>
            </a:r>
            <a:r>
              <a:rPr lang="en-US" altLang="zh-CN" dirty="0" smtClean="0"/>
              <a:t>export HBASE_MANAGES_ZK=false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这表示不使用</a:t>
            </a:r>
            <a:r>
              <a:rPr lang="en-US" altLang="zh-CN" dirty="0" err="1" smtClean="0"/>
              <a:t>hbase</a:t>
            </a:r>
            <a:r>
              <a:rPr lang="zh-CN" altLang="zh-CN" dirty="0" smtClean="0"/>
              <a:t>自带的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，而使用外部的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（这里指我们在上面建的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err="1" smtClean="0"/>
              <a:t>hbase-site.xml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smtClean="0"/>
              <a:t>&lt;configuration&gt;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hbase.rootdir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&lt;value&gt;hdfs://hadoopnamenode:9000/hbase&lt;/value&gt; </a:t>
            </a:r>
            <a:endParaRPr lang="zh-CN" altLang="zh-CN" dirty="0" smtClean="0"/>
          </a:p>
          <a:p>
            <a:r>
              <a:rPr lang="en-US" altLang="zh-CN" dirty="0" smtClean="0"/>
              <a:t>&lt;description&gt;The directory shared by region servers.&lt;/description&gt;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hbase.zookeeper.property.clientPort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&lt;value&gt;2181&lt;/value&gt; </a:t>
            </a:r>
            <a:endParaRPr lang="zh-CN" altLang="zh-CN" dirty="0" smtClean="0"/>
          </a:p>
          <a:p>
            <a:r>
              <a:rPr lang="en-US" altLang="zh-CN" dirty="0" smtClean="0"/>
              <a:t>&lt;description&gt;Property from </a:t>
            </a:r>
            <a:r>
              <a:rPr lang="en-US" altLang="zh-CN" dirty="0" err="1" smtClean="0"/>
              <a:t>ZooKeeper's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zoo.cfg</a:t>
            </a:r>
            <a:r>
              <a:rPr lang="en-US" altLang="zh-CN" dirty="0" smtClean="0"/>
              <a:t>. The port at which the clients will connect. &lt;/description&gt;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zookeeper.session.timeout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&lt;value&gt;120000&lt;/value&gt;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&lt;name&gt;</a:t>
            </a:r>
            <a:r>
              <a:rPr lang="en-US" altLang="zh-CN" dirty="0" err="1" smtClean="0"/>
              <a:t>hbase.zookeeper.quorum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&lt;value&gt;master,slave1,slave2&lt;/value&gt;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 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hbase.tmp.dir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&lt;value&gt;/root/</a:t>
            </a:r>
            <a:r>
              <a:rPr lang="en-US" altLang="zh-CN" dirty="0" err="1" smtClean="0"/>
              <a:t>hbasedata</a:t>
            </a:r>
            <a:r>
              <a:rPr lang="en-US" altLang="zh-CN" dirty="0" smtClean="0"/>
              <a:t>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&lt;property&gt; </a:t>
            </a:r>
            <a:endParaRPr lang="zh-CN" altLang="zh-CN" dirty="0" smtClean="0"/>
          </a:p>
          <a:p>
            <a:r>
              <a:rPr lang="en-US" altLang="zh-CN" dirty="0" smtClean="0"/>
              <a:t>&lt;name&gt;</a:t>
            </a:r>
            <a:r>
              <a:rPr lang="en-US" altLang="zh-CN" dirty="0" err="1" smtClean="0"/>
              <a:t>hbase.cluster.distributed</a:t>
            </a:r>
            <a:r>
              <a:rPr lang="en-US" altLang="zh-CN" dirty="0" smtClean="0"/>
              <a:t>&lt;/name&gt; </a:t>
            </a:r>
            <a:endParaRPr lang="zh-CN" altLang="zh-CN" dirty="0" smtClean="0"/>
          </a:p>
          <a:p>
            <a:r>
              <a:rPr lang="en-US" altLang="zh-CN" dirty="0" smtClean="0"/>
              <a:t>&lt;value&gt;true&lt;/value&gt; </a:t>
            </a:r>
            <a:endParaRPr lang="zh-CN" altLang="zh-CN" dirty="0" smtClean="0"/>
          </a:p>
          <a:p>
            <a:r>
              <a:rPr lang="en-US" altLang="zh-CN" dirty="0" smtClean="0"/>
              <a:t>&lt;/property&gt; </a:t>
            </a:r>
            <a:endParaRPr lang="zh-CN" altLang="zh-CN" dirty="0" smtClean="0"/>
          </a:p>
          <a:p>
            <a:r>
              <a:rPr lang="en-US" altLang="zh-CN" dirty="0" smtClean="0"/>
              <a:t>&lt;/configuration&gt;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</a:t>
            </a:r>
            <a:r>
              <a:rPr lang="en-US" altLang="zh-CN" dirty="0" err="1" smtClean="0"/>
              <a:t>regionservers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执行命令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regionservers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修改文件添加</a:t>
            </a:r>
            <a:endParaRPr lang="en-US" altLang="zh-CN" dirty="0" smtClean="0"/>
          </a:p>
          <a:p>
            <a:r>
              <a:rPr lang="en-US" altLang="zh-CN" dirty="0" smtClean="0"/>
              <a:t>master slave1 slave2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启动</a:t>
            </a:r>
            <a:r>
              <a:rPr lang="en-US" altLang="zh-CN" dirty="0" smtClean="0"/>
              <a:t>/</a:t>
            </a:r>
            <a:r>
              <a:rPr lang="zh-CN" altLang="zh-CN" dirty="0" smtClean="0"/>
              <a:t>关闭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启动顺序如下</a:t>
            </a:r>
          </a:p>
          <a:p>
            <a:r>
              <a:rPr lang="zh-CN" altLang="zh-CN" dirty="0" smtClean="0"/>
              <a:t>先</a:t>
            </a:r>
            <a:r>
              <a:rPr lang="en-US" altLang="zh-CN" dirty="0" smtClean="0"/>
              <a:t>zookeeper, 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start,</a:t>
            </a:r>
            <a:r>
              <a:rPr lang="zh-CN" altLang="zh-CN" dirty="0" smtClean="0"/>
              <a:t>这个所有机器上都要做</a:t>
            </a:r>
          </a:p>
          <a:p>
            <a:r>
              <a:rPr lang="zh-CN" altLang="zh-CN" dirty="0" smtClean="0"/>
              <a:t>然后启动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, start-</a:t>
            </a:r>
            <a:r>
              <a:rPr lang="en-US" altLang="zh-CN" dirty="0" err="1" smtClean="0"/>
              <a:t>dfs.sh</a:t>
            </a:r>
            <a:r>
              <a:rPr lang="en-US" altLang="zh-CN" dirty="0" smtClean="0"/>
              <a:t>, start-</a:t>
            </a:r>
            <a:r>
              <a:rPr lang="en-US" altLang="zh-CN" dirty="0" err="1" smtClean="0"/>
              <a:t>yarn.sh</a:t>
            </a:r>
            <a:r>
              <a:rPr lang="en-US" altLang="zh-CN" dirty="0" smtClean="0"/>
              <a:t>,</a:t>
            </a:r>
            <a:r>
              <a:rPr lang="zh-CN" altLang="zh-CN" dirty="0" smtClean="0"/>
              <a:t>只做首机就行</a:t>
            </a:r>
          </a:p>
          <a:p>
            <a:r>
              <a:rPr lang="zh-CN" altLang="zh-CN" dirty="0" smtClean="0"/>
              <a:t>然后启动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, start-</a:t>
            </a:r>
            <a:r>
              <a:rPr lang="en-US" altLang="zh-CN" dirty="0" err="1" smtClean="0"/>
              <a:t>hbase.sh</a:t>
            </a:r>
            <a:r>
              <a:rPr lang="en-US" altLang="zh-CN" dirty="0" smtClean="0"/>
              <a:t>,</a:t>
            </a:r>
            <a:r>
              <a:rPr lang="zh-CN" altLang="zh-CN" dirty="0" smtClean="0"/>
              <a:t>只做首机</a:t>
            </a:r>
          </a:p>
          <a:p>
            <a:r>
              <a:rPr lang="zh-CN" altLang="zh-CN" dirty="0" smtClean="0"/>
              <a:t>然后在每台机器 上执行下</a:t>
            </a:r>
            <a:r>
              <a:rPr lang="en-US" altLang="zh-CN" dirty="0" err="1" smtClean="0"/>
              <a:t>jps</a:t>
            </a:r>
            <a:r>
              <a:rPr lang="zh-CN" altLang="zh-CN" dirty="0" smtClean="0"/>
              <a:t>看看是不是都启动了。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关闭顺序</a:t>
            </a:r>
          </a:p>
          <a:p>
            <a:r>
              <a:rPr lang="zh-CN" altLang="zh-CN" dirty="0" smtClean="0"/>
              <a:t>首机执行</a:t>
            </a:r>
            <a:r>
              <a:rPr lang="en-US" altLang="zh-CN" dirty="0" smtClean="0"/>
              <a:t>stop-</a:t>
            </a:r>
            <a:r>
              <a:rPr lang="en-US" altLang="zh-CN" dirty="0" err="1" smtClean="0"/>
              <a:t>hbase.sh</a:t>
            </a:r>
            <a:r>
              <a:rPr lang="en-US" altLang="zh-CN" dirty="0" smtClean="0"/>
              <a:t>   </a:t>
            </a:r>
            <a:endParaRPr lang="zh-CN" altLang="zh-CN" dirty="0" smtClean="0"/>
          </a:p>
          <a:p>
            <a:r>
              <a:rPr lang="zh-CN" altLang="zh-CN" dirty="0" smtClean="0"/>
              <a:t>每台执行</a:t>
            </a:r>
            <a:r>
              <a:rPr lang="en-US" altLang="zh-CN" dirty="0" err="1" smtClean="0"/>
              <a:t>zkServer.sh</a:t>
            </a:r>
            <a:r>
              <a:rPr lang="en-US" altLang="zh-CN" dirty="0" smtClean="0"/>
              <a:t> stop  </a:t>
            </a:r>
            <a:endParaRPr lang="zh-CN" altLang="zh-CN" dirty="0" smtClean="0"/>
          </a:p>
          <a:p>
            <a:r>
              <a:rPr lang="zh-CN" altLang="zh-CN" dirty="0" smtClean="0"/>
              <a:t>首机执行</a:t>
            </a:r>
            <a:r>
              <a:rPr lang="en-US" altLang="zh-CN" dirty="0" smtClean="0"/>
              <a:t>stop-</a:t>
            </a:r>
            <a:r>
              <a:rPr lang="en-US" altLang="zh-CN" dirty="0" err="1" smtClean="0"/>
              <a:t>yarn.sh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r>
              <a:rPr lang="zh-CN" altLang="zh-CN" dirty="0" smtClean="0"/>
              <a:t>首机执行</a:t>
            </a:r>
            <a:r>
              <a:rPr lang="en-US" altLang="zh-CN" dirty="0" smtClean="0"/>
              <a:t>stop-</a:t>
            </a:r>
            <a:r>
              <a:rPr lang="en-US" altLang="zh-CN" dirty="0" err="1" smtClean="0"/>
              <a:t>dfs.sh</a:t>
            </a:r>
            <a:endParaRPr lang="zh-CN" altLang="zh-CN" dirty="0" smtClean="0"/>
          </a:p>
          <a:p>
            <a:r>
              <a:rPr lang="zh-CN" altLang="zh-CN" dirty="0" smtClean="0"/>
              <a:t>然后在每台机器 上执行下</a:t>
            </a:r>
            <a:r>
              <a:rPr lang="en-US" altLang="zh-CN" dirty="0" err="1" smtClean="0"/>
              <a:t>jps</a:t>
            </a:r>
            <a:r>
              <a:rPr lang="zh-CN" altLang="zh-CN" dirty="0" smtClean="0"/>
              <a:t>查看进程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zh-CN" dirty="0" smtClean="0"/>
              <a:t>测试</a:t>
            </a:r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zh-CN" dirty="0" smtClean="0"/>
              <a:t>用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hbck</a:t>
            </a:r>
            <a:r>
              <a:rPr lang="zh-CN" altLang="zh-CN" dirty="0" smtClean="0"/>
              <a:t>命令来看一下状态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482453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8313" y="188640"/>
            <a:ext cx="7769225" cy="11430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eaLnBrk="0" fontAlgn="ctr" hangingPunct="0">
              <a:defRPr/>
            </a:pPr>
            <a:r>
              <a:rPr lang="zh-CN" altLang="en-US" sz="3600" dirty="0">
                <a:solidFill>
                  <a:schemeClr val="bg1"/>
                </a:solidFill>
                <a:latin typeface="宋体" charset="-122"/>
                <a:ea typeface="黑体" pitchFamily="49" charset="-122"/>
                <a:cs typeface="+mj-cs"/>
              </a:rPr>
              <a:t>章节目标</a:t>
            </a:r>
            <a:endParaRPr lang="en-US" altLang="zh-CN" sz="3600" dirty="0">
              <a:solidFill>
                <a:schemeClr val="bg1"/>
              </a:solidFill>
              <a:latin typeface="宋体" charset="-122"/>
              <a:ea typeface="黑体" pitchFamily="49" charset="-122"/>
              <a:cs typeface="+mj-cs"/>
            </a:endParaRPr>
          </a:p>
        </p:txBody>
      </p:sp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747713" y="1714500"/>
            <a:ext cx="8072437" cy="526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•"/>
            </a:pPr>
            <a:endParaRPr lang="en-US" altLang="zh-CN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1412776"/>
            <a:ext cx="8147050" cy="496887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通过本章学习，学员应达到如下目标：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技术栈的主要工具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Zookeeper</a:t>
            </a: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安装使用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5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hive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eaLnBrk="0" fontAlgn="ctr" hangingPunct="0">
              <a:lnSpc>
                <a:spcPct val="120000"/>
              </a:lnSpc>
              <a:buClr>
                <a:srgbClr val="777777"/>
              </a:buClr>
              <a:buSzPct val="85000"/>
              <a:buFontTx/>
              <a:buChar char="–"/>
              <a:defRPr/>
            </a:pP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marL="742950" marR="0" lvl="1" indent="-285750" algn="l" defTabSz="914400" rtl="0" eaLnBrk="0" fontAlgn="ctr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lang="en-US" altLang="zh-CN" sz="22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小结</a:t>
            </a:r>
            <a:endParaRPr lang="en-US" altLang="zh-CN" dirty="0" smtClean="0"/>
          </a:p>
          <a:p>
            <a:r>
              <a:rPr lang="en-US" altLang="zh-CN" dirty="0" err="1" smtClean="0"/>
              <a:t>HBase</a:t>
            </a:r>
            <a:r>
              <a:rPr lang="zh-CN" altLang="zh-CN" dirty="0" smtClean="0"/>
              <a:t>集群需要依赖于一个</a:t>
            </a:r>
            <a:r>
              <a:rPr lang="en-US" altLang="zh-CN" dirty="0" smtClean="0"/>
              <a:t>Zookeeper ensemble</a:t>
            </a:r>
            <a:r>
              <a:rPr lang="zh-CN" altLang="zh-CN" dirty="0" smtClean="0"/>
              <a:t>。</a:t>
            </a:r>
          </a:p>
          <a:p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smtClean="0"/>
              <a:t>Zookeeper ensemble</a:t>
            </a:r>
            <a:r>
              <a:rPr lang="zh-CN" altLang="zh-CN" dirty="0" smtClean="0"/>
              <a:t>一般配置为奇数个节点，并且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集群、</a:t>
            </a:r>
            <a:r>
              <a:rPr lang="en-US" altLang="zh-CN" dirty="0" smtClean="0"/>
              <a:t>Zookeeper ensemble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HBase</a:t>
            </a:r>
            <a:r>
              <a:rPr lang="zh-CN" altLang="zh-CN" dirty="0" smtClean="0"/>
              <a:t>集群是三个互相独立的集群，并不需要部署在相同的物理节点上，他们之间是通过网络通信的。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err="1" smtClean="0"/>
              <a:t>Hbase</a:t>
            </a:r>
            <a:r>
              <a:rPr lang="zh-CN" altLang="zh-CN" dirty="0" smtClean="0"/>
              <a:t>不需要</a:t>
            </a:r>
            <a:r>
              <a:rPr lang="en-US" altLang="zh-CN" dirty="0" err="1" smtClean="0"/>
              <a:t>mapreduce</a:t>
            </a:r>
            <a:r>
              <a:rPr lang="zh-CN" altLang="zh-CN" dirty="0" smtClean="0"/>
              <a:t>，所以只要</a:t>
            </a:r>
            <a:r>
              <a:rPr lang="en-US" altLang="zh-CN" dirty="0" smtClean="0"/>
              <a:t>start-</a:t>
            </a:r>
            <a:r>
              <a:rPr lang="en-US" altLang="zh-CN" dirty="0" err="1" smtClean="0"/>
              <a:t>dfs.sh</a:t>
            </a:r>
            <a:r>
              <a:rPr lang="zh-CN" altLang="zh-CN" dirty="0" smtClean="0"/>
              <a:t>启动</a:t>
            </a:r>
            <a:r>
              <a:rPr lang="en-US" altLang="zh-CN" dirty="0" err="1" smtClean="0"/>
              <a:t>hdfs</a:t>
            </a:r>
            <a:r>
              <a:rPr lang="zh-CN" altLang="zh-CN" dirty="0" smtClean="0"/>
              <a:t>，然后到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各节点上启动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，</a:t>
            </a:r>
          </a:p>
          <a:p>
            <a:r>
              <a:rPr lang="zh-CN" altLang="zh-CN" dirty="0" smtClean="0"/>
              <a:t>最后再</a:t>
            </a:r>
            <a:r>
              <a:rPr lang="en-US" altLang="zh-CN" dirty="0" err="1" smtClean="0"/>
              <a:t>hbase-start.sh</a:t>
            </a:r>
            <a:r>
              <a:rPr lang="zh-CN" altLang="zh-CN" dirty="0" smtClean="0"/>
              <a:t>启动</a:t>
            </a:r>
            <a:r>
              <a:rPr lang="en-US" altLang="zh-CN" dirty="0" err="1" smtClean="0"/>
              <a:t>hbase</a:t>
            </a:r>
            <a:r>
              <a:rPr lang="zh-CN" altLang="zh-CN" dirty="0" smtClean="0"/>
              <a:t>即可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安装</a:t>
            </a:r>
            <a:r>
              <a:rPr lang="en-US" altLang="zh-CN" b="1" dirty="0" err="1" smtClean="0"/>
              <a:t>mysql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Hive</a:t>
            </a:r>
            <a:r>
              <a:rPr lang="zh-CN" altLang="en-US" dirty="0" smtClean="0"/>
              <a:t>需要管理一些数据，一般我们使用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来存放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在线安装执行命令</a:t>
            </a:r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-server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-client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启动停止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服务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stop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 </a:t>
            </a:r>
            <a:endParaRPr lang="zh-CN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修改了配置文件后需要重启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</a:t>
            </a:r>
            <a:r>
              <a:rPr lang="zh-CN" altLang="zh-CN" dirty="0" smtClean="0"/>
              <a:t>才能使这些修改生效。</a:t>
            </a:r>
            <a:endParaRPr lang="en-US" altLang="zh-CN" dirty="0" smtClean="0"/>
          </a:p>
          <a:p>
            <a:r>
              <a:rPr lang="zh-CN" altLang="zh-CN" dirty="0" smtClean="0"/>
              <a:t> </a:t>
            </a:r>
          </a:p>
          <a:p>
            <a:r>
              <a:rPr lang="zh-CN" altLang="zh-CN" dirty="0" smtClean="0"/>
              <a:t>检查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 </a:t>
            </a:r>
            <a:r>
              <a:rPr lang="zh-CN" altLang="zh-CN" dirty="0" smtClean="0"/>
              <a:t>进程是否已经开启： 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pgrep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mysqld</a:t>
            </a:r>
            <a:endParaRPr lang="zh-CN" altLang="zh-CN" dirty="0" smtClean="0"/>
          </a:p>
          <a:p>
            <a:r>
              <a:rPr lang="zh-CN" altLang="zh-CN" dirty="0" smtClean="0"/>
              <a:t>如果进程开启，这个命令将会返回该进程的</a:t>
            </a:r>
            <a:r>
              <a:rPr lang="en-US" altLang="zh-CN" dirty="0" smtClean="0"/>
              <a:t> id 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设置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远程访问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取消本地监听</a:t>
            </a:r>
          </a:p>
          <a:p>
            <a:r>
              <a:rPr lang="en-US" altLang="zh-CN" dirty="0" smtClean="0"/>
              <a:t> </a:t>
            </a:r>
            <a:r>
              <a:rPr lang="zh-CN" altLang="zh-CN" dirty="0" smtClean="0"/>
              <a:t>正常情况下，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占用的</a:t>
            </a:r>
            <a:r>
              <a:rPr lang="en-US" altLang="zh-CN" dirty="0" smtClean="0"/>
              <a:t>3306</a:t>
            </a:r>
            <a:r>
              <a:rPr lang="zh-CN" altLang="zh-CN" dirty="0" smtClean="0"/>
              <a:t>端口只是在</a:t>
            </a:r>
            <a:r>
              <a:rPr lang="en-US" altLang="zh-CN" dirty="0" smtClean="0"/>
              <a:t>IP 127.0.0.1</a:t>
            </a:r>
            <a:r>
              <a:rPr lang="zh-CN" altLang="zh-CN" dirty="0" smtClean="0"/>
              <a:t>上监听，拒绝了其他</a:t>
            </a:r>
            <a:r>
              <a:rPr lang="en-US" altLang="zh-CN" dirty="0" smtClean="0"/>
              <a:t>IP</a:t>
            </a:r>
            <a:r>
              <a:rPr lang="zh-CN" altLang="zh-CN" dirty="0" smtClean="0"/>
              <a:t>的访问（通过</a:t>
            </a:r>
            <a:r>
              <a:rPr lang="en-US" altLang="zh-CN" dirty="0" err="1" smtClean="0"/>
              <a:t>netstat</a:t>
            </a:r>
            <a:r>
              <a:rPr lang="zh-CN" altLang="zh-CN" dirty="0" smtClean="0"/>
              <a:t>可以查看到）。</a:t>
            </a:r>
            <a:endParaRPr lang="en-US" altLang="zh-CN" dirty="0" smtClean="0"/>
          </a:p>
          <a:p>
            <a:r>
              <a:rPr lang="zh-CN" altLang="zh-CN" dirty="0" smtClean="0"/>
              <a:t>取消本地监听需要修改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my.cnf</a:t>
            </a:r>
            <a:r>
              <a:rPr lang="en-US" altLang="zh-CN" dirty="0" smtClean="0"/>
              <a:t> </a:t>
            </a:r>
            <a:r>
              <a:rPr lang="zh-CN" altLang="zh-CN" dirty="0" smtClean="0"/>
              <a:t>文件： 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/etc/</a:t>
            </a:r>
            <a:r>
              <a:rPr lang="en-US" altLang="zh-CN" dirty="0" err="1" smtClean="0"/>
              <a:t>mysql/my.cnf</a:t>
            </a:r>
            <a:endParaRPr lang="zh-CN" altLang="zh-CN" dirty="0" smtClean="0"/>
          </a:p>
          <a:p>
            <a:r>
              <a:rPr lang="en-US" altLang="zh-CN" dirty="0" smtClean="0"/>
              <a:t>//</a:t>
            </a:r>
            <a:r>
              <a:rPr lang="zh-CN" altLang="zh-CN" dirty="0" smtClean="0"/>
              <a:t>找到如下内容，并注释</a:t>
            </a:r>
          </a:p>
          <a:p>
            <a:r>
              <a:rPr lang="en-US" altLang="zh-CN" dirty="0" smtClean="0"/>
              <a:t>bind-address = 127.0.0.1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重启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mysql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 </a:t>
            </a:r>
            <a:r>
              <a:rPr lang="zh-CN" altLang="zh-CN" b="1" dirty="0" smtClean="0"/>
              <a:t>安装</a:t>
            </a:r>
            <a:r>
              <a:rPr lang="en-US" altLang="zh-CN" b="1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下载安装包</a:t>
            </a:r>
          </a:p>
          <a:p>
            <a:r>
              <a:rPr lang="en-US" altLang="zh-CN" u="sng" dirty="0" smtClean="0">
                <a:hlinkClick r:id="rId2"/>
              </a:rPr>
              <a:t>http://apache.fayea.com/apache-mirror/hive/stable/apache-hive-1.1.0-bin.tar.gz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安装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、上传包</a:t>
            </a:r>
          </a:p>
          <a:p>
            <a:r>
              <a:rPr lang="zh-CN" altLang="zh-CN" dirty="0" smtClean="0"/>
              <a:t>上传</a:t>
            </a:r>
            <a:r>
              <a:rPr lang="en-US" altLang="zh-CN" dirty="0" smtClean="0"/>
              <a:t>hive</a:t>
            </a:r>
            <a:r>
              <a:rPr lang="zh-CN" altLang="zh-CN" dirty="0" smtClean="0"/>
              <a:t>包到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上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、解压</a:t>
            </a:r>
          </a:p>
          <a:p>
            <a:r>
              <a:rPr lang="en-US" altLang="zh-CN" dirty="0" smtClean="0"/>
              <a:t>  tar–</a:t>
            </a:r>
            <a:r>
              <a:rPr lang="en-US" altLang="zh-CN" dirty="0" err="1" smtClean="0"/>
              <a:t>zxvf</a:t>
            </a:r>
            <a:r>
              <a:rPr lang="en-US" altLang="zh-CN" dirty="0" smtClean="0"/>
              <a:t> apache-hive-1.1.0-bin.tar.gz</a:t>
            </a:r>
            <a:endParaRPr lang="zh-CN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、重命名包</a:t>
            </a:r>
          </a:p>
          <a:p>
            <a:r>
              <a:rPr lang="en-US" altLang="zh-CN" dirty="0" err="1" smtClean="0"/>
              <a:t>mv</a:t>
            </a:r>
            <a:r>
              <a:rPr lang="en-US" altLang="zh-CN" dirty="0" smtClean="0"/>
              <a:t> apache-hive-1.1.0-bin hive-1.1.0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配置</a:t>
            </a:r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 smtClean="0"/>
              <a:t>配置环境变量</a:t>
            </a:r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/etc/profile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注意</a:t>
            </a:r>
            <a:r>
              <a:rPr lang="en-US" altLang="zh-CN" dirty="0" smtClean="0"/>
              <a:t>CLASSPATH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PATH</a:t>
            </a:r>
            <a:r>
              <a:rPr lang="zh-CN" altLang="zh-CN" dirty="0" smtClean="0"/>
              <a:t>在原有上增加</a:t>
            </a:r>
            <a:r>
              <a:rPr lang="en-US" altLang="zh-CN" dirty="0" smtClean="0"/>
              <a:t>hive</a:t>
            </a:r>
            <a:r>
              <a:rPr lang="zh-CN" altLang="zh-CN" dirty="0" smtClean="0"/>
              <a:t>包路径</a:t>
            </a:r>
          </a:p>
          <a:p>
            <a:r>
              <a:rPr lang="en-US" altLang="zh-CN" dirty="0" smtClean="0"/>
              <a:t>#set hive environment</a:t>
            </a:r>
            <a:endParaRPr lang="zh-CN" altLang="zh-CN" dirty="0" smtClean="0"/>
          </a:p>
          <a:p>
            <a:r>
              <a:rPr lang="en-US" altLang="zh-CN" dirty="0" smtClean="0"/>
              <a:t>HIVE_HOME=/home/hadoop/hive-1.1.0</a:t>
            </a:r>
            <a:endParaRPr lang="zh-CN" altLang="zh-CN" dirty="0" smtClean="0"/>
          </a:p>
          <a:p>
            <a:r>
              <a:rPr lang="en-US" altLang="zh-CN" dirty="0" smtClean="0"/>
              <a:t>PATH=$HIVE_HOME/</a:t>
            </a:r>
            <a:r>
              <a:rPr lang="en-US" altLang="zh-CN" dirty="0" err="1" smtClean="0"/>
              <a:t>bin:$PATH</a:t>
            </a:r>
            <a:endParaRPr lang="zh-CN" altLang="zh-CN" dirty="0" smtClean="0"/>
          </a:p>
          <a:p>
            <a:r>
              <a:rPr lang="en-US" altLang="zh-CN" dirty="0" smtClean="0"/>
              <a:t>CLASSPATH=$CLASSPATH:$HIVE_HOME/lib</a:t>
            </a:r>
            <a:endParaRPr lang="zh-CN" altLang="zh-CN" dirty="0" smtClean="0"/>
          </a:p>
          <a:p>
            <a:r>
              <a:rPr lang="en-US" altLang="zh-CN" dirty="0" smtClean="0"/>
              <a:t>export HIVE_HOME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使配置生效：</a:t>
            </a:r>
          </a:p>
          <a:p>
            <a:r>
              <a:rPr lang="en-US" altLang="zh-CN" dirty="0" smtClean="0"/>
              <a:t>$source /etc/profile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env.sh</a:t>
            </a:r>
            <a:endParaRPr lang="zh-CN" altLang="zh-CN" dirty="0" smtClean="0"/>
          </a:p>
          <a:p>
            <a:r>
              <a:rPr lang="zh-CN" altLang="zh-CN" dirty="0" smtClean="0"/>
              <a:t>进入配置目录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/home/hadoop/hive-1.1.0/conf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打开配置文件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env.sh</a:t>
            </a:r>
            <a:r>
              <a:rPr lang="zh-CN" altLang="zh-CN" dirty="0" smtClean="0"/>
              <a:t>，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hive-</a:t>
            </a:r>
            <a:r>
              <a:rPr lang="en-US" altLang="zh-CN" dirty="0" err="1" smtClean="0"/>
              <a:t>env.sh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en-US" dirty="0" smtClean="0"/>
              <a:t>进行</a:t>
            </a:r>
            <a:r>
              <a:rPr lang="zh-CN" altLang="zh-CN" dirty="0" smtClean="0"/>
              <a:t>配置</a:t>
            </a:r>
          </a:p>
          <a:p>
            <a:r>
              <a:rPr lang="en-US" altLang="zh-CN" dirty="0" smtClean="0"/>
              <a:t># Set HADOOP_HOME to point to a specific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install directory</a:t>
            </a:r>
            <a:endParaRPr lang="zh-CN" altLang="zh-CN" dirty="0" smtClean="0"/>
          </a:p>
          <a:p>
            <a:r>
              <a:rPr lang="en-US" altLang="zh-CN" dirty="0" smtClean="0"/>
              <a:t>HADOOP_HOME=/home/hadoop/hadoop-2.6.0</a:t>
            </a:r>
            <a:endParaRPr lang="zh-CN" altLang="zh-CN" dirty="0" smtClean="0"/>
          </a:p>
          <a:p>
            <a:r>
              <a:rPr lang="en-US" altLang="zh-CN" dirty="0" smtClean="0"/>
              <a:t># Hive Configuration Directory can be controlled by:</a:t>
            </a:r>
            <a:endParaRPr lang="zh-CN" altLang="zh-CN" dirty="0" smtClean="0"/>
          </a:p>
          <a:p>
            <a:r>
              <a:rPr lang="en-US" altLang="zh-CN" dirty="0" smtClean="0"/>
              <a:t> export HIVE_CONF_DIR=/home/hadoop/hive-1.1.0/conf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site.xml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创建配置文件</a:t>
            </a:r>
          </a:p>
          <a:p>
            <a:r>
              <a:rPr lang="en-US" altLang="zh-CN" dirty="0" smtClean="0"/>
              <a:t>$cp hive-</a:t>
            </a:r>
            <a:r>
              <a:rPr lang="en-US" altLang="zh-CN" dirty="0" err="1" smtClean="0"/>
              <a:t>default.xml.template</a:t>
            </a:r>
            <a:r>
              <a:rPr lang="en-US" altLang="zh-CN" dirty="0" smtClean="0"/>
              <a:t> hive-</a:t>
            </a:r>
            <a:r>
              <a:rPr lang="en-US" altLang="zh-CN" dirty="0" err="1" smtClean="0"/>
              <a:t>site.xml</a:t>
            </a:r>
            <a:endParaRPr lang="zh-CN" altLang="zh-CN" dirty="0" smtClean="0"/>
          </a:p>
          <a:p>
            <a:r>
              <a:rPr lang="zh-CN" altLang="zh-CN" dirty="0" smtClean="0"/>
              <a:t>在同上的目录下</a:t>
            </a:r>
          </a:p>
          <a:p>
            <a:r>
              <a:rPr lang="en-US" altLang="zh-CN" dirty="0" smtClean="0"/>
              <a:t> 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hive-</a:t>
            </a:r>
            <a:r>
              <a:rPr lang="en-US" altLang="zh-CN" dirty="0" err="1" smtClean="0"/>
              <a:t>site.xml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hive.metastore.warehouse.dir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 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/hive/warehouse&lt;/value&gt;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&lt;description&gt;location of default database for the warehouse&lt;/description&gt;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hive.exec.scratchdir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 /home/</a:t>
            </a:r>
            <a:r>
              <a:rPr lang="en-US" altLang="zh-CN" dirty="0" err="1" smtClean="0"/>
              <a:t>hadoop/hive/scratchdir</a:t>
            </a:r>
            <a:r>
              <a:rPr lang="en-US" altLang="zh-CN" dirty="0" smtClean="0"/>
              <a:t>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&lt;description&gt;Scratch space for Hive jobs&lt;/description&gt;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hive.querylog.location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hive-1.1.0/logs&lt;/value&gt;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</a:t>
            </a:r>
            <a:endParaRPr lang="zh-CN" altLang="zh-CN" dirty="0" smtClean="0"/>
          </a:p>
          <a:p>
            <a:r>
              <a:rPr lang="en-US" altLang="zh-CN" dirty="0" smtClean="0"/>
              <a:t>    Location of Hive run time structured log file</a:t>
            </a:r>
            <a:endParaRPr lang="zh-CN" altLang="zh-CN" dirty="0" smtClean="0"/>
          </a:p>
          <a:p>
            <a:r>
              <a:rPr lang="en-US" altLang="zh-CN" dirty="0" smtClean="0"/>
              <a:t>  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javax.jdo.option.ConnectionURL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&lt;value&gt;jdbc:mysql://192.168.140.128:3306/hive_metadata?createDatabaseIfNotExist=true&lt;/value&gt;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&lt;description&gt;JDBC connect string for a JDBC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javax.jdo.option.ConnectionDriverName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</a:t>
            </a:r>
            <a:r>
              <a:rPr lang="en-US" altLang="zh-CN" dirty="0" err="1" smtClean="0"/>
              <a:t>com.mysql.jdbc.Driver</a:t>
            </a:r>
            <a:r>
              <a:rPr lang="en-US" altLang="zh-CN" dirty="0" smtClean="0"/>
              <a:t>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&lt;description&gt;Driver class name for a JDBC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javax.jdo.option.ConnectionUserName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&lt;value&gt;root&lt;/value&gt;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&lt;description&gt;username to use against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 database&lt;/description&gt;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&lt;name&gt;</a:t>
            </a:r>
            <a:r>
              <a:rPr lang="en-US" altLang="zh-CN" dirty="0" err="1" smtClean="0"/>
              <a:t>javax.jdo.option.ConnectionPassword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&lt;value&gt;root123&lt;/value&gt;</a:t>
            </a:r>
            <a:endParaRPr lang="zh-CN" altLang="zh-CN" dirty="0" smtClean="0"/>
          </a:p>
          <a:p>
            <a:r>
              <a:rPr lang="en-US" altLang="zh-CN" dirty="0" smtClean="0"/>
              <a:t>  &lt;description&gt;password to use against 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 database&lt;/description&gt;</a:t>
            </a:r>
            <a:endParaRPr lang="zh-CN" altLang="zh-CN" dirty="0" smtClean="0"/>
          </a:p>
          <a:p>
            <a:r>
              <a:rPr lang="en-US" altLang="zh-CN" dirty="0" smtClean="0"/>
              <a:t>&lt;/property&gt;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 &lt;name&gt;</a:t>
            </a:r>
            <a:r>
              <a:rPr lang="en-US" altLang="zh-CN" dirty="0" err="1" smtClean="0"/>
              <a:t>hive.exec.local.scratchdir</a:t>
            </a:r>
            <a:r>
              <a:rPr lang="en-US" altLang="zh-CN" dirty="0" smtClean="0"/>
              <a:t>&lt;/name&gt;  </a:t>
            </a:r>
            <a:endParaRPr lang="zh-CN" altLang="zh-CN" dirty="0" smtClean="0"/>
          </a:p>
          <a:p>
            <a:r>
              <a:rPr lang="en-US" altLang="zh-CN" dirty="0" smtClean="0"/>
              <a:t>  &lt;!--</a:t>
            </a:r>
            <a:r>
              <a:rPr lang="zh-CN" altLang="zh-CN" dirty="0" smtClean="0"/>
              <a:t>拼凑目录</a:t>
            </a:r>
            <a:r>
              <a:rPr lang="en-US" altLang="zh-CN" dirty="0" smtClean="0"/>
              <a:t>--&gt; </a:t>
            </a:r>
            <a:endParaRPr lang="zh-CN" altLang="zh-CN" dirty="0" smtClean="0"/>
          </a:p>
          <a:p>
            <a:r>
              <a:rPr lang="en-US" altLang="zh-CN" dirty="0" smtClean="0"/>
              <a:t>   &lt;value&gt;/home/hadoop/hive-1.1.0/local/${</a:t>
            </a:r>
            <a:r>
              <a:rPr lang="en-US" altLang="zh-CN" dirty="0" err="1" smtClean="0"/>
              <a:t>system:user.name</a:t>
            </a:r>
            <a:r>
              <a:rPr lang="en-US" altLang="zh-CN" dirty="0" smtClean="0"/>
              <a:t>}&lt;/value&gt;</a:t>
            </a:r>
            <a:endParaRPr lang="zh-CN" altLang="zh-CN" dirty="0" smtClean="0"/>
          </a:p>
          <a:p>
            <a:r>
              <a:rPr lang="en-US" altLang="zh-CN" dirty="0" smtClean="0"/>
              <a:t>   &lt;description&gt;Local scratch space for Hive jobs&lt;/description&gt;</a:t>
            </a:r>
            <a:endParaRPr lang="zh-CN" altLang="zh-CN" dirty="0" smtClean="0"/>
          </a:p>
          <a:p>
            <a:r>
              <a:rPr lang="en-US" altLang="zh-CN" dirty="0" smtClean="0"/>
              <a:t>  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 &lt;name&gt;</a:t>
            </a:r>
            <a:r>
              <a:rPr lang="en-US" altLang="zh-CN" dirty="0" err="1" smtClean="0"/>
              <a:t>hive.downloaded.resources.dir</a:t>
            </a:r>
            <a:r>
              <a:rPr lang="en-US" altLang="zh-CN" dirty="0" smtClean="0"/>
              <a:t>&lt;/name&gt;</a:t>
            </a:r>
            <a:endParaRPr lang="zh-CN" altLang="zh-CN" dirty="0" smtClean="0"/>
          </a:p>
          <a:p>
            <a:r>
              <a:rPr lang="en-US" altLang="zh-CN" dirty="0" smtClean="0"/>
              <a:t>   &lt;value&gt;/home/hadoop/hive-1.1.0/local/${</a:t>
            </a:r>
            <a:r>
              <a:rPr lang="en-US" altLang="zh-CN" dirty="0" err="1" smtClean="0"/>
              <a:t>hive.session.id</a:t>
            </a:r>
            <a:r>
              <a:rPr lang="en-US" altLang="zh-CN" dirty="0" smtClean="0"/>
              <a:t>}_resources&lt;/value&gt;</a:t>
            </a:r>
            <a:endParaRPr lang="zh-CN" altLang="zh-CN" dirty="0" smtClean="0"/>
          </a:p>
          <a:p>
            <a:r>
              <a:rPr lang="en-US" altLang="zh-CN" dirty="0" smtClean="0"/>
              <a:t>   &lt;description&gt;Temporary local directory for added resources in </a:t>
            </a:r>
            <a:r>
              <a:rPr lang="en-US" altLang="zh-CN" dirty="0" err="1" smtClean="0"/>
              <a:t>theremote</a:t>
            </a:r>
            <a:r>
              <a:rPr lang="en-US" altLang="zh-CN" dirty="0" smtClean="0"/>
              <a:t> file system.&lt;/description&gt;</a:t>
            </a:r>
            <a:endParaRPr lang="zh-CN" altLang="zh-CN" dirty="0" smtClean="0"/>
          </a:p>
          <a:p>
            <a:r>
              <a:rPr lang="en-US" altLang="zh-CN" dirty="0" smtClean="0"/>
              <a:t>  &lt;/property&gt;</a:t>
            </a:r>
            <a:endParaRPr lang="zh-CN" altLang="zh-CN" dirty="0" smtClean="0"/>
          </a:p>
          <a:p>
            <a:r>
              <a:rPr lang="en-US" altLang="zh-CN" dirty="0" smtClean="0"/>
              <a:t>&lt;property&gt;</a:t>
            </a:r>
            <a:endParaRPr lang="zh-CN" altLang="zh-CN" dirty="0" smtClean="0"/>
          </a:p>
          <a:p>
            <a:r>
              <a:rPr lang="en-US" altLang="zh-CN" dirty="0" smtClean="0"/>
              <a:t>   &lt;name&gt;hive.server2.logging.operation.log.location&lt;/name&gt;</a:t>
            </a:r>
            <a:endParaRPr lang="zh-CN" altLang="zh-CN" dirty="0" smtClean="0"/>
          </a:p>
          <a:p>
            <a:r>
              <a:rPr lang="en-US" altLang="zh-CN" dirty="0" smtClean="0"/>
              <a:t>   &lt;value&gt;/home/hadoop/hive-1.1.0/logs/operation_logs&lt;/value&gt;</a:t>
            </a:r>
            <a:endParaRPr lang="zh-CN" altLang="zh-CN" dirty="0" smtClean="0"/>
          </a:p>
          <a:p>
            <a:r>
              <a:rPr lang="en-US" altLang="zh-CN" dirty="0" smtClean="0"/>
              <a:t>   &lt;description&gt;Top </a:t>
            </a:r>
            <a:r>
              <a:rPr lang="en-US" altLang="zh-CN" dirty="0" err="1" smtClean="0"/>
              <a:t>leveldirectory</a:t>
            </a:r>
            <a:r>
              <a:rPr lang="en-US" altLang="zh-CN" dirty="0" smtClean="0"/>
              <a:t> where operation logs are stored if logging functionality </a:t>
            </a:r>
            <a:r>
              <a:rPr lang="en-US" altLang="zh-CN" dirty="0" err="1" smtClean="0"/>
              <a:t>isenabled</a:t>
            </a:r>
            <a:r>
              <a:rPr lang="en-US" altLang="zh-CN" dirty="0" smtClean="0"/>
              <a:t>&lt;/description&gt;</a:t>
            </a:r>
            <a:endParaRPr lang="zh-CN" altLang="zh-CN" dirty="0" smtClean="0"/>
          </a:p>
          <a:p>
            <a:r>
              <a:rPr lang="en-US" altLang="zh-CN" dirty="0" smtClean="0"/>
              <a:t>  &lt;/property&gt;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hive-1.1.0</a:t>
            </a:r>
            <a:r>
              <a:rPr lang="zh-CN" altLang="en-US" dirty="0" smtClean="0"/>
              <a:t>目录</a:t>
            </a:r>
            <a:r>
              <a:rPr lang="zh-CN" altLang="zh-CN" dirty="0" smtClean="0"/>
              <a:t>下创建</a:t>
            </a:r>
            <a:r>
              <a:rPr lang="en-US" altLang="zh-CN" dirty="0" smtClean="0"/>
              <a:t>local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local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实验的操作系统是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的开源发行版</a:t>
            </a:r>
            <a:r>
              <a:rPr lang="en-US" altLang="zh-CN" dirty="0" smtClean="0"/>
              <a:t>Ubuntu14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VM</a:t>
            </a:r>
            <a:r>
              <a:rPr lang="zh-CN" altLang="en-US" dirty="0" smtClean="0"/>
              <a:t>虚拟机进行安装创建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JDK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1.7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Hadoop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2.6.0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实验重点是掌握正确安装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27975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</a:t>
            </a:r>
            <a:r>
              <a:rPr lang="zh-CN" altLang="zh-CN" dirty="0" smtClean="0"/>
              <a:t>、</a:t>
            </a:r>
            <a:r>
              <a:rPr lang="en-US" altLang="zh-CN" dirty="0" smtClean="0"/>
              <a:t>  </a:t>
            </a:r>
            <a:r>
              <a:rPr lang="zh-CN" altLang="zh-CN" dirty="0" smtClean="0"/>
              <a:t>配置</a:t>
            </a:r>
            <a:r>
              <a:rPr lang="en-US" altLang="zh-CN" dirty="0" smtClean="0"/>
              <a:t>log4j</a:t>
            </a:r>
            <a:endParaRPr lang="zh-CN" altLang="zh-CN" dirty="0" smtClean="0"/>
          </a:p>
          <a:p>
            <a:r>
              <a:rPr lang="zh-CN" altLang="zh-CN" dirty="0" smtClean="0"/>
              <a:t>在</a:t>
            </a:r>
            <a:r>
              <a:rPr lang="zh-CN" altLang="en-US" dirty="0" smtClean="0"/>
              <a:t>同上目录</a:t>
            </a:r>
            <a:r>
              <a:rPr lang="zh-CN" altLang="zh-CN" dirty="0" smtClean="0"/>
              <a:t>下</a:t>
            </a:r>
          </a:p>
          <a:p>
            <a:r>
              <a:rPr lang="zh-CN" altLang="zh-CN" dirty="0" smtClean="0"/>
              <a:t>创建配置文件：</a:t>
            </a:r>
          </a:p>
          <a:p>
            <a:r>
              <a:rPr lang="en-US" altLang="zh-CN" dirty="0" smtClean="0"/>
              <a:t>cp hive-exec-log4j.properties.template  hive-exec-log4j.properties</a:t>
            </a:r>
            <a:endParaRPr lang="zh-CN" altLang="zh-CN" dirty="0" smtClean="0"/>
          </a:p>
          <a:p>
            <a:r>
              <a:rPr lang="en-US" altLang="zh-CN" dirty="0" smtClean="0"/>
              <a:t>cp hive-log4j.properties.template  hive-log4j.properties</a:t>
            </a:r>
            <a:endParaRPr lang="zh-CN" altLang="zh-CN" dirty="0" smtClean="0"/>
          </a:p>
          <a:p>
            <a:r>
              <a:rPr lang="zh-CN" altLang="zh-CN" dirty="0" smtClean="0"/>
              <a:t>修改上面两个文件中的配置</a:t>
            </a:r>
          </a:p>
          <a:p>
            <a:r>
              <a:rPr lang="en-US" altLang="zh-CN" dirty="0" err="1" smtClean="0"/>
              <a:t>hive.log.dir</a:t>
            </a:r>
            <a:r>
              <a:rPr lang="en-US" altLang="zh-CN" dirty="0" smtClean="0"/>
              <a:t>=/home/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hive-1.1.0/logs</a:t>
            </a:r>
            <a:endParaRPr lang="zh-CN" altLang="zh-CN" dirty="0" smtClean="0"/>
          </a:p>
          <a:p>
            <a:r>
              <a:rPr lang="en-US" altLang="zh-CN" dirty="0" smtClean="0"/>
              <a:t>log4j.appender.EventCounter=</a:t>
            </a:r>
            <a:r>
              <a:rPr lang="en-US" altLang="zh-CN" dirty="0" err="1" smtClean="0"/>
              <a:t>org.apache.hadoop.log.metrics.EventCounter</a:t>
            </a:r>
            <a:endParaRPr lang="zh-CN" altLang="zh-CN" dirty="0" smtClean="0"/>
          </a:p>
          <a:p>
            <a:r>
              <a:rPr lang="zh-CN" altLang="zh-CN" dirty="0" smtClean="0"/>
              <a:t>注意如果没有</a:t>
            </a:r>
            <a:r>
              <a:rPr lang="en-US" altLang="zh-CN" dirty="0" smtClean="0"/>
              <a:t>logs</a:t>
            </a:r>
            <a:r>
              <a:rPr lang="zh-CN" altLang="zh-CN" dirty="0" smtClean="0"/>
              <a:t>目录就建立一个 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/home/hadoop/hive-1.1.0/logs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b="1" dirty="0" smtClean="0"/>
              <a:t>添加</a:t>
            </a:r>
            <a:r>
              <a:rPr lang="en-US" altLang="zh-CN" b="1" dirty="0" err="1" smtClean="0"/>
              <a:t>Mysql</a:t>
            </a:r>
            <a:r>
              <a:rPr lang="zh-CN" altLang="zh-CN" b="1" dirty="0" smtClean="0"/>
              <a:t>驱动包</a:t>
            </a:r>
          </a:p>
          <a:p>
            <a:r>
              <a:rPr lang="en-US" altLang="zh-CN" dirty="0" smtClean="0"/>
              <a:t>1</a:t>
            </a:r>
            <a:r>
              <a:rPr lang="zh-CN" altLang="zh-CN" dirty="0" smtClean="0"/>
              <a:t>、下载驱动包</a:t>
            </a:r>
          </a:p>
          <a:p>
            <a:r>
              <a:rPr lang="zh-CN" altLang="zh-CN" dirty="0" smtClean="0"/>
              <a:t>本实验使用的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是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5.6 </a:t>
            </a:r>
            <a:r>
              <a:rPr lang="zh-CN" altLang="zh-CN" dirty="0" smtClean="0"/>
              <a:t>版本，配套的</a:t>
            </a:r>
            <a:r>
              <a:rPr lang="en-US" altLang="zh-CN" dirty="0" err="1" smtClean="0"/>
              <a:t>jdbc</a:t>
            </a:r>
            <a:r>
              <a:rPr lang="zh-CN" altLang="zh-CN" dirty="0" smtClean="0"/>
              <a:t>是</a:t>
            </a:r>
            <a:r>
              <a:rPr lang="en-US" altLang="zh-CN" dirty="0" smtClean="0"/>
              <a:t>mysql-connector-java-5.1.24-bin.jar</a:t>
            </a:r>
            <a:endParaRPr lang="zh-CN" altLang="zh-CN" dirty="0" smtClean="0"/>
          </a:p>
          <a:p>
            <a:r>
              <a:rPr lang="zh-CN" altLang="zh-CN" dirty="0" smtClean="0"/>
              <a:t>这个</a:t>
            </a:r>
            <a:r>
              <a:rPr lang="en-US" altLang="zh-CN" dirty="0" smtClean="0"/>
              <a:t>jar</a:t>
            </a:r>
            <a:r>
              <a:rPr lang="zh-CN" altLang="zh-CN" dirty="0" smtClean="0"/>
              <a:t>在网上下载就可以了，一定要根据</a:t>
            </a:r>
            <a:r>
              <a:rPr lang="en-US" altLang="zh-CN" dirty="0" err="1" smtClean="0"/>
              <a:t>mysql</a:t>
            </a:r>
            <a:r>
              <a:rPr lang="zh-CN" altLang="zh-CN" dirty="0" smtClean="0"/>
              <a:t>版本选择配套的版本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、添加驱动包</a:t>
            </a:r>
          </a:p>
          <a:p>
            <a:r>
              <a:rPr lang="en-US" altLang="zh-CN" dirty="0" smtClean="0"/>
              <a:t>   </a:t>
            </a:r>
            <a:r>
              <a:rPr lang="zh-CN" altLang="zh-CN" dirty="0" smtClean="0"/>
              <a:t>把驱动包放到</a:t>
            </a:r>
            <a:r>
              <a:rPr lang="en-US" altLang="zh-CN" dirty="0" smtClean="0"/>
              <a:t> $HIVE_HOME/lib </a:t>
            </a:r>
            <a:r>
              <a:rPr lang="zh-CN" altLang="zh-CN" dirty="0" smtClean="0"/>
              <a:t>目录下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、修改</a:t>
            </a:r>
            <a:r>
              <a:rPr lang="en-US" altLang="zh-CN" dirty="0" err="1" smtClean="0"/>
              <a:t>hadoop</a:t>
            </a:r>
            <a:r>
              <a:rPr lang="zh-CN" altLang="zh-CN" dirty="0" smtClean="0"/>
              <a:t>的库文件</a:t>
            </a:r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$HADOOP_HOME/share/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/yarn/lib</a:t>
            </a:r>
            <a:r>
              <a:rPr lang="zh-CN" altLang="zh-CN" dirty="0" smtClean="0"/>
              <a:t>下备份</a:t>
            </a:r>
            <a:r>
              <a:rPr lang="en-US" altLang="zh-CN" dirty="0" smtClean="0"/>
              <a:t>jline-0.9.94.jar</a:t>
            </a:r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jline-0.9.94.jar jline-0.9.94.jar.bak</a:t>
            </a:r>
            <a:endParaRPr lang="zh-CN" altLang="zh-CN" dirty="0" smtClean="0"/>
          </a:p>
          <a:p>
            <a:r>
              <a:rPr lang="en-US" altLang="zh-CN" dirty="0" smtClean="0"/>
              <a:t>Copy</a:t>
            </a:r>
            <a:r>
              <a:rPr lang="zh-CN" altLang="zh-CN" dirty="0" smtClean="0"/>
              <a:t>高版本的</a:t>
            </a:r>
            <a:r>
              <a:rPr lang="en-US" altLang="zh-CN" dirty="0" err="1" smtClean="0"/>
              <a:t>jline</a:t>
            </a:r>
            <a:endParaRPr lang="zh-CN" altLang="zh-CN" dirty="0" smtClean="0"/>
          </a:p>
          <a:p>
            <a:r>
              <a:rPr lang="en-US" altLang="zh-CN" dirty="0" smtClean="0"/>
              <a:t>$cp $HIVE_HOME/lib/jline-2.12.jar $HADOOP_HOME /share/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/yarn/lib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 smtClean="0"/>
              <a:t>启动</a:t>
            </a:r>
            <a:r>
              <a:rPr lang="en-US" altLang="zh-CN" b="1" dirty="0" smtClean="0"/>
              <a:t>hive</a:t>
            </a:r>
            <a:endParaRPr lang="zh-CN" altLang="zh-CN" b="1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$hive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zookeeper</a:t>
            </a:r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安</a:t>
            </a:r>
            <a:r>
              <a:rPr lang="zh-CN" altLang="en-US" dirty="0" smtClean="0"/>
              <a:t>装</a:t>
            </a:r>
            <a:r>
              <a:rPr lang="en-US" altLang="zh-CN" smtClean="0"/>
              <a:t>Hive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3697560" y="4509120"/>
            <a:ext cx="202656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mtClean="0">
                <a:solidFill>
                  <a:schemeClr val="accent1">
                    <a:lumMod val="50000"/>
                  </a:schemeClr>
                </a:solidFill>
              </a:rPr>
              <a:t>The End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343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实验系统与硬件准备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安装配置</a:t>
            </a:r>
            <a:r>
              <a:rPr lang="en-US" altLang="zh-CN" dirty="0" smtClean="0"/>
              <a:t>zookeeper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安装配置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安装配置</a:t>
            </a:r>
            <a:r>
              <a:rPr lang="en-US" altLang="zh-CN" dirty="0" err="1" smtClean="0"/>
              <a:t>MySQL</a:t>
            </a:r>
            <a:endParaRPr lang="zh-CN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安装配置</a:t>
            </a:r>
            <a:r>
              <a:rPr lang="en-US" altLang="zh-CN" dirty="0" smtClean="0"/>
              <a:t>Hive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实验系统与硬件准备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 实验二 正确安装配置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zh-CN" dirty="0" smtClean="0"/>
              <a:t>的软件信息如下</a:t>
            </a:r>
          </a:p>
          <a:p>
            <a:r>
              <a:rPr lang="en-US" altLang="zh-CN" dirty="0" smtClean="0"/>
              <a:t>hadoop-2.6.0</a:t>
            </a:r>
            <a:endParaRPr lang="zh-CN" altLang="zh-CN" dirty="0" smtClean="0"/>
          </a:p>
          <a:p>
            <a:r>
              <a:rPr lang="en-US" altLang="zh-CN" dirty="0" smtClean="0"/>
              <a:t>zookeeper-3.4.6</a:t>
            </a:r>
            <a:endParaRPr lang="zh-CN" altLang="zh-CN" dirty="0" smtClean="0"/>
          </a:p>
          <a:p>
            <a:r>
              <a:rPr lang="en-US" altLang="zh-CN" dirty="0" smtClean="0"/>
              <a:t>hbase-1.0.1.1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安装配置</a:t>
            </a:r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zh-CN" b="1" dirty="0" smtClean="0"/>
              <a:t>下载</a:t>
            </a:r>
            <a:r>
              <a:rPr lang="en-US" altLang="zh-CN" b="1" dirty="0" smtClean="0"/>
              <a:t>zookeeper-3.4.5.tar.gz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hbase-1.0.1.1.tar.gz</a:t>
            </a:r>
            <a:r>
              <a:rPr lang="zh-CN" altLang="zh-CN" b="1" dirty="0" smtClean="0"/>
              <a:t>安装包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解压</a:t>
            </a:r>
            <a:r>
              <a:rPr lang="en-US" altLang="zh-CN" dirty="0" err="1" smtClean="0"/>
              <a:t>ZooKeeper</a:t>
            </a:r>
            <a:r>
              <a:rPr lang="zh-CN" altLang="zh-CN" dirty="0" smtClean="0"/>
              <a:t>安装包，并将解压后的文件夹名称改为</a:t>
            </a:r>
            <a:r>
              <a:rPr lang="en-US" altLang="zh-CN" dirty="0" smtClean="0"/>
              <a:t>zookeeper</a:t>
            </a:r>
            <a:r>
              <a:rPr lang="zh-CN" altLang="zh-CN" dirty="0" smtClean="0"/>
              <a:t>：</a:t>
            </a:r>
          </a:p>
          <a:p>
            <a:r>
              <a:rPr lang="en-US" altLang="zh-CN" dirty="0" smtClean="0"/>
              <a:t>(1) </a:t>
            </a:r>
            <a:r>
              <a:rPr lang="zh-CN" altLang="zh-CN" dirty="0" smtClean="0"/>
              <a:t>上传</a:t>
            </a:r>
            <a:r>
              <a:rPr lang="en-US" altLang="zh-CN" dirty="0" err="1" smtClean="0"/>
              <a:t>ZooKeeper</a:t>
            </a:r>
            <a:r>
              <a:rPr lang="zh-CN" altLang="zh-CN" dirty="0" smtClean="0"/>
              <a:t>安装包到 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endParaRPr lang="zh-CN" altLang="zh-CN" dirty="0" smtClean="0"/>
          </a:p>
          <a:p>
            <a:r>
              <a:rPr lang="en-US" altLang="zh-CN" dirty="0" smtClean="0"/>
              <a:t>(2) </a:t>
            </a:r>
            <a:r>
              <a:rPr lang="zh-CN" altLang="zh-CN" dirty="0" smtClean="0"/>
              <a:t>解压</a:t>
            </a:r>
            <a:r>
              <a:rPr lang="en-US" altLang="zh-CN" dirty="0" err="1" smtClean="0"/>
              <a:t>ZooKeeper</a:t>
            </a:r>
            <a:r>
              <a:rPr lang="zh-CN" altLang="zh-CN" dirty="0" smtClean="0"/>
              <a:t>安装包，并将解压后的文件夹名称改为</a:t>
            </a:r>
            <a:r>
              <a:rPr lang="en-US" altLang="zh-CN" dirty="0" smtClean="0"/>
              <a:t>zookeeper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       $tar -</a:t>
            </a:r>
            <a:r>
              <a:rPr lang="en-US" altLang="zh-CN" dirty="0" err="1" smtClean="0"/>
              <a:t>zvxf</a:t>
            </a:r>
            <a:r>
              <a:rPr lang="en-US" altLang="zh-CN" dirty="0" smtClean="0"/>
              <a:t> zookeeper-3.4.5.tar.gz</a:t>
            </a:r>
            <a:endParaRPr lang="zh-CN" altLang="zh-CN" dirty="0" smtClean="0"/>
          </a:p>
          <a:p>
            <a:r>
              <a:rPr lang="zh-CN" altLang="zh-CN" dirty="0" smtClean="0"/>
              <a:t>　　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 zookeeper-3.4.5 zookeeper</a:t>
            </a:r>
          </a:p>
          <a:p>
            <a:endParaRPr lang="zh-CN" altLang="zh-CN" dirty="0" smtClean="0"/>
          </a:p>
          <a:p>
            <a:r>
              <a:rPr lang="zh-CN" altLang="zh-CN" dirty="0" smtClean="0"/>
              <a:t>同样解压</a:t>
            </a:r>
            <a:r>
              <a:rPr lang="en-US" altLang="zh-CN" dirty="0" smtClean="0"/>
              <a:t>hbase-1.0.1.1.tar.gz </a:t>
            </a:r>
            <a:r>
              <a:rPr lang="zh-CN" altLang="zh-CN" dirty="0" smtClean="0"/>
              <a:t>改名</a:t>
            </a:r>
            <a:r>
              <a:rPr lang="en-US" altLang="zh-CN" dirty="0" smtClean="0"/>
              <a:t> hbase1.0.1.1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集群组成</a:t>
            </a:r>
            <a:endParaRPr lang="zh-CN" altLang="zh-CN" b="1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852936"/>
            <a:ext cx="613425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 </a:t>
            </a:r>
            <a:r>
              <a:rPr lang="zh-CN" altLang="zh-CN" b="1" dirty="0" smtClean="0"/>
              <a:t>配置</a:t>
            </a:r>
            <a:r>
              <a:rPr lang="en-US" altLang="zh-CN" b="1" dirty="0" smtClean="0"/>
              <a:t>zookeeper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执行命令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 zookeeper/conf/ </a:t>
            </a:r>
            <a:endParaRPr lang="zh-CN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mv</a:t>
            </a:r>
            <a:r>
              <a:rPr lang="en-US" altLang="zh-CN" dirty="0" smtClean="0"/>
              <a:t> zoo-</a:t>
            </a:r>
            <a:r>
              <a:rPr lang="en-US" altLang="zh-CN" dirty="0" err="1" smtClean="0"/>
              <a:t>sample.cfg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zoo.cfg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b="1" dirty="0" smtClean="0"/>
              <a:t>修改</a:t>
            </a:r>
            <a:r>
              <a:rPr lang="en-US" altLang="zh-CN" b="1" dirty="0" err="1" smtClean="0"/>
              <a:t>zoo.cfg</a:t>
            </a:r>
            <a:r>
              <a:rPr lang="zh-CN" altLang="zh-CN" b="1" dirty="0" smtClean="0"/>
              <a:t>内容</a:t>
            </a:r>
          </a:p>
          <a:p>
            <a:r>
              <a:rPr lang="en-US" altLang="zh-CN" dirty="0" err="1" smtClean="0"/>
              <a:t>tickTime</a:t>
            </a:r>
            <a:r>
              <a:rPr lang="en-US" altLang="zh-CN" dirty="0" smtClean="0"/>
              <a:t>=2000 </a:t>
            </a:r>
            <a:endParaRPr lang="zh-CN" altLang="zh-CN" dirty="0" smtClean="0"/>
          </a:p>
          <a:p>
            <a:r>
              <a:rPr lang="en-US" altLang="zh-CN" dirty="0" err="1" smtClean="0"/>
              <a:t>dataDir</a:t>
            </a:r>
            <a:r>
              <a:rPr lang="en-US" altLang="zh-CN" dirty="0" smtClean="0"/>
              <a:t>=/home/</a:t>
            </a:r>
            <a:r>
              <a:rPr lang="en-US" altLang="zh-CN" dirty="0" err="1" smtClean="0"/>
              <a:t>hadoop/zookeeperdata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r>
              <a:rPr lang="en-US" altLang="zh-CN" dirty="0" err="1" smtClean="0"/>
              <a:t>clientPort</a:t>
            </a:r>
            <a:r>
              <a:rPr lang="en-US" altLang="zh-CN" dirty="0" smtClean="0"/>
              <a:t>=2181 </a:t>
            </a:r>
            <a:endParaRPr lang="zh-CN" altLang="zh-CN" dirty="0" smtClean="0"/>
          </a:p>
          <a:p>
            <a:r>
              <a:rPr lang="en-US" altLang="zh-CN" dirty="0" err="1" smtClean="0"/>
              <a:t>initLimit</a:t>
            </a:r>
            <a:r>
              <a:rPr lang="en-US" altLang="zh-CN" dirty="0" smtClean="0"/>
              <a:t>=5 </a:t>
            </a:r>
            <a:endParaRPr lang="zh-CN" altLang="zh-CN" dirty="0" smtClean="0"/>
          </a:p>
          <a:p>
            <a:r>
              <a:rPr lang="en-US" altLang="zh-CN" dirty="0" err="1" smtClean="0"/>
              <a:t>syncLimit</a:t>
            </a:r>
            <a:r>
              <a:rPr lang="en-US" altLang="zh-CN" dirty="0" smtClean="0"/>
              <a:t>=2 </a:t>
            </a:r>
            <a:endParaRPr lang="zh-CN" altLang="zh-CN" dirty="0" smtClean="0"/>
          </a:p>
          <a:p>
            <a:r>
              <a:rPr lang="en-US" altLang="zh-CN" dirty="0" smtClean="0"/>
              <a:t>server.1=master:2888:3888 </a:t>
            </a:r>
            <a:endParaRPr lang="zh-CN" altLang="zh-CN" dirty="0" smtClean="0"/>
          </a:p>
          <a:p>
            <a:r>
              <a:rPr lang="en-US" altLang="zh-CN" dirty="0" smtClean="0"/>
              <a:t>server.2=slave1:2888:3888 </a:t>
            </a:r>
            <a:endParaRPr lang="zh-CN" altLang="zh-CN" dirty="0" smtClean="0"/>
          </a:p>
          <a:p>
            <a:r>
              <a:rPr lang="en-US" altLang="zh-CN" dirty="0" smtClean="0"/>
              <a:t>server.3=slave2:2888:3888</a:t>
            </a:r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26413</TotalTime>
  <Words>2142</Words>
  <Application>Microsoft Office PowerPoint</Application>
  <PresentationFormat>全屏显示(4:3)</PresentationFormat>
  <Paragraphs>357</Paragraphs>
  <Slides>34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幻灯片 1</vt:lpstr>
      <vt:lpstr>幻灯片 2</vt:lpstr>
      <vt:lpstr>实验说明</vt:lpstr>
      <vt:lpstr>实验步骤</vt:lpstr>
      <vt:lpstr>一 实验系统与硬件准备</vt:lpstr>
      <vt:lpstr>二 安装配置zookeeper</vt:lpstr>
      <vt:lpstr>幻灯片 7</vt:lpstr>
      <vt:lpstr>幻灯片 8</vt:lpstr>
      <vt:lpstr>3 配置zookeeper </vt:lpstr>
      <vt:lpstr>幻灯片 10</vt:lpstr>
      <vt:lpstr>幻灯片 11</vt:lpstr>
      <vt:lpstr>启动/关闭 zookeeper</vt:lpstr>
      <vt:lpstr>测试zookeeper</vt:lpstr>
      <vt:lpstr>三 安装配置Hbase</vt:lpstr>
      <vt:lpstr>编辑hbase-env.sh</vt:lpstr>
      <vt:lpstr>编辑hbase-site.xml</vt:lpstr>
      <vt:lpstr>幻灯片 17</vt:lpstr>
      <vt:lpstr>启动/关闭Hbase服务</vt:lpstr>
      <vt:lpstr>3测试Hbase</vt:lpstr>
      <vt:lpstr>幻灯片 20</vt:lpstr>
      <vt:lpstr>安装mysql </vt:lpstr>
      <vt:lpstr>设置MySQL远程访问</vt:lpstr>
      <vt:lpstr>四 安装Hive</vt:lpstr>
      <vt:lpstr>配置hive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WangDeshuai</dc:creator>
  <cp:lastModifiedBy>liuchengwu</cp:lastModifiedBy>
  <cp:revision>2042</cp:revision>
  <dcterms:created xsi:type="dcterms:W3CDTF">2004-04-25T08:53:43Z</dcterms:created>
  <dcterms:modified xsi:type="dcterms:W3CDTF">2017-03-03T05:11:58Z</dcterms:modified>
</cp:coreProperties>
</file>