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3004800" cy="9753600"/>
  <p:notesSz cx="6858000" cy="9144000"/>
  <p:defaultTextStyle>
    <a:lvl1pPr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9B1A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A433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A433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One</a:t>
            </a:r>
            <a:endParaRPr sz="2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Two</a:t>
            </a:r>
            <a:endParaRPr sz="2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Three</a:t>
            </a:r>
            <a:endParaRPr sz="2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Four</a:t>
            </a:r>
            <a:endParaRPr sz="2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spd="med" advClick="1"/>
  <p:txStyles>
    <p:titleStyle>
      <a:lvl1pPr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4572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9144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3716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18288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22860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27432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32004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36576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41148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gif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hyperlink" Target="http://nexus.party/" TargetMode="Externa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Relationship Id="rId3" Type="http://schemas.openxmlformats.org/officeDocument/2006/relationships/hyperlink" Target="http://nexus.party/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xfrm>
            <a:off x="1270000" y="1698203"/>
            <a:ext cx="10464800" cy="1308101"/>
          </a:xfrm>
          <a:prstGeom prst="rect">
            <a:avLst/>
          </a:prstGeom>
        </p:spPr>
        <p:txBody>
          <a:bodyPr/>
          <a:lstStyle>
            <a:lvl1pPr defTabSz="572516">
              <a:defRPr sz="8330"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330">
                <a:solidFill>
                  <a:srgbClr val="FFFFFF"/>
                </a:solidFill>
              </a:rPr>
              <a:t>泰山神社 Comic Store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xfrm>
            <a:off x="1270000" y="3629000"/>
            <a:ext cx="10464800" cy="844600"/>
          </a:xfrm>
          <a:prstGeom prst="rect">
            <a:avLst/>
          </a:prstGeom>
        </p:spPr>
        <p:txBody>
          <a:bodyPr/>
          <a:lstStyle>
            <a:lvl1pPr algn="l">
              <a:defRPr sz="5000"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FFFFF"/>
                </a:solidFill>
              </a:rPr>
              <a:t>数据库项目展示</a:t>
            </a:r>
          </a:p>
        </p:txBody>
      </p:sp>
      <p:sp>
        <p:nvSpPr>
          <p:cNvPr id="34" name="Shape 34"/>
          <p:cNvSpPr/>
          <p:nvPr/>
        </p:nvSpPr>
        <p:spPr>
          <a:xfrm>
            <a:off x="5480710" y="7245350"/>
            <a:ext cx="6335980" cy="1308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泰山学堂 2013 级计算机取向</a:t>
            </a:r>
            <a:endParaRPr sz="3800">
              <a:solidFill>
                <a:srgbClr val="FFFFFF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郭洋 王愚德 冯宗浩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splash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67412" y="2382142"/>
            <a:ext cx="6724376" cy="6536018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Shape 37"/>
          <p:cNvSpPr/>
          <p:nvPr/>
        </p:nvSpPr>
        <p:spPr>
          <a:xfrm>
            <a:off x="1696110" y="3199052"/>
            <a:ext cx="1833983" cy="490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lnSpc>
                <a:spcPct val="150000"/>
              </a:lnSpc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CD</a:t>
            </a:r>
            <a:endParaRPr sz="4200">
              <a:solidFill>
                <a:srgbClr val="FFFFFF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lvl="0">
              <a:lnSpc>
                <a:spcPct val="150000"/>
              </a:lnSpc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读物</a:t>
            </a:r>
            <a:endParaRPr sz="4200">
              <a:solidFill>
                <a:srgbClr val="FFFFFF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lvl="0">
              <a:lnSpc>
                <a:spcPct val="150000"/>
              </a:lnSpc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手办</a:t>
            </a:r>
            <a:endParaRPr sz="4200">
              <a:solidFill>
                <a:srgbClr val="FFFFFF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lvl="0">
              <a:lnSpc>
                <a:spcPct val="150000"/>
              </a:lnSpc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纪念品</a:t>
            </a:r>
            <a:endParaRPr sz="4200">
              <a:solidFill>
                <a:srgbClr val="FFFFFF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lvl="0">
              <a:lnSpc>
                <a:spcPct val="150000"/>
              </a:lnSpc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入场券</a:t>
            </a:r>
          </a:p>
        </p:txBody>
      </p:sp>
      <p:sp>
        <p:nvSpPr>
          <p:cNvPr id="38" name="Shape 38"/>
          <p:cNvSpPr/>
          <p:nvPr>
            <p:ph type="body" idx="4294967295"/>
          </p:nvPr>
        </p:nvSpPr>
        <p:spPr>
          <a:xfrm>
            <a:off x="1270000" y="885800"/>
            <a:ext cx="10464800" cy="8446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000"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FFFFF"/>
                </a:solidFill>
              </a:rPr>
              <a:t>商品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dbs project - 副本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43957" y="1575519"/>
            <a:ext cx="10316886" cy="7845476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Shape 41"/>
          <p:cNvSpPr/>
          <p:nvPr>
            <p:ph type="body" idx="4294967295"/>
          </p:nvPr>
        </p:nvSpPr>
        <p:spPr>
          <a:xfrm>
            <a:off x="1270000" y="454000"/>
            <a:ext cx="10464800" cy="8446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000"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FFFFF"/>
                </a:solidFill>
              </a:rPr>
              <a:t>ER 图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98900" y="7955805"/>
            <a:ext cx="5207000" cy="1384301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pic>
        <p:nvPicPr>
          <p:cNvPr id="44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92808" y="4762618"/>
            <a:ext cx="2540001" cy="2387601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pic>
        <p:nvPicPr>
          <p:cNvPr id="45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875464" y="5104739"/>
            <a:ext cx="3293503" cy="1703359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pic>
        <p:nvPicPr>
          <p:cNvPr id="46" name="pasted-imag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907889" y="2221229"/>
            <a:ext cx="3189022" cy="2657518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sp>
        <p:nvSpPr>
          <p:cNvPr id="47" name="Shape 47"/>
          <p:cNvSpPr/>
          <p:nvPr/>
        </p:nvSpPr>
        <p:spPr>
          <a:xfrm>
            <a:off x="4307573" y="406400"/>
            <a:ext cx="4389654" cy="584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Noto Sans CJK SC Regular"/>
                <a:ea typeface="Noto Sans CJK SC Regular"/>
                <a:cs typeface="Noto Sans CJK SC Regular"/>
                <a:sym typeface="Noto Sans CJK SC Regular"/>
                <a:hlinkClick r:id="rId6" invalidUrl="" action="" tgtFrame="" tooltip="" history="1" highlightClick="0" endSnd="0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  <a:hlinkClick r:id="rId6" invalidUrl="" action="" tgtFrame="" tooltip="" history="1" highlightClick="0" endSnd="0"/>
              </a:rPr>
              <a:t>http://nexus.party/</a:t>
            </a:r>
          </a:p>
        </p:txBody>
      </p:sp>
      <p:sp>
        <p:nvSpPr>
          <p:cNvPr id="48" name="Shape 48"/>
          <p:cNvSpPr/>
          <p:nvPr/>
        </p:nvSpPr>
        <p:spPr>
          <a:xfrm flipV="1">
            <a:off x="6502399" y="1306829"/>
            <a:ext cx="1" cy="1042671"/>
          </a:xfrm>
          <a:prstGeom prst="line">
            <a:avLst/>
          </a:prstGeom>
          <a:ln w="101600">
            <a:solidFill>
              <a:srgbClr val="FFFFFF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49" name="Shape 49"/>
          <p:cNvSpPr/>
          <p:nvPr/>
        </p:nvSpPr>
        <p:spPr>
          <a:xfrm flipV="1">
            <a:off x="4112234" y="4485817"/>
            <a:ext cx="749939" cy="749939"/>
          </a:xfrm>
          <a:prstGeom prst="line">
            <a:avLst/>
          </a:prstGeom>
          <a:ln w="101600">
            <a:solidFill>
              <a:srgbClr val="FFFFFF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50" name="Shape 50"/>
          <p:cNvSpPr/>
          <p:nvPr/>
        </p:nvSpPr>
        <p:spPr>
          <a:xfrm flipH="1" flipV="1">
            <a:off x="8468929" y="4491732"/>
            <a:ext cx="738107" cy="738108"/>
          </a:xfrm>
          <a:prstGeom prst="line">
            <a:avLst/>
          </a:prstGeom>
          <a:ln w="101600">
            <a:solidFill>
              <a:srgbClr val="FFFFFF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51" name="Shape 51"/>
          <p:cNvSpPr/>
          <p:nvPr/>
        </p:nvSpPr>
        <p:spPr>
          <a:xfrm flipV="1">
            <a:off x="8498933" y="7292517"/>
            <a:ext cx="749939" cy="749939"/>
          </a:xfrm>
          <a:prstGeom prst="line">
            <a:avLst/>
          </a:prstGeom>
          <a:ln w="101600">
            <a:solidFill>
              <a:srgbClr val="FFFFFF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52" name="Shape 52"/>
          <p:cNvSpPr/>
          <p:nvPr/>
        </p:nvSpPr>
        <p:spPr>
          <a:xfrm flipH="1" flipV="1">
            <a:off x="4082229" y="7273033"/>
            <a:ext cx="738108" cy="738107"/>
          </a:xfrm>
          <a:prstGeom prst="line">
            <a:avLst/>
          </a:prstGeom>
          <a:ln w="101600">
            <a:solidFill>
              <a:srgbClr val="FFFFFF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creen Shot 2015-06-22 at 11.44.48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1097" y="1720889"/>
            <a:ext cx="12002606" cy="8383422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Shape 55"/>
          <p:cNvSpPr/>
          <p:nvPr>
            <p:ph type="body" idx="4294967295"/>
          </p:nvPr>
        </p:nvSpPr>
        <p:spPr>
          <a:xfrm>
            <a:off x="1270000" y="619100"/>
            <a:ext cx="10464800" cy="844600"/>
          </a:xfrm>
          <a:prstGeom prst="rect">
            <a:avLst/>
          </a:prstGeom>
        </p:spPr>
        <p:txBody>
          <a:bodyPr anchor="t"/>
          <a:lstStyle/>
          <a:p>
            <a:pPr lvl="0" marL="0" indent="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FFFFF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网址 </a:t>
            </a:r>
            <a:r>
              <a:rPr sz="5000">
                <a:solidFill>
                  <a:srgbClr val="FFFFFF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  <a:hlinkClick r:id="rId3" invalidUrl="" action="" tgtFrame="" tooltip="" history="1" highlightClick="0" endSnd="0"/>
              </a:rPr>
              <a:t>http://nexus.party/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0066C1"/>
            </a:gs>
            <a:gs pos="100000">
              <a:srgbClr val="094593"/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0066C1"/>
            </a:gs>
            <a:gs pos="100000">
              <a:srgbClr val="094593"/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