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12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6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37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27B2-9AF3-4E75-AD50-DE4D0E49F60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77BC-BDD7-4DE7-925D-18F046651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>
            <a:spLocks noChangeArrowheads="1"/>
          </p:cNvSpPr>
          <p:nvPr/>
        </p:nvSpPr>
        <p:spPr bwMode="auto">
          <a:xfrm>
            <a:off x="739775" y="5651500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主管職稱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1684338" y="6216650"/>
            <a:ext cx="3600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6000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主管姓名</a:t>
            </a:r>
          </a:p>
        </p:txBody>
      </p:sp>
      <p:sp>
        <p:nvSpPr>
          <p:cNvPr id="4" name="橢圓 3"/>
          <p:cNvSpPr/>
          <p:nvPr/>
        </p:nvSpPr>
        <p:spPr>
          <a:xfrm>
            <a:off x="2565400" y="7138988"/>
            <a:ext cx="1968500" cy="10953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rgbClr val="00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單位圓戳章</a:t>
            </a:r>
          </a:p>
        </p:txBody>
      </p:sp>
    </p:spTree>
    <p:extLst>
      <p:ext uri="{BB962C8B-B14F-4D97-AF65-F5344CB8AC3E}">
        <p14:creationId xmlns:p14="http://schemas.microsoft.com/office/powerpoint/2010/main" val="346577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Adobe 楷体 Std R</vt:lpstr>
      <vt:lpstr>華康行書體(P)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Yosuke Taka</dc:creator>
  <cp:lastModifiedBy>Yosuke Taka</cp:lastModifiedBy>
  <cp:revision>3</cp:revision>
  <dcterms:created xsi:type="dcterms:W3CDTF">2020-10-30T00:45:29Z</dcterms:created>
  <dcterms:modified xsi:type="dcterms:W3CDTF">2020-10-30T01:58:57Z</dcterms:modified>
</cp:coreProperties>
</file>