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6126-D4E8-46B5-BA6B-A8E2200167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Pointers</a:t>
            </a:r>
          </a:p>
          <a:p>
            <a:endParaRPr lang="en-US" dirty="0"/>
          </a:p>
          <a:p>
            <a:r>
              <a:rPr lang="en-US" dirty="0" smtClean="0"/>
              <a:t>George Mappouras</a:t>
            </a:r>
          </a:p>
          <a:p>
            <a:r>
              <a:rPr lang="en-US" dirty="0" smtClean="0"/>
              <a:t>9/10/2015</a:t>
            </a:r>
          </a:p>
        </p:txBody>
      </p:sp>
    </p:spTree>
    <p:extLst>
      <p:ext uri="{BB962C8B-B14F-4D97-AF65-F5344CB8AC3E}">
        <p14:creationId xmlns:p14="http://schemas.microsoft.com/office/powerpoint/2010/main" val="17962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Fault (SF)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1114" y="2198921"/>
            <a:ext cx="3785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Trying to access memory locations that do not belong in my program lead to SF</a:t>
            </a:r>
          </a:p>
          <a:p>
            <a:endParaRPr lang="en-US" dirty="0" smtClean="0"/>
          </a:p>
          <a:p>
            <a:r>
              <a:rPr lang="en-US" dirty="0" smtClean="0"/>
              <a:t>Which of the references below would cause a SF?</a:t>
            </a:r>
          </a:p>
          <a:p>
            <a:endParaRPr lang="en-US" dirty="0"/>
          </a:p>
          <a:p>
            <a:r>
              <a:rPr lang="en-US" dirty="0" smtClean="0"/>
              <a:t>1)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x2=*pointer;</a:t>
            </a:r>
          </a:p>
          <a:p>
            <a:r>
              <a:rPr lang="en-US" dirty="0" smtClean="0"/>
              <a:t>2)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*x2 = &amp;pointer;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int</a:t>
            </a:r>
            <a:r>
              <a:rPr lang="en-US" dirty="0" smtClean="0"/>
              <a:t>  *x2 = pointer + 2;</a:t>
            </a:r>
            <a:endParaRPr lang="en-US" dirty="0"/>
          </a:p>
          <a:p>
            <a:r>
              <a:rPr lang="en-US" dirty="0" smtClean="0"/>
              <a:t>4) </a:t>
            </a:r>
            <a:r>
              <a:rPr lang="en-US" dirty="0" err="1" smtClean="0"/>
              <a:t>int</a:t>
            </a:r>
            <a:r>
              <a:rPr lang="en-US" dirty="0" smtClean="0"/>
              <a:t> x2 = *(&amp;x1 + 10);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640361" y="2198921"/>
            <a:ext cx="8503071" cy="3748952"/>
            <a:chOff x="4640361" y="2198921"/>
            <a:chExt cx="8503071" cy="3748952"/>
          </a:xfrm>
        </p:grpSpPr>
        <p:grpSp>
          <p:nvGrpSpPr>
            <p:cNvPr id="38" name="Group 37"/>
            <p:cNvGrpSpPr/>
            <p:nvPr/>
          </p:nvGrpSpPr>
          <p:grpSpPr>
            <a:xfrm>
              <a:off x="4640363" y="2198921"/>
              <a:ext cx="8503069" cy="3748952"/>
              <a:chOff x="4640363" y="2198921"/>
              <a:chExt cx="8503069" cy="374895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640364" y="2198921"/>
                <a:ext cx="8503068" cy="3748952"/>
                <a:chOff x="3025209" y="2096371"/>
                <a:chExt cx="8503068" cy="3748952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025209" y="2096371"/>
                  <a:ext cx="8503068" cy="3748952"/>
                  <a:chOff x="3025209" y="2096371"/>
                  <a:chExt cx="5868905" cy="2569634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025211" y="2871387"/>
                    <a:ext cx="2392823" cy="25637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/>
                      <a:t>Address4</a:t>
                    </a:r>
                    <a:r>
                      <a:rPr lang="en-US" dirty="0"/>
                      <a:t>	 </a:t>
                    </a:r>
                    <a:r>
                      <a:rPr lang="en-US" dirty="0" smtClean="0"/>
                      <a:t>      pointer = Address9</a:t>
                    </a:r>
                    <a:endParaRPr lang="en-US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025210" y="2615013"/>
                    <a:ext cx="2392823" cy="25637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025209" y="2358639"/>
                    <a:ext cx="2392823" cy="256374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025209" y="3127761"/>
                    <a:ext cx="2392823" cy="25637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025209" y="2102265"/>
                    <a:ext cx="2392823" cy="256374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025211" y="4153257"/>
                    <a:ext cx="2392823" cy="256374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025210" y="3896883"/>
                    <a:ext cx="2392823" cy="256374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25209" y="3640509"/>
                    <a:ext cx="2392823" cy="25637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25209" y="4409631"/>
                    <a:ext cx="2392823" cy="256374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025209" y="3384135"/>
                    <a:ext cx="2392823" cy="25637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ight Brace 23"/>
                  <p:cNvSpPr/>
                  <p:nvPr/>
                </p:nvSpPr>
                <p:spPr>
                  <a:xfrm>
                    <a:off x="5494946" y="2649196"/>
                    <a:ext cx="256374" cy="1281870"/>
                  </a:xfrm>
                  <a:prstGeom prst="rightBrace">
                    <a:avLst>
                      <a:gd name="adj1" fmla="val 125000"/>
                      <a:gd name="adj2" fmla="val 50000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033331" y="3105465"/>
                    <a:ext cx="2860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My programs memory space</a:t>
                    </a:r>
                    <a:endParaRPr lang="en-US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033331" y="2096371"/>
                    <a:ext cx="1753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Other program 1</a:t>
                    </a:r>
                    <a:endParaRPr lang="en-US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096000" y="4091573"/>
                    <a:ext cx="1753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Other program 2</a:t>
                    </a:r>
                    <a:endParaRPr lang="en-US" dirty="0"/>
                  </a:p>
                </p:txBody>
              </p:sp>
            </p:grpSp>
            <p:cxnSp>
              <p:nvCxnSpPr>
                <p:cNvPr id="32" name="Curved Connector 31"/>
                <p:cNvCxnSpPr>
                  <a:stCxn id="13" idx="1"/>
                  <a:endCxn id="19" idx="1"/>
                </p:cNvCxnSpPr>
                <p:nvPr/>
              </p:nvCxnSpPr>
              <p:spPr>
                <a:xfrm rot="10800000" flipV="1">
                  <a:off x="3025210" y="3414093"/>
                  <a:ext cx="2" cy="1496141"/>
                </a:xfrm>
                <a:prstGeom prst="curvedConnector3">
                  <a:avLst>
                    <a:gd name="adj1" fmla="val 1143010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4640364" y="2955590"/>
                <a:ext cx="3466803" cy="3740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Address3         x = 5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40363" y="4077696"/>
                <a:ext cx="3466803" cy="3740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Address6 	 pointer_to_x = Address7</a:t>
                </a:r>
                <a:endParaRPr lang="en-US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4640361" y="44517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Address7 	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Fault (SF)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1114" y="2198921"/>
            <a:ext cx="378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Trying to access memory locations that do not belong in my program lead to SF</a:t>
            </a:r>
          </a:p>
          <a:p>
            <a:endParaRPr lang="en-US" dirty="0" smtClean="0"/>
          </a:p>
          <a:p>
            <a:r>
              <a:rPr lang="en-US" dirty="0" smtClean="0"/>
              <a:t>Which of the references below would cause a SF?</a:t>
            </a:r>
          </a:p>
          <a:p>
            <a:endParaRPr lang="en-US" dirty="0"/>
          </a:p>
          <a:p>
            <a:r>
              <a:rPr lang="en-US" dirty="0" smtClean="0"/>
              <a:t>1)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x2=*pointer;		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dirty="0" smtClean="0"/>
              <a:t>2)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*x2 = &amp;pointer;  	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int</a:t>
            </a:r>
            <a:r>
              <a:rPr lang="en-US" dirty="0" smtClean="0"/>
              <a:t>  *x2 = pointer + 2;	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dirty="0" smtClean="0"/>
              <a:t>4) </a:t>
            </a:r>
            <a:r>
              <a:rPr lang="en-US" dirty="0" err="1" smtClean="0"/>
              <a:t>int</a:t>
            </a:r>
            <a:r>
              <a:rPr lang="en-US" dirty="0" smtClean="0"/>
              <a:t> x2 = *(&amp;x1 + 10);</a:t>
            </a:r>
            <a:r>
              <a:rPr lang="en-US" dirty="0" smtClean="0">
                <a:solidFill>
                  <a:srgbClr val="FF0000"/>
                </a:solidFill>
              </a:rPr>
              <a:t>            YES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about pointer_to_x 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0364" y="2198921"/>
            <a:ext cx="8503068" cy="3748952"/>
            <a:chOff x="4640364" y="2198921"/>
            <a:chExt cx="8503068" cy="3748952"/>
          </a:xfrm>
        </p:grpSpPr>
        <p:grpSp>
          <p:nvGrpSpPr>
            <p:cNvPr id="33" name="Group 32"/>
            <p:cNvGrpSpPr/>
            <p:nvPr/>
          </p:nvGrpSpPr>
          <p:grpSpPr>
            <a:xfrm>
              <a:off x="4640364" y="2198921"/>
              <a:ext cx="8503068" cy="3748952"/>
              <a:chOff x="3025209" y="2096371"/>
              <a:chExt cx="8503068" cy="374895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025209" y="2096371"/>
                <a:ext cx="8503068" cy="3748952"/>
                <a:chOff x="3025209" y="2096371"/>
                <a:chExt cx="5868905" cy="256963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025211" y="2871387"/>
                  <a:ext cx="2392823" cy="256374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Address4</a:t>
                  </a:r>
                  <a:r>
                    <a:rPr lang="en-US" dirty="0"/>
                    <a:t>	 </a:t>
                  </a:r>
                  <a:r>
                    <a:rPr lang="en-US" dirty="0" smtClean="0"/>
                    <a:t>      pointer = Address9</a:t>
                  </a:r>
                  <a:endParaRPr lang="en-US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025210" y="2615013"/>
                  <a:ext cx="2392823" cy="256374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Address3         x = 5</a:t>
                  </a:r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25209" y="2358639"/>
                  <a:ext cx="2392823" cy="25637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025209" y="3127761"/>
                  <a:ext cx="2392823" cy="256374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25209" y="2102265"/>
                  <a:ext cx="2392823" cy="25637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25211" y="4153257"/>
                  <a:ext cx="2392823" cy="25637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025210" y="3896883"/>
                  <a:ext cx="2392823" cy="25637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025209" y="3640509"/>
                  <a:ext cx="2392823" cy="256374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025209" y="4409631"/>
                  <a:ext cx="2392823" cy="25637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025209" y="3384135"/>
                  <a:ext cx="2392823" cy="256374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Address6 	 pointer_to_x = Address7</a:t>
                  </a:r>
                  <a:endParaRPr lang="en-US" dirty="0"/>
                </a:p>
              </p:txBody>
            </p:sp>
            <p:sp>
              <p:nvSpPr>
                <p:cNvPr id="24" name="Right Brace 23"/>
                <p:cNvSpPr/>
                <p:nvPr/>
              </p:nvSpPr>
              <p:spPr>
                <a:xfrm>
                  <a:off x="5494946" y="2649196"/>
                  <a:ext cx="256374" cy="1281870"/>
                </a:xfrm>
                <a:prstGeom prst="rightBrace">
                  <a:avLst>
                    <a:gd name="adj1" fmla="val 125000"/>
                    <a:gd name="adj2" fmla="val 50000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033331" y="3105465"/>
                  <a:ext cx="2860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My programs memory space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033331" y="2096371"/>
                  <a:ext cx="1753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Other program 1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096000" y="4091573"/>
                  <a:ext cx="1753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Other program 2</a:t>
                  </a:r>
                  <a:endParaRPr lang="en-US" dirty="0"/>
                </a:p>
              </p:txBody>
            </p:sp>
          </p:grpSp>
          <p:cxnSp>
            <p:nvCxnSpPr>
              <p:cNvPr id="32" name="Curved Connector 31"/>
              <p:cNvCxnSpPr>
                <a:stCxn id="13" idx="1"/>
                <a:endCxn id="19" idx="1"/>
              </p:cNvCxnSpPr>
              <p:nvPr/>
            </p:nvCxnSpPr>
            <p:spPr>
              <a:xfrm rot="10800000" flipV="1">
                <a:off x="3025210" y="3414093"/>
                <a:ext cx="2" cy="1496141"/>
              </a:xfrm>
              <a:prstGeom prst="curvedConnector3">
                <a:avLst>
                  <a:gd name="adj1" fmla="val 1143010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/>
            <p:cNvSpPr/>
            <p:nvPr/>
          </p:nvSpPr>
          <p:spPr>
            <a:xfrm>
              <a:off x="4646220" y="44517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Address7 	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5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result of the program below?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count = 10, *temp, sum = 0;</a:t>
            </a:r>
          </a:p>
          <a:p>
            <a:pPr marL="0" indent="0">
              <a:buNone/>
            </a:pPr>
            <a:r>
              <a:rPr lang="en-US" dirty="0" smtClean="0"/>
              <a:t>temp = &amp;count;</a:t>
            </a:r>
          </a:p>
          <a:p>
            <a:pPr marL="0" indent="0">
              <a:buNone/>
            </a:pPr>
            <a:r>
              <a:rPr lang="en-US" dirty="0" smtClean="0"/>
              <a:t>*temp = 20;</a:t>
            </a:r>
          </a:p>
          <a:p>
            <a:pPr marL="0" indent="0">
              <a:buNone/>
            </a:pPr>
            <a:r>
              <a:rPr lang="en-US" dirty="0" smtClean="0"/>
              <a:t>temp = &amp;sum;</a:t>
            </a:r>
          </a:p>
          <a:p>
            <a:pPr marL="0" indent="0">
              <a:buNone/>
            </a:pPr>
            <a:r>
              <a:rPr lang="en-US" dirty="0" smtClean="0"/>
              <a:t>*temp = count;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("count = %d, *temp = %d, sum = %d\n", count, *temp, sum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result of the program below?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count = 10, *temp, sum = 0;</a:t>
            </a:r>
          </a:p>
          <a:p>
            <a:pPr marL="0" indent="0">
              <a:buNone/>
            </a:pPr>
            <a:r>
              <a:rPr lang="en-US" dirty="0" smtClean="0"/>
              <a:t>temp = &amp;count;</a:t>
            </a:r>
          </a:p>
          <a:p>
            <a:pPr marL="0" indent="0">
              <a:buNone/>
            </a:pPr>
            <a:r>
              <a:rPr lang="en-US" dirty="0" smtClean="0"/>
              <a:t>*temp = 20;</a:t>
            </a:r>
          </a:p>
          <a:p>
            <a:pPr marL="0" indent="0">
              <a:buNone/>
            </a:pPr>
            <a:r>
              <a:rPr lang="en-US" dirty="0" smtClean="0"/>
              <a:t>temp = &amp;sum;</a:t>
            </a:r>
          </a:p>
          <a:p>
            <a:pPr marL="0" indent="0">
              <a:buNone/>
            </a:pPr>
            <a:r>
              <a:rPr lang="en-US" dirty="0" smtClean="0"/>
              <a:t>*temp = count;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("count = %d, *temp = %d, sum = %d\n", count, *temp, sum );</a:t>
            </a:r>
          </a:p>
          <a:p>
            <a:pPr marL="0" indent="0">
              <a:buNone/>
            </a:pPr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count = 20, *temp = 20, sum = 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All of programing (page 145 of the book/ 171 of the pdf)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4" y="1762298"/>
            <a:ext cx="10216456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All of programing (page 145 of the book/ 171 of the pdf)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1995" y="2901142"/>
            <a:ext cx="42810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 f, *a = 3, b = 4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In g, x = 7, *y = 8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Back in f, *a = 7, b = 0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In main: x = 7, y =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506" y="3416530"/>
            <a:ext cx="1883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Answer: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82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“type” (like </a:t>
            </a:r>
            <a:r>
              <a:rPr lang="en-US" dirty="0" err="1" smtClean="0"/>
              <a:t>int</a:t>
            </a:r>
            <a:r>
              <a:rPr lang="en-US" dirty="0" smtClean="0"/>
              <a:t> or char)</a:t>
            </a:r>
          </a:p>
          <a:p>
            <a:endParaRPr lang="en-US" dirty="0"/>
          </a:p>
          <a:p>
            <a:r>
              <a:rPr lang="en-US" dirty="0" smtClean="0"/>
              <a:t>It stores an address (of specific type)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address? Why is it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refer to places in memory (or nowhere…)</a:t>
            </a:r>
          </a:p>
          <a:p>
            <a:endParaRPr lang="en-US" dirty="0"/>
          </a:p>
          <a:p>
            <a:r>
              <a:rPr lang="en-US" dirty="0" smtClean="0"/>
              <a:t>Used to pass a variable to a function by reference! (and other reasons)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09208" y="4001294"/>
            <a:ext cx="2422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swap1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/>
              <a:t>	</a:t>
            </a:r>
            <a:r>
              <a:rPr lang="en-US" dirty="0" smtClean="0"/>
              <a:t>x=y;</a:t>
            </a:r>
          </a:p>
          <a:p>
            <a:r>
              <a:rPr lang="en-US" dirty="0"/>
              <a:t>	</a:t>
            </a:r>
            <a:r>
              <a:rPr lang="en-US" dirty="0" smtClean="0"/>
              <a:t>y=temp;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1221" y="4001294"/>
            <a:ext cx="2652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swap2 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 = *x;</a:t>
            </a:r>
          </a:p>
          <a:p>
            <a:r>
              <a:rPr lang="en-US" dirty="0"/>
              <a:t>	</a:t>
            </a:r>
            <a:r>
              <a:rPr lang="en-US" dirty="0" smtClean="0"/>
              <a:t>*x=*y;</a:t>
            </a:r>
          </a:p>
          <a:p>
            <a:r>
              <a:rPr lang="en-US" dirty="0"/>
              <a:t>	</a:t>
            </a:r>
            <a:r>
              <a:rPr lang="en-US" dirty="0" smtClean="0"/>
              <a:t>*y=temp;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* vs &amp;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symbol * next to a variable means:</a:t>
            </a:r>
          </a:p>
          <a:p>
            <a:pPr marL="0" indent="0">
              <a:buNone/>
            </a:pPr>
            <a:r>
              <a:rPr lang="en-US" dirty="0" smtClean="0"/>
              <a:t>Take the context of the variable, use it as an address, and lead me to the memory with that address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symbol &amp; next to a variable means:</a:t>
            </a:r>
          </a:p>
          <a:p>
            <a:pPr marL="0" indent="0">
              <a:buNone/>
            </a:pPr>
            <a:r>
              <a:rPr lang="en-US" dirty="0" smtClean="0"/>
              <a:t>Tell me the address of the memory location that stores this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*p1 = *x;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*p2 = &amp;x;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of the two pointers refers to x?</a:t>
            </a:r>
          </a:p>
          <a:p>
            <a:pPr marL="0" indent="0">
              <a:buNone/>
            </a:pPr>
            <a:r>
              <a:rPr lang="en-US" dirty="0" smtClean="0"/>
              <a:t>Answer: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*p1 = *x;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*p2 = &amp;x;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of the two pointers refers to x?</a:t>
            </a:r>
          </a:p>
          <a:p>
            <a:pPr marL="0" indent="0">
              <a:buNone/>
            </a:pPr>
            <a:r>
              <a:rPr lang="en-US" dirty="0" smtClean="0"/>
              <a:t>Answer:  </a:t>
            </a:r>
            <a:r>
              <a:rPr lang="en-US" dirty="0" smtClean="0">
                <a:solidFill>
                  <a:srgbClr val="FF0000"/>
                </a:solidFill>
              </a:rPr>
              <a:t>p2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of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*p1 = &amp;x;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**p2 = &amp;p1;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Pointers are also in memory! Their memory locations has an address!</a:t>
            </a:r>
          </a:p>
          <a:p>
            <a:pPr marL="0" indent="0">
              <a:buNone/>
            </a:pPr>
            <a:r>
              <a:rPr lang="en-US" dirty="0" smtClean="0"/>
              <a:t>What is the result of *(*p2)?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0058" y="1620981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0057" y="1859826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2825" y="2105891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2824" y="2344736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0058" y="3414853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0057" y="3653698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2825" y="3899763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2824" y="4138608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63840" y="2691098"/>
            <a:ext cx="68323" cy="683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63840" y="2942412"/>
            <a:ext cx="68323" cy="683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63839" y="3175168"/>
            <a:ext cx="68323" cy="683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58247" y="1607692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address1	x=5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9938" y="2291825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address4	p1=address1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45777" y="3601600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address24	p2=address4 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1" idx="3"/>
            <a:endCxn id="18" idx="3"/>
          </p:cNvCxnSpPr>
          <p:nvPr/>
        </p:nvCxnSpPr>
        <p:spPr>
          <a:xfrm flipV="1">
            <a:off x="8994370" y="2445714"/>
            <a:ext cx="21691" cy="1328519"/>
          </a:xfrm>
          <a:prstGeom prst="curvedConnector3">
            <a:avLst>
              <a:gd name="adj1" fmla="val 1153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1"/>
            <a:endCxn id="6" idx="1"/>
          </p:cNvCxnSpPr>
          <p:nvPr/>
        </p:nvCxnSpPr>
        <p:spPr>
          <a:xfrm rot="10800000">
            <a:off x="6700058" y="1741517"/>
            <a:ext cx="2766" cy="723755"/>
          </a:xfrm>
          <a:prstGeom prst="curvedConnector3">
            <a:avLst>
              <a:gd name="adj1" fmla="val 83646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of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*p1 = &amp;x;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**p2 = &amp;p1;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Pointers are also in memory! Their memory locations has an address!</a:t>
            </a:r>
          </a:p>
          <a:p>
            <a:pPr marL="0" indent="0">
              <a:buNone/>
            </a:pPr>
            <a:r>
              <a:rPr lang="en-US" dirty="0" smtClean="0"/>
              <a:t>What is the result of *(*p2)? </a:t>
            </a:r>
          </a:p>
          <a:p>
            <a:pPr marL="0" indent="0">
              <a:buNone/>
            </a:pPr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*(*p2) = *(address1) = x =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0058" y="1620981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0057" y="1859826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2825" y="2105891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2824" y="2344736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0058" y="3414853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0057" y="3653698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2825" y="3899763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2824" y="4138608"/>
            <a:ext cx="2294313" cy="24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63840" y="2691098"/>
            <a:ext cx="68323" cy="683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63840" y="2942412"/>
            <a:ext cx="68323" cy="683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63839" y="3175168"/>
            <a:ext cx="68323" cy="683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58247" y="1607692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address1	x=5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9938" y="2291825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address4	p1=address1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45777" y="3601600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address24	p2=address4 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1" idx="3"/>
            <a:endCxn id="18" idx="3"/>
          </p:cNvCxnSpPr>
          <p:nvPr/>
        </p:nvCxnSpPr>
        <p:spPr>
          <a:xfrm flipV="1">
            <a:off x="8994370" y="2445714"/>
            <a:ext cx="21691" cy="1328519"/>
          </a:xfrm>
          <a:prstGeom prst="curvedConnector3">
            <a:avLst>
              <a:gd name="adj1" fmla="val 1153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1"/>
            <a:endCxn id="6" idx="1"/>
          </p:cNvCxnSpPr>
          <p:nvPr/>
        </p:nvCxnSpPr>
        <p:spPr>
          <a:xfrm rot="10800000">
            <a:off x="6700058" y="1741517"/>
            <a:ext cx="2766" cy="723755"/>
          </a:xfrm>
          <a:prstGeom prst="curvedConnector3">
            <a:avLst>
              <a:gd name="adj1" fmla="val 83646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Null pointer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871103" y="1854437"/>
            <a:ext cx="4256408" cy="3727131"/>
            <a:chOff x="4407958" y="2078182"/>
            <a:chExt cx="3369317" cy="3127371"/>
          </a:xfrm>
        </p:grpSpPr>
        <p:grpSp>
          <p:nvGrpSpPr>
            <p:cNvPr id="6" name="Group 5"/>
            <p:cNvGrpSpPr/>
            <p:nvPr/>
          </p:nvGrpSpPr>
          <p:grpSpPr>
            <a:xfrm>
              <a:off x="6378630" y="2989009"/>
              <a:ext cx="432262" cy="432262"/>
              <a:chOff x="2294313" y="2161309"/>
              <a:chExt cx="432262" cy="4322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94313" y="2161309"/>
                <a:ext cx="432262" cy="4322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301092" y="21927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63738" y="2078182"/>
              <a:ext cx="432262" cy="432262"/>
              <a:chOff x="2294313" y="2161309"/>
              <a:chExt cx="432262" cy="43226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4313" y="2161309"/>
                <a:ext cx="432262" cy="4322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59601" y="21927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874029" y="2989009"/>
              <a:ext cx="432262" cy="432262"/>
              <a:chOff x="2294313" y="2161309"/>
              <a:chExt cx="432262" cy="43226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94313" y="2161309"/>
                <a:ext cx="432262" cy="4322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59601" y="21927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46368" y="3917080"/>
              <a:ext cx="432262" cy="432262"/>
              <a:chOff x="2294313" y="2161309"/>
              <a:chExt cx="432262" cy="43226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294313" y="2161309"/>
                <a:ext cx="432262" cy="4322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9601" y="21927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10892" y="3917080"/>
              <a:ext cx="432262" cy="432262"/>
              <a:chOff x="2294313" y="2161309"/>
              <a:chExt cx="432262" cy="43226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294313" y="2161309"/>
                <a:ext cx="432262" cy="4322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94313" y="217855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cxnSp>
          <p:nvCxnSpPr>
            <p:cNvPr id="20" name="Straight Arrow Connector 19"/>
            <p:cNvCxnSpPr>
              <a:stCxn id="8" idx="4"/>
              <a:endCxn id="11" idx="0"/>
            </p:cNvCxnSpPr>
            <p:nvPr/>
          </p:nvCxnSpPr>
          <p:spPr>
            <a:xfrm flipH="1">
              <a:off x="5090160" y="2510444"/>
              <a:ext cx="789709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4" idx="0"/>
            </p:cNvCxnSpPr>
            <p:nvPr/>
          </p:nvCxnSpPr>
          <p:spPr>
            <a:xfrm>
              <a:off x="5879869" y="2510444"/>
              <a:ext cx="71489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162499" y="3438515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94761" y="3438515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730237" y="4349342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162499" y="4366586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75120" y="4349342"/>
              <a:ext cx="351903" cy="513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027023" y="4366586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657898" y="3428381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090160" y="3445625"/>
              <a:ext cx="432262" cy="478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4531" y="483622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999" y="483622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0575" y="482557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43154" y="482502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7953" y="392419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07958" y="389983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9017" y="2654768"/>
            <a:ext cx="3810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node 1 exists in the current tree?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about initializations?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717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Recitation 03</vt:lpstr>
      <vt:lpstr>What is a pointer?</vt:lpstr>
      <vt:lpstr>What is an address? Why is it needed</vt:lpstr>
      <vt:lpstr>The * vs &amp;</vt:lpstr>
      <vt:lpstr>Example 1</vt:lpstr>
      <vt:lpstr>Example 1</vt:lpstr>
      <vt:lpstr>Pointer of a pointer?</vt:lpstr>
      <vt:lpstr>Pointer of a pointer?</vt:lpstr>
      <vt:lpstr>The Null pointer</vt:lpstr>
      <vt:lpstr>Segmentation Fault (SF)</vt:lpstr>
      <vt:lpstr>Segmentation Fault (SF)</vt:lpstr>
      <vt:lpstr>Exercise 1</vt:lpstr>
      <vt:lpstr>Exercise 1</vt:lpstr>
      <vt:lpstr>Exercise 2: All of programing (page 145 of the book/ 171 of the pdf)</vt:lpstr>
      <vt:lpstr>Exercise 2: All of programing (page 145 of the book/ 171 of the pdf)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03</dc:title>
  <dc:creator>George Mappouras</dc:creator>
  <cp:lastModifiedBy>George Mappouras</cp:lastModifiedBy>
  <cp:revision>20</cp:revision>
  <dcterms:created xsi:type="dcterms:W3CDTF">2015-09-11T01:08:08Z</dcterms:created>
  <dcterms:modified xsi:type="dcterms:W3CDTF">2015-09-11T17:26:26Z</dcterms:modified>
</cp:coreProperties>
</file>