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58" r:id="rId7"/>
    <p:sldId id="260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DFA02-0815-5FC1-A551-A04F0F0E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A5F32D-D3FA-43DF-980F-841373DC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D1744-FC91-E90D-751F-40575AB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2AC6AD-757C-FF86-0801-722B55B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50569-C460-06A9-25BE-C0A2220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4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B67B7-D695-C083-E754-2C2435B2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928E18-539B-28B9-763F-7B0FA4AE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B41EC9-C377-9CE4-7998-6436EB7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9ACFD3-4103-5E3C-0E9D-46E8C24E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5EEBA2-86F2-87A7-B35D-B36F3EA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C96069-F8CF-A197-DE4E-30A66C651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0064AD-E8B3-1626-47FB-F18D3059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87859-8E1B-C69B-0097-DA617596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0FD12A-C75F-B3B7-CECD-30E369ED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425AC-C0E7-44A0-6373-01A23A7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8EE88-365E-CAB9-20F3-3DB372F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78E7A-574C-5462-40C8-A9C96C31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4A276-4715-FE79-33CA-B6F7461F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A0BBB0-CD46-8E85-1E8F-8FEAAE2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CBFCB-E28A-0480-8284-9D221A6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BCD7D-2F76-A9EB-6C54-BD2ADE9A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C4588D-1DA2-5601-851A-DD87E190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2C9A32-0D4D-58A0-01ED-96F553A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3D1C3-A65E-F1E9-2746-8E93684A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344D94-A8C3-557D-6697-9E3F35AC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DF45D-A799-F9B9-0E47-ABA8475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7F595-3D5F-D1F0-29F4-CACD6AB4E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D0A82F-14AF-AA05-9830-A392409E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C682B-6B5C-33EC-6331-9ED66FF3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09C266-6C91-BEE9-0781-9DF65D3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8C09F-FC13-DAA0-721F-08722F0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C10D8-3614-71BE-E26F-19170907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9FEA6D-A997-DB5E-3380-8F12EFC9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94CEDB-2A82-8B1E-00CA-1D12FDD1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DB36BE-07C4-8715-06FE-5FDCD9C8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F77444-77FC-EF32-742B-D2E89CEA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39F50D-DC25-555D-1883-4A41D4B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EDEC04-0F36-E5B7-4060-2A6BB258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F3B794-685E-C1CB-3C74-DC1A770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75D1C-021C-D74F-5CF0-18026BD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CFC122-549E-5618-B8F0-D9CEB10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041D40-FC66-978E-401D-82BAEF2D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8C1D08-B7BE-C3F9-DAEE-F18BE24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C07E5E-9889-98AD-98C3-1C4B3BD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4F7ECB-8C23-0CC2-16B6-1CBE09E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0B3913-6B24-E4CC-E9D2-562924E7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839DC-35F7-4A06-5D9B-B4772F2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1C81A-B55D-5BD6-586A-D7750A2E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488136-11D3-DCE2-9C0F-45286629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6D1ACA-892F-693B-BD88-4BDA7A4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B2510E-12B1-135D-78C8-7BB09D1A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6B7611-B23C-1E83-6B02-C76FFC6F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A285B-29AB-BCB1-9550-BB008D50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4D9275-0495-B571-1F15-72EBAA22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F19077-DEDA-D5FC-9195-5863F740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38E1A3-155B-6390-5BC1-D6755341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A633CE-17A8-8970-CB7C-7F516EE2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F23FE1-9938-E7A8-1F32-5D9F68B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AC5BA3-B27D-2AC3-8BCE-8D31A7D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634792-65D8-D335-0E9E-7FB06518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4D74F-DEAD-9898-B1A1-9CCCAB8B7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E2885E-FA16-A8B4-772B-3B330647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CAFF3D-A0F8-1C5F-3F30-1142AFDB2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C7B94-FAF9-7ED8-E1ED-69A323B8E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CS5260 Project 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C2EBE6-D970-1494-228B-ADE08D5AD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6 – Yizhou Guo &amp; </a:t>
            </a:r>
            <a:r>
              <a:rPr lang="en-US" altLang="zh-CN" dirty="0" err="1"/>
              <a:t>Zhenyu</a:t>
            </a:r>
            <a:r>
              <a:rPr lang="en-US" altLang="zh-CN" dirty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3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99696-510F-B919-FBD6-2973CF2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Process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2BA96-7811-6211-64D0-36261E25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Requirement analysis -&gt; Program Design -&gt; Implementation -&gt; AI </a:t>
            </a:r>
            <a:r>
              <a:rPr lang="en-US" altLang="zh-CN" dirty="0"/>
              <a:t>integration -&gt;Function </a:t>
            </a:r>
            <a:r>
              <a:rPr lang="en-US" altLang="zh-CN" dirty="0" smtClean="0"/>
              <a:t>improvements -&gt; </a:t>
            </a:r>
            <a:r>
              <a:rPr lang="en-US" altLang="zh-CN" dirty="0" smtClean="0"/>
              <a:t>Verify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2400" dirty="0" smtClean="0"/>
              <a:t>We </a:t>
            </a:r>
            <a:r>
              <a:rPr lang="en-US" altLang="zh-CN" sz="2400" dirty="0"/>
              <a:t>all </a:t>
            </a:r>
            <a:r>
              <a:rPr lang="en-US" altLang="zh-CN" sz="2400" dirty="0" smtClean="0"/>
              <a:t>agree that implement </a:t>
            </a:r>
            <a:r>
              <a:rPr lang="en-US" altLang="zh-CN" sz="2400" dirty="0"/>
              <a:t>a travel planner that could be used for real-life travel </a:t>
            </a:r>
            <a:r>
              <a:rPr lang="en-US" altLang="zh-CN" sz="2400" dirty="0" smtClean="0"/>
              <a:t>is a good idea.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We </a:t>
            </a:r>
            <a:r>
              <a:rPr lang="en-US" altLang="zh-CN" sz="2400" dirty="0"/>
              <a:t>completed the API of each function in modules. After testing each, we integrated </a:t>
            </a:r>
            <a:r>
              <a:rPr lang="en-US" altLang="zh-CN" sz="2400" dirty="0" smtClean="0"/>
              <a:t>them together.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ChatGPT</a:t>
            </a:r>
            <a:r>
              <a:rPr lang="en-US" altLang="zh-CN" sz="2400" dirty="0" smtClean="0"/>
              <a:t> help us on neural network part debugging.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66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99696-510F-B919-FBD6-2973CF2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Process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2BA96-7811-6211-64D0-36261E2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We are more familiar with search algorithms and neural network </a:t>
            </a:r>
            <a:r>
              <a:rPr lang="en-US" altLang="zh-CN" dirty="0" smtClean="0"/>
              <a:t>training.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 future, we may extend the front-end of this project to implement a graphical </a:t>
            </a:r>
            <a:r>
              <a:rPr lang="en-US" altLang="zh-CN" dirty="0" smtClean="0"/>
              <a:t>interface.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07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7EBD-9986-9EE8-38DC-5630B9E8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6BBB8-AE51-5C67-E134-0C729066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road trip into separate days, with user specify number of days and hours of trip per day</a:t>
            </a:r>
          </a:p>
          <a:p>
            <a:r>
              <a:rPr lang="en-US" altLang="zh-CN" dirty="0"/>
              <a:t>Use of dynamic preference adjustment based on visit history to ensure a more engaging journey</a:t>
            </a:r>
          </a:p>
          <a:p>
            <a:r>
              <a:rPr lang="en-US" altLang="zh-CN" dirty="0"/>
              <a:t>Integrated neural network trained from project 3 for predicting user preference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8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1B1DB-B52E-A753-D0D7-B58CBB8E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B3D395-A7F5-F90E-8A66-C7B8058C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Yizhou Guo:</a:t>
            </a:r>
          </a:p>
          <a:p>
            <a:pPr lvl="1"/>
            <a:r>
              <a:rPr lang="en-US" altLang="zh-CN" dirty="0"/>
              <a:t>Modify the search algorithm to search-by-day</a:t>
            </a:r>
          </a:p>
          <a:p>
            <a:pPr lvl="1"/>
            <a:r>
              <a:rPr lang="en-US" altLang="zh-CN" dirty="0"/>
              <a:t>Modify search strategy and implement dynamic preference assignment</a:t>
            </a:r>
          </a:p>
          <a:p>
            <a:pPr lvl="1"/>
            <a:r>
              <a:rPr lang="en-US" altLang="zh-CN" dirty="0"/>
              <a:t>Modify input and output</a:t>
            </a:r>
          </a:p>
          <a:p>
            <a:pPr lvl="1"/>
            <a:r>
              <a:rPr lang="en-US" altLang="zh-CN" dirty="0"/>
              <a:t>Program testing</a:t>
            </a:r>
          </a:p>
          <a:p>
            <a:r>
              <a:rPr lang="en-US" altLang="zh-CN" dirty="0" err="1"/>
              <a:t>Zhenyu</a:t>
            </a:r>
            <a:r>
              <a:rPr lang="en-US" altLang="zh-CN" dirty="0"/>
              <a:t> Liu:</a:t>
            </a:r>
          </a:p>
          <a:p>
            <a:pPr lvl="1"/>
            <a:r>
              <a:rPr lang="en-US" altLang="zh-CN" dirty="0"/>
              <a:t>Extract neural network results</a:t>
            </a:r>
          </a:p>
          <a:p>
            <a:pPr lvl="1"/>
            <a:r>
              <a:rPr lang="en-US" altLang="zh-CN" dirty="0"/>
              <a:t>Implement preference prediction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8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A3231-FA12-0F9C-FA50-405C85E3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preference adjustment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8DD5CCB-EAED-66A9-B805-4A3D8E194302}"/>
                  </a:ext>
                </a:extLst>
              </p:cNvPr>
              <p:cNvSpPr txBox="1"/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𝑛𝑒𝑤𝑈𝑠𝑒𝑟𝑃𝑟𝑒𝑓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𝑖𝑛𝑖𝑡𝑈𝑠𝑒𝑟𝑃𝑟𝑒𝑓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𝑝𝑟𝑒𝑣𝑈𝑠𝑒𝑟𝑃𝑟𝑒𝑓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−#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𝑚𝑎𝑡𝑐h𝑖𝑛𝑔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𝑎𝑡𝑡𝑟𝑎𝑐𝑡𝑖𝑜𝑛𝑠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D5CCB-EAED-66A9-B805-4A3D8E194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D7E3E8A-802D-37F5-53A7-C7D431152B71}"/>
                  </a:ext>
                </a:extLst>
              </p:cNvPr>
              <p:cNvSpPr txBox="1"/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𝑡h𝑒𝑚𝑒𝑃𝑟𝑒𝑓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𝑝𝑟𝑒𝑣𝑈𝑠𝑒𝑟𝑃𝑟𝑒𝑓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𝑙𝑜𝑐𝑎𝑡𝑖𝑜𝑛𝑇h𝑒𝑚𝑒𝐼𝑛𝑑𝑒𝑥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E3E8A-802D-37F5-53A7-C7D43115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9013BA7-7C13-2837-CF93-70988D05833E}"/>
                  </a:ext>
                </a:extLst>
              </p:cNvPr>
              <p:cNvSpPr txBox="1"/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𝑙𝑜𝑐𝑎𝑡𝑖𝑜𝑛𝑇h𝑒𝑚𝑒𝐼𝑛𝑑𝑒𝑥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based on how many attractions at locations that has the theme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13BA7-7C13-2837-CF93-70988D05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6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E5994-E4A9-A3D8-2A32-0DFE6ADF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Required python packages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8C2C1-B96A-9D61-BDD6-311398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pandas</a:t>
            </a:r>
          </a:p>
          <a:p>
            <a:r>
              <a:rPr lang="en-US" altLang="zh-CN" dirty="0" err="1"/>
              <a:t>joblib</a:t>
            </a:r>
            <a:endParaRPr lang="en-US" altLang="zh-CN" dirty="0"/>
          </a:p>
          <a:p>
            <a:r>
              <a:rPr lang="en-US" altLang="zh-CN" dirty="0"/>
              <a:t>scikit-learn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3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1485B-15E7-AB28-9036-AD11C7BC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Input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259E5-EB32-E452-12B0-0F960BBD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</a:p>
          <a:p>
            <a:endParaRPr lang="en-US" altLang="zh-CN" dirty="0"/>
          </a:p>
          <a:p>
            <a:r>
              <a:rPr lang="en-US" altLang="zh-CN" dirty="0"/>
              <a:t>Additional input: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E20526-FC80-00FC-6495-1AC3A675BAAF}"/>
              </a:ext>
            </a:extLst>
          </p:cNvPr>
          <p:cNvSpPr txBox="1"/>
          <p:nvPr/>
        </p:nvSpPr>
        <p:spPr>
          <a:xfrm>
            <a:off x="1331005" y="2255158"/>
            <a:ext cx="893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python3 main.py </a:t>
            </a:r>
            <a:r>
              <a:rPr lang="en-US" altLang="zh-CN" dirty="0" err="1">
                <a:latin typeface="Consolas" panose="020B0609020204030204" pitchFamily="49" charset="0"/>
              </a:rPr>
              <a:t>LocationFile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EdgeFile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StartLocation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0AE594-F5AE-AF01-D07E-1C79B7F68AAB}"/>
              </a:ext>
            </a:extLst>
          </p:cNvPr>
          <p:cNvSpPr txBox="1"/>
          <p:nvPr/>
        </p:nvSpPr>
        <p:spPr>
          <a:xfrm>
            <a:off x="1331004" y="3330996"/>
            <a:ext cx="89324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Please enter days of road trip: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maximum hours per day: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expected driving speed: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theme preference from most preferred first, enter stop to auto-fill the rest: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4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8EBE6-50F9-F39F-C767-388C5C2D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D6421-5999-D286-21E9-F6AE49A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5390E4-F869-1222-6E18-431EE587D656}"/>
              </a:ext>
            </a:extLst>
          </p:cNvPr>
          <p:cNvSpPr txBox="1"/>
          <p:nvPr/>
        </p:nvSpPr>
        <p:spPr>
          <a:xfrm>
            <a:off x="207947" y="2522557"/>
            <a:ext cx="117761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2.82hours   0.32hours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IndianapolisIN_tofrom_FortWayneIN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1.92hours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FortWayneIN_tofrom_DetroitMI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2.49hours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0.87hours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1.75hours   0.57hours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2.75hours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0.47hours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0.60hours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0.64hours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1891.0 total miles  5 days  37.90 total hours  Total Themes satisfied: 25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BB41B-A497-2D7D-E667-AFA7268333E6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10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2.48hours   0.63hours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0.91hours   0.33hours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0.91hours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ClevelandOH_tofrom_PittsburghPA_on_I76                          2.05hours   0.61hours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ColumbusOH_tofrom_PittsburghPA_on_I70E                          2.85hours   0.71hours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Indianapolis_tofrom_Columbus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2.71hours   0.54hours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1.72hours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0.55hours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0.77hours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Knoxville_tofrom_Chattanooga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1.72hours   0.59hours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McMinnville_tofrom_Chattanooga_on_I24E                          1.14hours   0.66hours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McMinnville_tofrom_Nashville_onI_24E                            1.18hours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0.43hours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2221.0 total miles  5 days  44.34 total hours  Total Themes satisfied: 25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9EA743-19A7-BC85-6CD0-9AB794942424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0.76hours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0.56hours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716.0 total miles  3 days  15.36 total hours  Total Themes satisfied: 10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Solution label: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LexingtonKY_tofrom_HuntingtonWV_on_I64E                         1.94hours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LouisvilleKY_tofrom_HuntingtonWV_on_I64E                        3.03hours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0.41hours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1.18hours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856.0 total miles  3 days  16.86 total hours  Total Themes satisfied: 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267141-9D47-0744-D31C-1071121E554B}"/>
              </a:ext>
            </a:extLst>
          </p:cNvPr>
          <p:cNvSpPr txBox="1"/>
          <p:nvPr/>
        </p:nvSpPr>
        <p:spPr>
          <a:xfrm>
            <a:off x="8813560" y="180144"/>
            <a:ext cx="32004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NashvilleTN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8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Museum/Music/History/ </a:t>
            </a:r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Entertainment/Education/ Retail/Sports/Games</a:t>
            </a:r>
          </a:p>
        </p:txBody>
      </p:sp>
    </p:spTree>
    <p:extLst>
      <p:ext uri="{BB962C8B-B14F-4D97-AF65-F5344CB8AC3E}">
        <p14:creationId xmlns:p14="http://schemas.microsoft.com/office/powerpoint/2010/main" val="5944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817</Words>
  <Application>Microsoft Office PowerPoint</Application>
  <PresentationFormat>宽屏</PresentationFormat>
  <Paragraphs>142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Consolas</vt:lpstr>
      <vt:lpstr>Office Theme</vt:lpstr>
      <vt:lpstr>CS5260 Project 4</vt:lpstr>
      <vt:lpstr>New features:</vt:lpstr>
      <vt:lpstr>Roles</vt:lpstr>
      <vt:lpstr>Dynamic preference adjustment</vt:lpstr>
      <vt:lpstr>Required python packages</vt:lpstr>
      <vt:lpstr>Program Input</vt:lpstr>
      <vt:lpstr>Program Output</vt:lpstr>
      <vt:lpstr>Some Program Output</vt:lpstr>
      <vt:lpstr>Some Program Output</vt:lpstr>
      <vt:lpstr>Development Process</vt:lpstr>
      <vt:lpstr>Development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CS5260 Project 4</dc:title>
  <dc:creator>Guo, Yizhou</dc:creator>
  <cp:lastModifiedBy>Edward Liu</cp:lastModifiedBy>
  <cp:revision>16</cp:revision>
  <dcterms:created xsi:type="dcterms:W3CDTF">2023-12-05T02:19:39Z</dcterms:created>
  <dcterms:modified xsi:type="dcterms:W3CDTF">2023-12-05T04:19:08Z</dcterms:modified>
</cp:coreProperties>
</file>