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63" r:id="rId4"/>
    <p:sldId id="262" r:id="rId5"/>
    <p:sldId id="257" r:id="rId6"/>
    <p:sldId id="266" r:id="rId7"/>
    <p:sldId id="264" r:id="rId8"/>
    <p:sldId id="267" r:id="rId9"/>
    <p:sldId id="268" r:id="rId10"/>
    <p:sldId id="269" r:id="rId11"/>
    <p:sldId id="271" r:id="rId12"/>
    <p:sldId id="272" r:id="rId13"/>
    <p:sldId id="277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2556-0663-9424-91A9-0FB3F40EC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37BDD-0DBB-F42B-16E9-C309849F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F343-99A1-BBF3-15E2-8F44937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2DBE-119F-0EB8-0E12-3BBEE959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AD2A-FE00-60BB-B3CF-F2D4B78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1DF3-DA05-C8D9-6846-53B0001E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48E5D-8538-AD03-2627-81CC2BE8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F50C-E0DA-BC8C-2B97-F7D7B8C0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1BB3-3FBF-833D-8EF7-957720E0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EC43-3C63-5F59-CF59-A58BDF8B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B1B8A-1159-0732-0748-FDC674FB2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7C49-87CC-F182-F233-CE11E061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5F26-F6CE-6670-2307-5BAFB8D0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D7E6-96DA-DEDE-2740-B6F40821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59AB-30D0-3399-52C4-D67BC12C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1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E33-F4E2-9206-E4EA-1AF7CAE2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6086-0736-D163-AEAA-A142811F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FE75-6B1D-C71C-CE0F-10B9F640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66DE-E15D-F25B-63DF-F9E695B9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61B8-816A-D18B-7C8C-9EF1FFA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3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0336-F1C0-6933-FFB9-93004FEB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F922F-E1F7-7FDD-B4BC-C768B5C0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3A7E-B43A-76B0-3F9B-07126DC6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635C-3190-55F3-7623-4298C395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2975-0272-6290-02C7-DB15D03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484-AA8A-EC1F-07F5-33DC9D3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40C0-2988-6214-A44C-46FB15D49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A9D5-7D71-EC65-4439-B04C3DEB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7695-8F22-1650-7DB2-75CBF92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0C821-F2E3-5DE9-F961-ECF01497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2C41-E94F-DAA7-E8AB-F8E98BB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1876-DBC0-CD26-E47D-5415E40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46CAC-0F62-D50D-58E3-CEE52973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F597-6374-8004-AB24-D6797CC09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43F9-5083-B7FF-4AB3-9537A7945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6FD6-555C-2E3C-0080-14FED4229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EF42-7560-6DF8-70FE-1FD84931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CC402-EF06-6AB1-BA23-929F55A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7C6B1-6F91-D55D-91DA-B6B6BF23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4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10F6-FFAA-8796-2D59-47273C1F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E2252-FD94-0969-A805-4C081BB6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8A15-3111-9F67-CB06-F24B1D10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0E353-FF21-87A6-991C-DC5D0D5D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E16BC-A2C2-99DA-A433-DCA8330D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8C2A6-F33F-6E7C-3361-4343A5F5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3F679-9B35-5DBF-E844-1479FEBF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B5F8-14BF-866A-CC79-AC7785F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554A-481D-5771-ABC7-CCA0D117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C2B64-ECA1-9662-6627-892710ED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4733-7D17-0BB6-DDE0-94E8BBE9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01B7-9CAF-ADB3-167B-43BF5314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472F-9971-48FF-3646-36F90921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7271-9334-97A8-9DC5-C403DD0A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F05F-808F-5229-B580-8C9B258A6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10DBF-7BF7-24D7-A0B5-633C43F5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86A7F-D268-DDA5-7D75-BEB5216E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7CF2-D7CE-B8D1-2291-D133C53F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6344-B6B1-24F5-A13A-C690884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230-DB91-F601-5883-7FEA1E2B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FA2B-7EB3-A41B-63BC-4CDBD33F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516F-0F00-7585-E436-690F64743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ECB3-81A5-434F-867E-92A165E625A0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5335-0631-437F-DC21-B8FC2AF3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283B-F525-7986-F41C-485EDB05A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A45D-AF79-47F5-ACFA-08E3D4DF0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d.edu/~dchiang/teaching/theory/2016/notes/week06/week06b.pdf" TargetMode="External"/><Relationship Id="rId2" Type="http://schemas.openxmlformats.org/officeDocument/2006/relationships/hyperlink" Target="https://www.cse.cuhk.edu.hk/~siuon/csci3130-f18/slides/lec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oyizhou01/CS5252Final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90F6E-D109-C06F-107F-60704658145A}"/>
              </a:ext>
            </a:extLst>
          </p:cNvPr>
          <p:cNvSpPr txBox="1"/>
          <p:nvPr/>
        </p:nvSpPr>
        <p:spPr>
          <a:xfrm>
            <a:off x="1407858" y="2228671"/>
            <a:ext cx="93762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/>
              <a:t>Final Project Presentation</a:t>
            </a:r>
          </a:p>
          <a:p>
            <a:pPr algn="ctr"/>
            <a:r>
              <a:rPr lang="en-US" altLang="zh-CN" sz="3200" dirty="0"/>
              <a:t>Prove the equivalence of CFG and PDA</a:t>
            </a:r>
          </a:p>
          <a:p>
            <a:pPr algn="ctr"/>
            <a:r>
              <a:rPr lang="en-US" altLang="zh-CN" sz="2400" dirty="0"/>
              <a:t>Part I: convert any CFG to PDA using computer program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Yizhou Guo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4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5131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q1,X)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q1,Y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q1,Z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q2,0,Y)=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q2,0,Z)=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q3,1,Y)=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q3,1,Z)=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</a:t>
            </a:r>
            <a:r>
              <a:rPr lang="el-GR" altLang="zh-CN" dirty="0">
                <a:latin typeface="Consolas" panose="020B0609020204030204" pitchFamily="49" charset="0"/>
              </a:rPr>
              <a:t>ε,</a:t>
            </a:r>
            <a:r>
              <a:rPr lang="en-US" altLang="zh-CN" dirty="0">
                <a:latin typeface="Consolas" panose="020B0609020204030204" pitchFamily="49" charset="0"/>
              </a:rPr>
              <a:t>Y)=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</a:t>
            </a:r>
            <a:r>
              <a:rPr lang="el-GR" altLang="zh-CN" dirty="0">
                <a:latin typeface="Consolas" panose="020B0609020204030204" pitchFamily="49" charset="0"/>
              </a:rPr>
              <a:t>ε,</a:t>
            </a:r>
            <a:r>
              <a:rPr lang="en-US" altLang="zh-CN" dirty="0">
                <a:latin typeface="Consolas" panose="020B0609020204030204" pitchFamily="49" charset="0"/>
              </a:rPr>
              <a:t>Z)=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q2,0,X)=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q3,1,X)=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</a:t>
            </a:r>
            <a:r>
              <a:rPr lang="el-GR" altLang="zh-CN" dirty="0">
                <a:latin typeface="Consolas" panose="020B0609020204030204" pitchFamily="49" charset="0"/>
              </a:rPr>
              <a:t>ε,</a:t>
            </a:r>
            <a:r>
              <a:rPr lang="en-US" altLang="zh-CN" dirty="0">
                <a:latin typeface="Consolas" panose="020B0609020204030204" pitchFamily="49" charset="0"/>
              </a:rPr>
              <a:t>X)=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944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Program Generated (with states renamed) vs Human Written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37FF4-C6D3-F264-A577-46D7593EB6DE}"/>
              </a:ext>
            </a:extLst>
          </p:cNvPr>
          <p:cNvSpPr txBox="1"/>
          <p:nvPr/>
        </p:nvSpPr>
        <p:spPr>
          <a:xfrm>
            <a:off x="5023491" y="1028343"/>
            <a:ext cx="3496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q0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q0,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q1,X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q1,B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,X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q3,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AA566-1D26-1AE3-246C-B46702C673FE}"/>
              </a:ext>
            </a:extLst>
          </p:cNvPr>
          <p:cNvSpPr txBox="1"/>
          <p:nvPr/>
        </p:nvSpPr>
        <p:spPr>
          <a:xfrm>
            <a:off x="1163833" y="5163168"/>
            <a:ext cx="3015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12 Transition Rules</a:t>
            </a:r>
          </a:p>
          <a:p>
            <a:r>
              <a:rPr lang="en-US" altLang="zh-CN" dirty="0"/>
              <a:t>(Can be generated by further improved program)</a:t>
            </a:r>
            <a:endParaRPr lang="zh-CN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3049C8-41C5-74D8-34E7-19455828A55C}"/>
              </a:ext>
            </a:extLst>
          </p:cNvPr>
          <p:cNvSpPr txBox="1"/>
          <p:nvPr/>
        </p:nvSpPr>
        <p:spPr>
          <a:xfrm>
            <a:off x="5264389" y="3770559"/>
            <a:ext cx="2134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 Transition Rules</a:t>
            </a:r>
          </a:p>
          <a:p>
            <a:r>
              <a:rPr lang="en-US" altLang="zh-CN" dirty="0"/>
              <a:t>(Written by myself)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C9B88D-6755-7701-89B1-E261180536E1}"/>
              </a:ext>
            </a:extLst>
          </p:cNvPr>
          <p:cNvSpPr txBox="1"/>
          <p:nvPr/>
        </p:nvSpPr>
        <p:spPr>
          <a:xfrm>
            <a:off x="8406155" y="1028343"/>
            <a:ext cx="3496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q0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Start stack: X0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q1,0,X0</a:t>
            </a:r>
            <a:r>
              <a:rPr lang="el-GR" altLang="zh-CN" dirty="0">
                <a:latin typeface="Consolas" panose="020B0609020204030204" pitchFamily="49" charset="0"/>
              </a:rPr>
              <a:t>)=δ(</a:t>
            </a:r>
            <a:r>
              <a:rPr lang="en-US" altLang="zh-CN" dirty="0">
                <a:latin typeface="Consolas" panose="020B0609020204030204" pitchFamily="49" charset="0"/>
              </a:rPr>
              <a:t>q1,A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q1,1,X0</a:t>
            </a:r>
            <a:r>
              <a:rPr lang="el-GR" altLang="zh-CN" dirty="0">
                <a:latin typeface="Consolas" panose="020B0609020204030204" pitchFamily="49" charset="0"/>
              </a:rPr>
              <a:t>)=δ(</a:t>
            </a:r>
            <a:r>
              <a:rPr lang="en-US" altLang="zh-CN" dirty="0">
                <a:latin typeface="Consolas" panose="020B0609020204030204" pitchFamily="49" charset="0"/>
              </a:rPr>
              <a:t>q1,B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q1,AA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q1,BB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q1,0,B)=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q1,AB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q1,1,A)=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q1,BA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q2,0,A)=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q2,1,B)=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63816A-8E4B-5235-E152-A5BF415BFFB1}"/>
              </a:ext>
            </a:extLst>
          </p:cNvPr>
          <p:cNvSpPr txBox="1"/>
          <p:nvPr/>
        </p:nvSpPr>
        <p:spPr>
          <a:xfrm>
            <a:off x="8647100" y="4609170"/>
            <a:ext cx="2539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 Transition Rules</a:t>
            </a:r>
          </a:p>
          <a:p>
            <a:r>
              <a:rPr lang="en-US" altLang="zh-CN" dirty="0"/>
              <a:t>(Modified from week 6 material example)</a:t>
            </a:r>
          </a:p>
        </p:txBody>
      </p:sp>
    </p:spTree>
    <p:extLst>
      <p:ext uri="{BB962C8B-B14F-4D97-AF65-F5344CB8AC3E}">
        <p14:creationId xmlns:p14="http://schemas.microsoft.com/office/powerpoint/2010/main" val="82791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4077054" y="957677"/>
            <a:ext cx="60974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q_%B_0,%B_1)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q_%B_0,%B_2)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q_%B_0,(,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q_%B_3,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q_%B_3,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q_%B_0,%B_4)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B_1)=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q_%B_4,),%B_1)=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q_%B_4,),%B_2)=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q_%B_4,),%B_4)=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B_1)=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B_4)=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q_%B_2,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q_%B_4,),{ACCEPT})=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q_%B_5,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1040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(more examples: balanced parentheses)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45B9D-E7C4-41ED-6E32-6105FA76D39C}"/>
              </a:ext>
            </a:extLst>
          </p:cNvPr>
          <p:cNvSpPr txBox="1"/>
          <p:nvPr/>
        </p:nvSpPr>
        <p:spPr>
          <a:xfrm>
            <a:off x="630251" y="1169651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B -&gt; BB | (B)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w=(())()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7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920537" y="3515299"/>
            <a:ext cx="609742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Start state: </a:t>
            </a:r>
            <a:r>
              <a:rPr lang="en-US" altLang="zh-CN" sz="1200" dirty="0" err="1">
                <a:latin typeface="Consolas" panose="020B0609020204030204" pitchFamily="49" charset="0"/>
              </a:rPr>
              <a:t>q_START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q_START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q_%S_0,%S_3)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q_%S_4,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q_%S_0,%S_5)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q_%S_5,b,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q_%S_6,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q_%S_6,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q_%S_0,%S_7)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q_%S_0,%S_8)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q_%S_9,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q_%S_0,%S_10)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q_%S_11,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q_%S_0,%S_12)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q_%S_12,b,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q_%S_13,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q_%S_0,%S_14)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1040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(more examples: two a’s for each b)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45B9D-E7C4-41ED-6E32-6105FA76D39C}"/>
              </a:ext>
            </a:extLst>
          </p:cNvPr>
          <p:cNvSpPr txBox="1"/>
          <p:nvPr/>
        </p:nvSpPr>
        <p:spPr>
          <a:xfrm>
            <a:off x="630251" y="1169651"/>
            <a:ext cx="3784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S-&gt;</a:t>
            </a:r>
            <a:r>
              <a:rPr lang="en-US" altLang="zh-CN" dirty="0" err="1">
                <a:latin typeface="Century" panose="02040604050505020304" pitchFamily="18" charset="0"/>
              </a:rPr>
              <a:t>SaSaSbS</a:t>
            </a:r>
            <a:r>
              <a:rPr lang="en-US" altLang="zh-CN" dirty="0">
                <a:latin typeface="Century" panose="02040604050505020304" pitchFamily="18" charset="0"/>
              </a:rPr>
              <a:t> |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     </a:t>
            </a:r>
            <a:r>
              <a:rPr lang="en-US" altLang="zh-CN" dirty="0" err="1">
                <a:latin typeface="Century" panose="02040604050505020304" pitchFamily="18" charset="0"/>
              </a:rPr>
              <a:t>SaSbSaS</a:t>
            </a:r>
            <a:r>
              <a:rPr lang="en-US" altLang="zh-CN" dirty="0">
                <a:latin typeface="Century" panose="02040604050505020304" pitchFamily="18" charset="0"/>
              </a:rPr>
              <a:t> |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     </a:t>
            </a:r>
            <a:r>
              <a:rPr lang="en-US" altLang="zh-CN" dirty="0" err="1">
                <a:latin typeface="Century" panose="02040604050505020304" pitchFamily="18" charset="0"/>
              </a:rPr>
              <a:t>SbSaSaS</a:t>
            </a:r>
            <a:r>
              <a:rPr lang="en-US" altLang="zh-CN" dirty="0">
                <a:latin typeface="Century" panose="02040604050505020304" pitchFamily="18" charset="0"/>
              </a:rPr>
              <a:t>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 </a:t>
            </a:r>
            <a:r>
              <a:rPr lang="en-US" altLang="zh-CN" dirty="0" err="1">
                <a:latin typeface="Century" panose="02040604050505020304" pitchFamily="18" charset="0"/>
              </a:rPr>
              <a:t>aabbaaaba</a:t>
            </a:r>
            <a:endParaRPr lang="en-US" altLang="zh-CN" dirty="0">
              <a:latin typeface="Century" panose="02040604050505020304" pitchFamily="18" charset="0"/>
            </a:endParaRP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8CC28-FFAC-8805-EFA3-CC704E15C916}"/>
              </a:ext>
            </a:extLst>
          </p:cNvPr>
          <p:cNvSpPr txBox="1"/>
          <p:nvPr/>
        </p:nvSpPr>
        <p:spPr>
          <a:xfrm>
            <a:off x="4576400" y="993492"/>
            <a:ext cx="36495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q_%S_0,%S_15)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q_%S_16,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q_%S_16,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q_%S_0,%S_17)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q_%S_17,a,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q_%S_18,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q_%S_18,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q_%S_0,%S_19)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q_%S_19,b,</a:t>
            </a:r>
            <a:r>
              <a:rPr lang="el-GR" altLang="zh-CN" sz="1200" dirty="0">
                <a:latin typeface="Consolas" panose="020B0609020204030204" pitchFamily="49" charset="0"/>
              </a:rPr>
              <a:t>ε)=δ(</a:t>
            </a:r>
            <a:r>
              <a:rPr lang="en-US" altLang="zh-CN" sz="1200" dirty="0">
                <a:latin typeface="Consolas" panose="020B0609020204030204" pitchFamily="49" charset="0"/>
              </a:rPr>
              <a:t>q_%S_20,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q_%S_0,%S_21)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q_%S_0,</a:t>
            </a:r>
            <a:r>
              <a:rPr lang="el-GR" altLang="zh-CN" sz="1200" dirty="0">
                <a:latin typeface="Consolas" panose="020B0609020204030204" pitchFamily="49" charset="0"/>
              </a:rPr>
              <a:t>ε,ε)=δ(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endParaRPr lang="zh-CN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928D7-313F-4A8E-42EB-9B4436C67FA2}"/>
              </a:ext>
            </a:extLst>
          </p:cNvPr>
          <p:cNvSpPr txBox="1"/>
          <p:nvPr/>
        </p:nvSpPr>
        <p:spPr>
          <a:xfrm>
            <a:off x="8225921" y="993492"/>
            <a:ext cx="3877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S_3)=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q_%S_3,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S_8)=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q_%S_8,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S_10)=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q_%S_10,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S_12)=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q_%S_12,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S_14)=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S_15)=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q_%S_15,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S_17)=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q_%S_17,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S_19)=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q_%S_19,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ε,%</a:t>
            </a:r>
            <a:r>
              <a:rPr lang="en-US" altLang="zh-CN" sz="1200" dirty="0">
                <a:latin typeface="Consolas" panose="020B0609020204030204" pitchFamily="49" charset="0"/>
              </a:rPr>
              <a:t>S_21)=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q_%S_7,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q_%S_14,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q_%S_21,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>
                <a:latin typeface="Consolas" panose="020B0609020204030204" pitchFamily="49" charset="0"/>
              </a:rPr>
              <a:t>q_%S_22,</a:t>
            </a:r>
            <a:r>
              <a:rPr lang="el-GR" altLang="zh-CN" sz="1200" dirty="0">
                <a:latin typeface="Consolas" panose="020B0609020204030204" pitchFamily="49" charset="0"/>
              </a:rPr>
              <a:t>ε,{</a:t>
            </a:r>
            <a:r>
              <a:rPr lang="en-US" altLang="zh-CN" sz="1200" dirty="0">
                <a:latin typeface="Consolas" panose="020B0609020204030204" pitchFamily="49" charset="0"/>
              </a:rPr>
              <a:t>ACCEPT})=</a:t>
            </a:r>
            <a:r>
              <a:rPr lang="el-GR" altLang="zh-CN" sz="1200" dirty="0">
                <a:latin typeface="Consolas" panose="020B0609020204030204" pitchFamily="49" charset="0"/>
              </a:rPr>
              <a:t>δ(</a:t>
            </a:r>
            <a:r>
              <a:rPr lang="en-US" altLang="zh-CN" sz="1200" dirty="0" err="1">
                <a:latin typeface="Consolas" panose="020B0609020204030204" pitchFamily="49" charset="0"/>
              </a:rPr>
              <a:t>q_END</a:t>
            </a:r>
            <a:r>
              <a:rPr lang="en-US" altLang="zh-CN" sz="1200" dirty="0">
                <a:latin typeface="Consolas" panose="020B0609020204030204" pitchFamily="49" charset="0"/>
              </a:rPr>
              <a:t>,</a:t>
            </a:r>
            <a:r>
              <a:rPr lang="el-GR" altLang="zh-CN" sz="1200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Accept by empty stack only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30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86B01-E321-6355-33DC-79BEEA3BF935}"/>
              </a:ext>
            </a:extLst>
          </p:cNvPr>
          <p:cNvSpPr txBox="1"/>
          <p:nvPr/>
        </p:nvSpPr>
        <p:spPr>
          <a:xfrm>
            <a:off x="630251" y="494504"/>
            <a:ext cx="11188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Reference:</a:t>
            </a:r>
          </a:p>
          <a:p>
            <a:endParaRPr lang="en-US" altLang="zh-CN" sz="2400" dirty="0"/>
          </a:p>
          <a:p>
            <a:r>
              <a:rPr lang="en-US" altLang="zh-CN" dirty="0"/>
              <a:t>Chinese University of Hong Kong - </a:t>
            </a:r>
            <a:r>
              <a:rPr lang="en-US" altLang="zh-CN" dirty="0">
                <a:hlinkClick r:id="rId2"/>
              </a:rPr>
              <a:t>https://www.cse.cuhk.edu.hk/~siuon/csci3130-f18/slides/lec11.pdf</a:t>
            </a:r>
            <a:endParaRPr lang="en-US" altLang="zh-CN" dirty="0"/>
          </a:p>
          <a:p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Notre</a:t>
            </a:r>
            <a:r>
              <a:rPr lang="zh-CN" altLang="en-US" dirty="0"/>
              <a:t> </a:t>
            </a:r>
            <a:r>
              <a:rPr lang="en-US" altLang="zh-CN" dirty="0"/>
              <a:t>Dame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dirty="0">
                <a:hlinkClick r:id="rId3"/>
              </a:rPr>
              <a:t>https://www3.nd.edu/~dchiang/teaching/theory/2016/notes/week06/week06b.pdf</a:t>
            </a:r>
            <a:r>
              <a:rPr lang="en-US" altLang="zh-CN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/>
              <a:t>GitHub Repository:</a:t>
            </a:r>
          </a:p>
          <a:p>
            <a:r>
              <a:rPr lang="en-US" altLang="zh-CN" sz="2000" dirty="0">
                <a:hlinkClick r:id="rId4"/>
              </a:rPr>
              <a:t>https://github.com/guoyizhou01/CS5252FinalProject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800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180-5863-5C45-C18D-D5FF395D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34B34-A165-7945-ABDB-204C142B2AC9}"/>
              </a:ext>
            </a:extLst>
          </p:cNvPr>
          <p:cNvSpPr txBox="1"/>
          <p:nvPr/>
        </p:nvSpPr>
        <p:spPr>
          <a:xfrm>
            <a:off x="1215957" y="719847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 -&gt; 0S0 | 1S1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w=011110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1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34B34-A165-7945-ABDB-204C142B2AC9}"/>
              </a:ext>
            </a:extLst>
          </p:cNvPr>
          <p:cNvSpPr txBox="1"/>
          <p:nvPr/>
        </p:nvSpPr>
        <p:spPr>
          <a:xfrm>
            <a:off x="1215957" y="719847"/>
            <a:ext cx="3784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 -&gt; 0S0 | 1S1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w=011110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BD43F-E081-23FD-74FE-9DD7AD5C3AEE}"/>
              </a:ext>
            </a:extLst>
          </p:cNvPr>
          <p:cNvSpPr txBox="1"/>
          <p:nvPr/>
        </p:nvSpPr>
        <p:spPr>
          <a:xfrm>
            <a:off x="1480876" y="2472582"/>
            <a:ext cx="10320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%S                      // Start Symbol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%S-&gt; 0%S0 | 1%S1 | ~    // Generation Rules, ~ represents </a:t>
            </a:r>
            <a:r>
              <a:rPr lang="el-GR" altLang="zh-CN" dirty="0">
                <a:latin typeface="Consolas" panose="020B0609020204030204" pitchFamily="49" charset="0"/>
              </a:rPr>
              <a:t>ε</a:t>
            </a:r>
            <a:r>
              <a:rPr lang="en-US" altLang="zh-CN" dirty="0">
                <a:latin typeface="Consolas" panose="020B0609020204030204" pitchFamily="49" charset="0"/>
              </a:rPr>
              <a:t> for simplicity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E94A7-054D-771A-7E19-3A522C7D05BE}"/>
              </a:ext>
            </a:extLst>
          </p:cNvPr>
          <p:cNvSpPr txBox="1"/>
          <p:nvPr/>
        </p:nvSpPr>
        <p:spPr>
          <a:xfrm>
            <a:off x="1215957" y="193874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 for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0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Start state: q_START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δ(q_START,ε,ε)=δ(q_%S_0,{ACCEPT})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δ(q_%S_0,0,ε)=δ(q_%S_1,ε)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δ(q_%S_1,ε,ε)=δ(q_%S_0,%S_2)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δ(q_%S_0,1,ε)=δ(q_%S_3,ε)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δ(q_%S_3,ε,ε)=δ(q_%S_0,%S_4)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δ(q_%S_0,ε,ε)=δ(q_%S_5,ε)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δ(q_%S_2,0,%S_2)=δ(q_%S_2,ε)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δ(q_%S_2,0,%S_4)=δ(q_%S_4,ε)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δ(q_%S_4,1,%S_2)=δ(q_%S_2,ε)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δ(q_%S_4,1,%S_4)=δ(q_%S_4,ε)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δ(q_%S_5,ε,%S_2)=δ(q_%S_2,ε)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δ(q_%S_5,ε,%S_4)=δ(q_%S_4,ε)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δ(q_%S_2,0,{ACCEPT})=δ(q_END,ε)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δ(q_%S_4,1,{ACCEPT})=δ(q_END,ε)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δ(q_%S_5,ε,{ACCEPT})=δ(q_END,ε)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Accept by empty stack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2" y="49450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8F637-DF3C-8FC7-DA17-2C14186F80D4}"/>
              </a:ext>
            </a:extLst>
          </p:cNvPr>
          <p:cNvSpPr txBox="1"/>
          <p:nvPr/>
        </p:nvSpPr>
        <p:spPr>
          <a:xfrm>
            <a:off x="1215957" y="719847"/>
            <a:ext cx="3784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Context-Free Grammar: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	S -&gt; 0S0 | 1S1 | </a:t>
            </a:r>
            <a:r>
              <a:rPr lang="el-GR" altLang="zh-CN" dirty="0">
                <a:latin typeface="Century" panose="02040604050505020304" pitchFamily="18" charset="0"/>
              </a:rPr>
              <a:t>ε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latin typeface="Century" panose="02040604050505020304" pitchFamily="18" charset="0"/>
              </a:rPr>
              <a:t>w=011110</a:t>
            </a:r>
          </a:p>
          <a:p>
            <a:r>
              <a:rPr lang="en-US" altLang="zh-CN" dirty="0"/>
              <a:t>Parse Tree:</a:t>
            </a:r>
          </a:p>
          <a:p>
            <a:endParaRPr lang="zh-CN" altLang="en-US" dirty="0">
              <a:latin typeface="Century" panose="020406040505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C4773F-3649-A33F-EA6C-353FA4148288}"/>
              </a:ext>
            </a:extLst>
          </p:cNvPr>
          <p:cNvGrpSpPr/>
          <p:nvPr/>
        </p:nvGrpSpPr>
        <p:grpSpPr>
          <a:xfrm>
            <a:off x="2441415" y="2318295"/>
            <a:ext cx="6060009" cy="3316640"/>
            <a:chOff x="3094654" y="1643177"/>
            <a:chExt cx="6060009" cy="33166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D10919-3BB2-74C9-7D74-365E86CB57F5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06FC6C-CEF9-C7F1-F1AC-2CC915B9C663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6B8D4B-E3F6-EC3C-2310-B3EC7D636B69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DCDF8-1F8F-1ECC-7478-B31A57352FB5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A9966E-B63E-1EAB-D7AD-1652DD935D7F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703FB-05D8-7F61-3909-9AF8C0808181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B084DE-5712-8904-9078-6D6247C270B7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F229AE-18A7-E9B4-CDAA-8FB3199C5647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7212DB-0CC0-4E7F-A6D1-B89937BBCD9A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809B19-3EFB-B52A-3951-CE35B0C7319B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3AE010-70FE-0F6B-E9A5-368C07DA097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902059-BA7A-D4F0-4C3A-F3767AE6C165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A43689-318B-E039-558B-1D9437B6B70C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7CB1D-A5CE-1BF8-9054-F595F47AD2DA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A99B49-70B9-308F-4F3B-E8EACAE47921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7C8509-764C-7C8B-59BD-D2E201AEF625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669EDF-B1B5-F095-EA13-11C46D8E9797}"/>
                </a:ext>
              </a:extLst>
            </p:cNvPr>
            <p:cNvCxnSpPr>
              <a:cxnSpLocks/>
              <a:stCxn id="8" idx="2"/>
              <a:endCxn id="39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772D05-4D46-5C5C-E458-6E98A94B886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F2A13CC-5E1B-F374-801A-D59228472D32}"/>
                </a:ext>
              </a:extLst>
            </p:cNvPr>
            <p:cNvCxnSpPr>
              <a:cxnSpLocks/>
              <a:stCxn id="13" idx="2"/>
              <a:endCxn id="36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776A06-2A03-F7C6-B3C6-8BB4EF962F6B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3F77E9-CCBF-9C7E-8A57-B7A3E62DB9E0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2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q_%S_0,%S_5)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2" y="49450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47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q_%S_0,%S_5)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S_5)=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q_%S_6,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q_%S_7,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2" y="49450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9D55C-EDB4-B408-2838-8D16F6671807}"/>
              </a:ext>
            </a:extLst>
          </p:cNvPr>
          <p:cNvSpPr txBox="1"/>
          <p:nvPr/>
        </p:nvSpPr>
        <p:spPr>
          <a:xfrm>
            <a:off x="4712314" y="1942509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C517D0-2E39-0F07-7BA2-C92B81524D44}"/>
              </a:ext>
            </a:extLst>
          </p:cNvPr>
          <p:cNvCxnSpPr>
            <a:cxnSpLocks/>
          </p:cNvCxnSpPr>
          <p:nvPr/>
        </p:nvCxnSpPr>
        <p:spPr>
          <a:xfrm flipH="1">
            <a:off x="5359110" y="1318159"/>
            <a:ext cx="2503021" cy="5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B83AC-4DDB-00F8-86BF-EACBF064A6D3}"/>
              </a:ext>
            </a:extLst>
          </p:cNvPr>
          <p:cNvSpPr txBox="1"/>
          <p:nvPr/>
        </p:nvSpPr>
        <p:spPr>
          <a:xfrm>
            <a:off x="7167785" y="861493"/>
            <a:ext cx="202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q_START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F93C9-8008-19CB-4E00-F52A04E6BC22}"/>
              </a:ext>
            </a:extLst>
          </p:cNvPr>
          <p:cNvCxnSpPr>
            <a:cxnSpLocks/>
          </p:cNvCxnSpPr>
          <p:nvPr/>
        </p:nvCxnSpPr>
        <p:spPr>
          <a:xfrm>
            <a:off x="6432167" y="3374371"/>
            <a:ext cx="785459" cy="1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68F883-4F7D-7CFF-E5C6-499FC85B718D}"/>
              </a:ext>
            </a:extLst>
          </p:cNvPr>
          <p:cNvSpPr txBox="1"/>
          <p:nvPr/>
        </p:nvSpPr>
        <p:spPr>
          <a:xfrm>
            <a:off x="7152167" y="2165863"/>
            <a:ext cx="3361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FC6E7E-9444-8893-666D-4E6CA54C4CF4}"/>
              </a:ext>
            </a:extLst>
          </p:cNvPr>
          <p:cNvCxnSpPr>
            <a:cxnSpLocks/>
          </p:cNvCxnSpPr>
          <p:nvPr/>
        </p:nvCxnSpPr>
        <p:spPr>
          <a:xfrm>
            <a:off x="5479547" y="2273790"/>
            <a:ext cx="1590640" cy="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CD7DA5-8443-FB9D-4C6B-451DC7F12A11}"/>
              </a:ext>
            </a:extLst>
          </p:cNvPr>
          <p:cNvSpPr txBox="1"/>
          <p:nvPr/>
        </p:nvSpPr>
        <p:spPr>
          <a:xfrm>
            <a:off x="10314984" y="2246966"/>
            <a:ext cx="989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8FB3EB-A46E-87B5-B472-968520AD8EE1}"/>
              </a:ext>
            </a:extLst>
          </p:cNvPr>
          <p:cNvCxnSpPr>
            <a:cxnSpLocks/>
          </p:cNvCxnSpPr>
          <p:nvPr/>
        </p:nvCxnSpPr>
        <p:spPr>
          <a:xfrm flipH="1">
            <a:off x="6905002" y="2544585"/>
            <a:ext cx="638765" cy="31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59068-3D94-06AA-315D-DC89E6A64A0E}"/>
              </a:ext>
            </a:extLst>
          </p:cNvPr>
          <p:cNvSpPr txBox="1"/>
          <p:nvPr/>
        </p:nvSpPr>
        <p:spPr>
          <a:xfrm>
            <a:off x="5513592" y="308485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2EB38B-6888-2900-D524-4C22278D574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1304492" y="2010091"/>
            <a:ext cx="608834" cy="42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1DBC0B-764F-E1EE-4525-04DF6BF06A9D}"/>
              </a:ext>
            </a:extLst>
          </p:cNvPr>
          <p:cNvSpPr txBox="1"/>
          <p:nvPr/>
        </p:nvSpPr>
        <p:spPr>
          <a:xfrm>
            <a:off x="7202804" y="3255350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71D33-C213-D940-5AE8-AFAE9F819603}"/>
              </a:ext>
            </a:extLst>
          </p:cNvPr>
          <p:cNvSpPr txBox="1"/>
          <p:nvPr/>
        </p:nvSpPr>
        <p:spPr>
          <a:xfrm>
            <a:off x="9232407" y="3100960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5DC1-03A9-2752-E85B-9DF9DD94E275}"/>
              </a:ext>
            </a:extLst>
          </p:cNvPr>
          <p:cNvSpPr txBox="1"/>
          <p:nvPr/>
        </p:nvSpPr>
        <p:spPr>
          <a:xfrm>
            <a:off x="6423800" y="424312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CA65E0-BBE9-EECD-952B-49FBC2EDAB1D}"/>
              </a:ext>
            </a:extLst>
          </p:cNvPr>
          <p:cNvSpPr txBox="1"/>
          <p:nvPr/>
        </p:nvSpPr>
        <p:spPr>
          <a:xfrm>
            <a:off x="7525670" y="4419014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B35D8-4737-9B8C-1138-730C9E58202F}"/>
              </a:ext>
            </a:extLst>
          </p:cNvPr>
          <p:cNvCxnSpPr>
            <a:cxnSpLocks/>
          </p:cNvCxnSpPr>
          <p:nvPr/>
        </p:nvCxnSpPr>
        <p:spPr>
          <a:xfrm>
            <a:off x="7182069" y="4575950"/>
            <a:ext cx="386270" cy="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1679BA-9277-DB5C-2906-EBFB02090E53}"/>
              </a:ext>
            </a:extLst>
          </p:cNvPr>
          <p:cNvSpPr txBox="1"/>
          <p:nvPr/>
        </p:nvSpPr>
        <p:spPr>
          <a:xfrm>
            <a:off x="8553956" y="4433691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99F4DF-9DCA-B039-313A-5D8D7C1AB98A}"/>
              </a:ext>
            </a:extLst>
          </p:cNvPr>
          <p:cNvCxnSpPr>
            <a:cxnSpLocks/>
          </p:cNvCxnSpPr>
          <p:nvPr/>
        </p:nvCxnSpPr>
        <p:spPr>
          <a:xfrm>
            <a:off x="8132182" y="4862895"/>
            <a:ext cx="0" cy="7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511540-B4C0-4614-36CF-56CD81EF1F7B}"/>
              </a:ext>
            </a:extLst>
          </p:cNvPr>
          <p:cNvSpPr txBox="1"/>
          <p:nvPr/>
        </p:nvSpPr>
        <p:spPr>
          <a:xfrm>
            <a:off x="8500202" y="5652853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F8C917-D415-19ED-C8D4-846D18F420AA}"/>
              </a:ext>
            </a:extLst>
          </p:cNvPr>
          <p:cNvCxnSpPr>
            <a:cxnSpLocks/>
          </p:cNvCxnSpPr>
          <p:nvPr/>
        </p:nvCxnSpPr>
        <p:spPr>
          <a:xfrm flipV="1">
            <a:off x="8699619" y="4843584"/>
            <a:ext cx="0" cy="7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B9C31-F2F4-421D-0CA5-D60C7864A356}"/>
              </a:ext>
            </a:extLst>
          </p:cNvPr>
          <p:cNvCxnSpPr>
            <a:cxnSpLocks/>
          </p:cNvCxnSpPr>
          <p:nvPr/>
        </p:nvCxnSpPr>
        <p:spPr>
          <a:xfrm flipV="1">
            <a:off x="9465970" y="4525398"/>
            <a:ext cx="417827" cy="18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C134A7-6634-B037-7701-8738A9E9CB7E}"/>
              </a:ext>
            </a:extLst>
          </p:cNvPr>
          <p:cNvSpPr txBox="1"/>
          <p:nvPr/>
        </p:nvSpPr>
        <p:spPr>
          <a:xfrm>
            <a:off x="9570891" y="4156066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EBDEC-1BC4-8A2F-EAD2-60220DA0570A}"/>
              </a:ext>
            </a:extLst>
          </p:cNvPr>
          <p:cNvCxnSpPr>
            <a:cxnSpLocks/>
          </p:cNvCxnSpPr>
          <p:nvPr/>
        </p:nvCxnSpPr>
        <p:spPr>
          <a:xfrm flipV="1">
            <a:off x="9727344" y="3561847"/>
            <a:ext cx="0" cy="55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646BBA-02A0-2674-7A69-458CCD3209A4}"/>
              </a:ext>
            </a:extLst>
          </p:cNvPr>
          <p:cNvCxnSpPr>
            <a:cxnSpLocks/>
          </p:cNvCxnSpPr>
          <p:nvPr/>
        </p:nvCxnSpPr>
        <p:spPr>
          <a:xfrm>
            <a:off x="9922176" y="3498270"/>
            <a:ext cx="86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F0C71F-41D3-E3E6-3FD8-EE02A86E30E4}"/>
              </a:ext>
            </a:extLst>
          </p:cNvPr>
          <p:cNvSpPr txBox="1"/>
          <p:nvPr/>
        </p:nvSpPr>
        <p:spPr>
          <a:xfrm>
            <a:off x="10529345" y="3073108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666837-6967-7692-96CF-CBCCFE6F4C43}"/>
              </a:ext>
            </a:extLst>
          </p:cNvPr>
          <p:cNvCxnSpPr>
            <a:cxnSpLocks/>
          </p:cNvCxnSpPr>
          <p:nvPr/>
        </p:nvCxnSpPr>
        <p:spPr>
          <a:xfrm flipV="1">
            <a:off x="10809738" y="2655774"/>
            <a:ext cx="0" cy="39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321386C-3090-B130-576A-102BEF1D7549}"/>
              </a:ext>
            </a:extLst>
          </p:cNvPr>
          <p:cNvSpPr txBox="1"/>
          <p:nvPr/>
        </p:nvSpPr>
        <p:spPr>
          <a:xfrm>
            <a:off x="11157491" y="1551576"/>
            <a:ext cx="102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20ED1-0999-D225-71A0-1219F951A993}"/>
              </a:ext>
            </a:extLst>
          </p:cNvPr>
          <p:cNvCxnSpPr>
            <a:cxnSpLocks/>
          </p:cNvCxnSpPr>
          <p:nvPr/>
        </p:nvCxnSpPr>
        <p:spPr>
          <a:xfrm flipH="1" flipV="1">
            <a:off x="9526977" y="1382704"/>
            <a:ext cx="1414035" cy="27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BBFF5B0-71E1-40E8-20B1-776674CB3D67}"/>
              </a:ext>
            </a:extLst>
          </p:cNvPr>
          <p:cNvSpPr txBox="1"/>
          <p:nvPr/>
        </p:nvSpPr>
        <p:spPr>
          <a:xfrm>
            <a:off x="8796752" y="834730"/>
            <a:ext cx="8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89F36-C92D-8374-9A69-AC6E1B935535}"/>
              </a:ext>
            </a:extLst>
          </p:cNvPr>
          <p:cNvSpPr txBox="1"/>
          <p:nvPr/>
        </p:nvSpPr>
        <p:spPr>
          <a:xfrm>
            <a:off x="5983031" y="236332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PUSH %S_2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E23C6-7A4E-4B51-35ED-9BD0018ADCE9}"/>
              </a:ext>
            </a:extLst>
          </p:cNvPr>
          <p:cNvSpPr txBox="1"/>
          <p:nvPr/>
        </p:nvSpPr>
        <p:spPr>
          <a:xfrm>
            <a:off x="6038512" y="3698491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%S_5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C77F10-0854-6573-FA3F-BF56ECAC61D7}"/>
              </a:ext>
            </a:extLst>
          </p:cNvPr>
          <p:cNvSpPr txBox="1"/>
          <p:nvPr/>
        </p:nvSpPr>
        <p:spPr>
          <a:xfrm>
            <a:off x="6891176" y="4972244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%S_5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520EC-386B-4937-BFEE-24E51F9A187D}"/>
              </a:ext>
            </a:extLst>
          </p:cNvPr>
          <p:cNvSpPr txBox="1"/>
          <p:nvPr/>
        </p:nvSpPr>
        <p:spPr>
          <a:xfrm>
            <a:off x="8651617" y="497585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BCF7D-2E09-4405-3775-8EA0013A83EF}"/>
              </a:ext>
            </a:extLst>
          </p:cNvPr>
          <p:cNvSpPr txBox="1"/>
          <p:nvPr/>
        </p:nvSpPr>
        <p:spPr>
          <a:xfrm>
            <a:off x="9688809" y="3677918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349C7-2BFE-4082-AE4E-B9B0F22CD6D9}"/>
              </a:ext>
            </a:extLst>
          </p:cNvPr>
          <p:cNvSpPr txBox="1"/>
          <p:nvPr/>
        </p:nvSpPr>
        <p:spPr>
          <a:xfrm>
            <a:off x="10933071" y="2655774"/>
            <a:ext cx="125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E373A0-12BB-D567-22C4-92E0AC14E18D}"/>
              </a:ext>
            </a:extLst>
          </p:cNvPr>
          <p:cNvCxnSpPr>
            <a:cxnSpLocks/>
          </p:cNvCxnSpPr>
          <p:nvPr/>
        </p:nvCxnSpPr>
        <p:spPr>
          <a:xfrm flipH="1">
            <a:off x="7217626" y="3677918"/>
            <a:ext cx="401273" cy="55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8B6360F-CFE1-9950-B958-5D4CDA28CD18}"/>
              </a:ext>
            </a:extLst>
          </p:cNvPr>
          <p:cNvSpPr txBox="1"/>
          <p:nvPr/>
        </p:nvSpPr>
        <p:spPr>
          <a:xfrm>
            <a:off x="7386216" y="5660327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4E81F9C-1E55-20CC-E3C1-92F26D81B853}"/>
              </a:ext>
            </a:extLst>
          </p:cNvPr>
          <p:cNvCxnSpPr>
            <a:cxnSpLocks/>
          </p:cNvCxnSpPr>
          <p:nvPr/>
        </p:nvCxnSpPr>
        <p:spPr>
          <a:xfrm>
            <a:off x="8311548" y="5844993"/>
            <a:ext cx="24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4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q_%S_1,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q_%S_0,%S_2)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q_%S_3,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q_%S_0,%S_4)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q_%S_5,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656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(improved)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9D55C-EDB4-B408-2838-8D16F6671807}"/>
              </a:ext>
            </a:extLst>
          </p:cNvPr>
          <p:cNvSpPr txBox="1"/>
          <p:nvPr/>
        </p:nvSpPr>
        <p:spPr>
          <a:xfrm>
            <a:off x="4712314" y="1942509"/>
            <a:ext cx="159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C517D0-2E39-0F07-7BA2-C92B81524D44}"/>
              </a:ext>
            </a:extLst>
          </p:cNvPr>
          <p:cNvCxnSpPr>
            <a:cxnSpLocks/>
          </p:cNvCxnSpPr>
          <p:nvPr/>
        </p:nvCxnSpPr>
        <p:spPr>
          <a:xfrm flipH="1">
            <a:off x="5359110" y="1318159"/>
            <a:ext cx="2503021" cy="5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B83AC-4DDB-00F8-86BF-EACBF064A6D3}"/>
              </a:ext>
            </a:extLst>
          </p:cNvPr>
          <p:cNvSpPr txBox="1"/>
          <p:nvPr/>
        </p:nvSpPr>
        <p:spPr>
          <a:xfrm>
            <a:off x="7167785" y="861493"/>
            <a:ext cx="202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q_START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F93C9-8008-19CB-4E00-F52A04E6BC22}"/>
              </a:ext>
            </a:extLst>
          </p:cNvPr>
          <p:cNvCxnSpPr>
            <a:cxnSpLocks/>
          </p:cNvCxnSpPr>
          <p:nvPr/>
        </p:nvCxnSpPr>
        <p:spPr>
          <a:xfrm>
            <a:off x="6432167" y="3374371"/>
            <a:ext cx="785459" cy="1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68F883-4F7D-7CFF-E5C6-499FC85B718D}"/>
              </a:ext>
            </a:extLst>
          </p:cNvPr>
          <p:cNvSpPr txBox="1"/>
          <p:nvPr/>
        </p:nvSpPr>
        <p:spPr>
          <a:xfrm>
            <a:off x="7152167" y="2165863"/>
            <a:ext cx="500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FC6E7E-9444-8893-666D-4E6CA54C4CF4}"/>
              </a:ext>
            </a:extLst>
          </p:cNvPr>
          <p:cNvCxnSpPr>
            <a:cxnSpLocks/>
          </p:cNvCxnSpPr>
          <p:nvPr/>
        </p:nvCxnSpPr>
        <p:spPr>
          <a:xfrm>
            <a:off x="5479547" y="2273790"/>
            <a:ext cx="1590640" cy="8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CD7DA5-8443-FB9D-4C6B-451DC7F12A11}"/>
              </a:ext>
            </a:extLst>
          </p:cNvPr>
          <p:cNvSpPr txBox="1"/>
          <p:nvPr/>
        </p:nvSpPr>
        <p:spPr>
          <a:xfrm>
            <a:off x="10797753" y="2228993"/>
            <a:ext cx="989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8FB3EB-A46E-87B5-B472-968520AD8EE1}"/>
              </a:ext>
            </a:extLst>
          </p:cNvPr>
          <p:cNvCxnSpPr>
            <a:cxnSpLocks/>
          </p:cNvCxnSpPr>
          <p:nvPr/>
        </p:nvCxnSpPr>
        <p:spPr>
          <a:xfrm flipH="1">
            <a:off x="6905002" y="2544585"/>
            <a:ext cx="638765" cy="31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59068-3D94-06AA-315D-DC89E6A64A0E}"/>
              </a:ext>
            </a:extLst>
          </p:cNvPr>
          <p:cNvSpPr txBox="1"/>
          <p:nvPr/>
        </p:nvSpPr>
        <p:spPr>
          <a:xfrm>
            <a:off x="5513592" y="308485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2EB38B-6888-2900-D524-4C22278D574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1787261" y="2003630"/>
            <a:ext cx="120785" cy="4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F1DBC0B-764F-E1EE-4525-04DF6BF06A9D}"/>
              </a:ext>
            </a:extLst>
          </p:cNvPr>
          <p:cNvSpPr txBox="1"/>
          <p:nvPr/>
        </p:nvSpPr>
        <p:spPr>
          <a:xfrm>
            <a:off x="7202804" y="3255350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71D33-C213-D940-5AE8-AFAE9F819603}"/>
              </a:ext>
            </a:extLst>
          </p:cNvPr>
          <p:cNvSpPr txBox="1"/>
          <p:nvPr/>
        </p:nvSpPr>
        <p:spPr>
          <a:xfrm>
            <a:off x="9295961" y="3362706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5DC1-03A9-2752-E85B-9DF9DD94E275}"/>
              </a:ext>
            </a:extLst>
          </p:cNvPr>
          <p:cNvSpPr txBox="1"/>
          <p:nvPr/>
        </p:nvSpPr>
        <p:spPr>
          <a:xfrm>
            <a:off x="6423800" y="424312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CA65E0-BBE9-EECD-952B-49FBC2EDAB1D}"/>
              </a:ext>
            </a:extLst>
          </p:cNvPr>
          <p:cNvSpPr txBox="1"/>
          <p:nvPr/>
        </p:nvSpPr>
        <p:spPr>
          <a:xfrm>
            <a:off x="7525670" y="4419014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B35D8-4737-9B8C-1138-730C9E58202F}"/>
              </a:ext>
            </a:extLst>
          </p:cNvPr>
          <p:cNvCxnSpPr>
            <a:cxnSpLocks/>
          </p:cNvCxnSpPr>
          <p:nvPr/>
        </p:nvCxnSpPr>
        <p:spPr>
          <a:xfrm>
            <a:off x="7182069" y="4575950"/>
            <a:ext cx="386270" cy="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1679BA-9277-DB5C-2906-EBFB02090E53}"/>
              </a:ext>
            </a:extLst>
          </p:cNvPr>
          <p:cNvSpPr txBox="1"/>
          <p:nvPr/>
        </p:nvSpPr>
        <p:spPr>
          <a:xfrm>
            <a:off x="8553956" y="4433691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99F4DF-9DCA-B039-313A-5D8D7C1AB98A}"/>
              </a:ext>
            </a:extLst>
          </p:cNvPr>
          <p:cNvCxnSpPr>
            <a:cxnSpLocks/>
          </p:cNvCxnSpPr>
          <p:nvPr/>
        </p:nvCxnSpPr>
        <p:spPr>
          <a:xfrm>
            <a:off x="8132182" y="4862895"/>
            <a:ext cx="0" cy="7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F8C917-D415-19ED-C8D4-846D18F420AA}"/>
              </a:ext>
            </a:extLst>
          </p:cNvPr>
          <p:cNvCxnSpPr>
            <a:cxnSpLocks/>
          </p:cNvCxnSpPr>
          <p:nvPr/>
        </p:nvCxnSpPr>
        <p:spPr>
          <a:xfrm flipV="1">
            <a:off x="8699619" y="4843584"/>
            <a:ext cx="0" cy="7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B9C31-F2F4-421D-0CA5-D60C7864A35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400078" y="4488578"/>
            <a:ext cx="327266" cy="2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EBDEC-1BC4-8A2F-EAD2-60220DA0570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727344" y="3762103"/>
            <a:ext cx="0" cy="72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646BBA-02A0-2674-7A69-458CCD3209A4}"/>
              </a:ext>
            </a:extLst>
          </p:cNvPr>
          <p:cNvCxnSpPr>
            <a:cxnSpLocks/>
          </p:cNvCxnSpPr>
          <p:nvPr/>
        </p:nvCxnSpPr>
        <p:spPr>
          <a:xfrm flipV="1">
            <a:off x="10314984" y="3269518"/>
            <a:ext cx="494754" cy="2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666837-6967-7692-96CF-CBCCFE6F4C43}"/>
              </a:ext>
            </a:extLst>
          </p:cNvPr>
          <p:cNvCxnSpPr>
            <a:cxnSpLocks/>
          </p:cNvCxnSpPr>
          <p:nvPr/>
        </p:nvCxnSpPr>
        <p:spPr>
          <a:xfrm flipV="1">
            <a:off x="10809738" y="2655774"/>
            <a:ext cx="0" cy="59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20ED1-0999-D225-71A0-1219F951A993}"/>
              </a:ext>
            </a:extLst>
          </p:cNvPr>
          <p:cNvCxnSpPr>
            <a:cxnSpLocks/>
          </p:cNvCxnSpPr>
          <p:nvPr/>
        </p:nvCxnSpPr>
        <p:spPr>
          <a:xfrm flipH="1" flipV="1">
            <a:off x="9526977" y="1382704"/>
            <a:ext cx="2386349" cy="6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BBFF5B0-71E1-40E8-20B1-776674CB3D67}"/>
              </a:ext>
            </a:extLst>
          </p:cNvPr>
          <p:cNvSpPr txBox="1"/>
          <p:nvPr/>
        </p:nvSpPr>
        <p:spPr>
          <a:xfrm>
            <a:off x="8796752" y="834730"/>
            <a:ext cx="8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89F36-C92D-8374-9A69-AC6E1B935535}"/>
              </a:ext>
            </a:extLst>
          </p:cNvPr>
          <p:cNvSpPr txBox="1"/>
          <p:nvPr/>
        </p:nvSpPr>
        <p:spPr>
          <a:xfrm>
            <a:off x="5983031" y="236332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PUSH %S_2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E23C6-7A4E-4B51-35ED-9BD0018ADCE9}"/>
              </a:ext>
            </a:extLst>
          </p:cNvPr>
          <p:cNvSpPr txBox="1"/>
          <p:nvPr/>
        </p:nvSpPr>
        <p:spPr>
          <a:xfrm>
            <a:off x="6038512" y="3698491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C77F10-0854-6573-FA3F-BF56ECAC61D7}"/>
              </a:ext>
            </a:extLst>
          </p:cNvPr>
          <p:cNvSpPr txBox="1"/>
          <p:nvPr/>
        </p:nvSpPr>
        <p:spPr>
          <a:xfrm>
            <a:off x="6891176" y="4972244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520EC-386B-4937-BFEE-24E51F9A187D}"/>
              </a:ext>
            </a:extLst>
          </p:cNvPr>
          <p:cNvSpPr txBox="1"/>
          <p:nvPr/>
        </p:nvSpPr>
        <p:spPr>
          <a:xfrm>
            <a:off x="8651617" y="497585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BCF7D-2E09-4405-3775-8EA0013A83EF}"/>
              </a:ext>
            </a:extLst>
          </p:cNvPr>
          <p:cNvSpPr txBox="1"/>
          <p:nvPr/>
        </p:nvSpPr>
        <p:spPr>
          <a:xfrm>
            <a:off x="9715580" y="386844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349C7-2BFE-4082-AE4E-B9B0F22CD6D9}"/>
              </a:ext>
            </a:extLst>
          </p:cNvPr>
          <p:cNvSpPr txBox="1"/>
          <p:nvPr/>
        </p:nvSpPr>
        <p:spPr>
          <a:xfrm>
            <a:off x="10933071" y="2655774"/>
            <a:ext cx="125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E373A0-12BB-D567-22C4-92E0AC14E18D}"/>
              </a:ext>
            </a:extLst>
          </p:cNvPr>
          <p:cNvCxnSpPr>
            <a:cxnSpLocks/>
          </p:cNvCxnSpPr>
          <p:nvPr/>
        </p:nvCxnSpPr>
        <p:spPr>
          <a:xfrm flipH="1">
            <a:off x="7217626" y="3677918"/>
            <a:ext cx="401273" cy="55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F92C40-7FBA-1004-D85C-B41A823F9EDD}"/>
              </a:ext>
            </a:extLst>
          </p:cNvPr>
          <p:cNvSpPr txBox="1"/>
          <p:nvPr/>
        </p:nvSpPr>
        <p:spPr>
          <a:xfrm>
            <a:off x="8500202" y="5652853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294FFC-CD26-82FE-07DD-A53F733A2F4B}"/>
              </a:ext>
            </a:extLst>
          </p:cNvPr>
          <p:cNvSpPr txBox="1"/>
          <p:nvPr/>
        </p:nvSpPr>
        <p:spPr>
          <a:xfrm>
            <a:off x="7386216" y="5660327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3791DE-0872-E688-3E5F-38EF34F49D97}"/>
              </a:ext>
            </a:extLst>
          </p:cNvPr>
          <p:cNvCxnSpPr>
            <a:cxnSpLocks/>
          </p:cNvCxnSpPr>
          <p:nvPr/>
        </p:nvCxnSpPr>
        <p:spPr>
          <a:xfrm>
            <a:off x="8311548" y="5844993"/>
            <a:ext cx="24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1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9A9389-3861-06AC-8363-455FE728775F}"/>
              </a:ext>
            </a:extLst>
          </p:cNvPr>
          <p:cNvSpPr txBox="1"/>
          <p:nvPr/>
        </p:nvSpPr>
        <p:spPr>
          <a:xfrm>
            <a:off x="895171" y="1028343"/>
            <a:ext cx="60974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Start state: 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q_START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ε,ε)=δ(</a:t>
            </a:r>
            <a:r>
              <a:rPr lang="en-US" altLang="zh-CN" dirty="0">
                <a:latin typeface="Consolas" panose="020B0609020204030204" pitchFamily="49" charset="0"/>
              </a:rPr>
              <a:t>q_%S_0,{ACCEPT})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q_%S_0,0,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q_%S_0,%S_2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q_%S_0,1,</a:t>
            </a:r>
            <a:r>
              <a:rPr lang="el-GR" altLang="zh-CN" dirty="0">
                <a:latin typeface="Consolas" panose="020B0609020204030204" pitchFamily="49" charset="0"/>
              </a:rPr>
              <a:t>ε)=δ(</a:t>
            </a:r>
            <a:r>
              <a:rPr lang="en-US" altLang="zh-CN" dirty="0">
                <a:latin typeface="Consolas" panose="020B0609020204030204" pitchFamily="49" charset="0"/>
              </a:rPr>
              <a:t>q_%S_0,%S_4</a:t>
            </a:r>
            <a:r>
              <a:rPr lang="el-GR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q_%S_4,1,%S_4)=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S_2)=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ε,%</a:t>
            </a:r>
            <a:r>
              <a:rPr lang="en-US" altLang="zh-CN" dirty="0">
                <a:latin typeface="Consolas" panose="020B0609020204030204" pitchFamily="49" charset="0"/>
              </a:rPr>
              <a:t>S_4)=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q_%S_2,0,{ACCEPT})=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q_%S_4,1,{ACCEPT})=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>
                <a:latin typeface="Consolas" panose="020B0609020204030204" pitchFamily="49" charset="0"/>
              </a:rPr>
              <a:t>q_%S_0,</a:t>
            </a:r>
            <a:r>
              <a:rPr lang="el-GR" altLang="zh-CN" dirty="0">
                <a:latin typeface="Consolas" panose="020B0609020204030204" pitchFamily="49" charset="0"/>
              </a:rPr>
              <a:t>ε,{</a:t>
            </a:r>
            <a:r>
              <a:rPr lang="en-US" altLang="zh-CN" dirty="0">
                <a:latin typeface="Consolas" panose="020B0609020204030204" pitchFamily="49" charset="0"/>
              </a:rPr>
              <a:t>ACCEPT})=</a:t>
            </a:r>
            <a:r>
              <a:rPr lang="el-GR" altLang="zh-CN" dirty="0">
                <a:latin typeface="Consolas" panose="020B0609020204030204" pitchFamily="49" charset="0"/>
              </a:rPr>
              <a:t>δ(</a:t>
            </a:r>
            <a:r>
              <a:rPr lang="en-US" altLang="zh-CN" dirty="0" err="1">
                <a:latin typeface="Consolas" panose="020B0609020204030204" pitchFamily="49" charset="0"/>
              </a:rPr>
              <a:t>q_END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l-GR" altLang="zh-CN" dirty="0">
                <a:latin typeface="Consolas" panose="020B0609020204030204" pitchFamily="49" charset="0"/>
              </a:rPr>
              <a:t>ε)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Accept by empty stack only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F0FDF-4D6C-D79F-B95B-3247FCE1315B}"/>
              </a:ext>
            </a:extLst>
          </p:cNvPr>
          <p:cNvSpPr txBox="1"/>
          <p:nvPr/>
        </p:nvSpPr>
        <p:spPr>
          <a:xfrm>
            <a:off x="630251" y="494504"/>
            <a:ext cx="944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Push-Down Automata generated by the program (further improved but not implemented)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656E63-6774-CB2C-9A48-3CB351AE4974}"/>
              </a:ext>
            </a:extLst>
          </p:cNvPr>
          <p:cNvGrpSpPr/>
          <p:nvPr/>
        </p:nvGrpSpPr>
        <p:grpSpPr>
          <a:xfrm>
            <a:off x="5557389" y="861494"/>
            <a:ext cx="6060009" cy="5022543"/>
            <a:chOff x="3094654" y="1643177"/>
            <a:chExt cx="6060009" cy="33166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92BA4E-93EF-28A6-FB51-0F29B0197B6B}"/>
                </a:ext>
              </a:extLst>
            </p:cNvPr>
            <p:cNvSpPr txBox="1"/>
            <p:nvPr/>
          </p:nvSpPr>
          <p:spPr>
            <a:xfrm>
              <a:off x="5798527" y="1643177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A86CF9-9AFA-42E8-84C7-3168B45302BB}"/>
                </a:ext>
              </a:extLst>
            </p:cNvPr>
            <p:cNvSpPr txBox="1"/>
            <p:nvPr/>
          </p:nvSpPr>
          <p:spPr>
            <a:xfrm>
              <a:off x="5798527" y="311683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4548D3-2B5C-B16A-00AB-8C6873EB33AC}"/>
                </a:ext>
              </a:extLst>
            </p:cNvPr>
            <p:cNvSpPr txBox="1"/>
            <p:nvPr/>
          </p:nvSpPr>
          <p:spPr>
            <a:xfrm>
              <a:off x="5798527" y="3853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B83EF5-07D5-7EA2-E399-2669A0B51277}"/>
                </a:ext>
              </a:extLst>
            </p:cNvPr>
            <p:cNvSpPr txBox="1"/>
            <p:nvPr/>
          </p:nvSpPr>
          <p:spPr>
            <a:xfrm>
              <a:off x="5798527" y="23800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S</a:t>
              </a:r>
              <a:endParaRPr lang="zh-CN" alt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A22682-6E27-E02C-57B9-77EEF88FABAC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5963797" y="2012509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FD78C5-0AB4-2170-1090-70A249A1ED99}"/>
                </a:ext>
              </a:extLst>
            </p:cNvPr>
            <p:cNvSpPr txBox="1"/>
            <p:nvPr/>
          </p:nvSpPr>
          <p:spPr>
            <a:xfrm>
              <a:off x="3094654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31CDB2-57BC-216E-3939-C58CA09A1B0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251107" y="2012509"/>
              <a:ext cx="271269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0B6EE0-79A6-C6F0-5F93-C29287A9D5E8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>
              <a:off x="5963797" y="2012509"/>
              <a:ext cx="3034413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8504A-4FAF-25A5-4ADC-A07DA183AFAF}"/>
                </a:ext>
              </a:extLst>
            </p:cNvPr>
            <p:cNvSpPr txBox="1"/>
            <p:nvPr/>
          </p:nvSpPr>
          <p:spPr>
            <a:xfrm>
              <a:off x="8841757" y="23800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0</a:t>
              </a:r>
              <a:endParaRPr lang="zh-CN" alt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994AA0-A2B9-4ED2-1F64-AE97E0A43FE0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>
              <a:off x="5963797" y="2749336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14B467-C725-05F8-F951-BF2856DC8A51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63797" y="3486163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7A8D9-2604-7A10-AEF7-892AAB589CF8}"/>
                </a:ext>
              </a:extLst>
            </p:cNvPr>
            <p:cNvSpPr txBox="1"/>
            <p:nvPr/>
          </p:nvSpPr>
          <p:spPr>
            <a:xfrm>
              <a:off x="404181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5E3FF7-8823-DF40-744F-3CC4725EE6F5}"/>
                </a:ext>
              </a:extLst>
            </p:cNvPr>
            <p:cNvSpPr txBox="1"/>
            <p:nvPr/>
          </p:nvSpPr>
          <p:spPr>
            <a:xfrm>
              <a:off x="7738144" y="31168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91C06D-32DB-3215-52D3-1ABFDF619ADB}"/>
                </a:ext>
              </a:extLst>
            </p:cNvPr>
            <p:cNvSpPr txBox="1"/>
            <p:nvPr/>
          </p:nvSpPr>
          <p:spPr>
            <a:xfrm>
              <a:off x="4828255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C4FD12-6A7B-E4D7-8D14-9D54F5764A7B}"/>
                </a:ext>
              </a:extLst>
            </p:cNvPr>
            <p:cNvSpPr txBox="1"/>
            <p:nvPr/>
          </p:nvSpPr>
          <p:spPr>
            <a:xfrm>
              <a:off x="6951703" y="38536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entury" panose="020406040505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45DD0-8291-2E69-3DD0-1FD8A92195AA}"/>
                </a:ext>
              </a:extLst>
            </p:cNvPr>
            <p:cNvSpPr txBox="1"/>
            <p:nvPr/>
          </p:nvSpPr>
          <p:spPr>
            <a:xfrm>
              <a:off x="5817763" y="459048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dirty="0">
                  <a:latin typeface="Century" panose="02040604050505020304" pitchFamily="18" charset="0"/>
                </a:rPr>
                <a:t>ε</a:t>
              </a:r>
              <a:endParaRPr lang="zh-CN" alt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87F6DD-19DE-0112-43A3-07A3464D460E}"/>
                </a:ext>
              </a:extLst>
            </p:cNvPr>
            <p:cNvCxnSpPr>
              <a:cxnSpLocks/>
              <a:stCxn id="17" idx="2"/>
              <a:endCxn id="30" idx="0"/>
            </p:cNvCxnSpPr>
            <p:nvPr/>
          </p:nvCxnSpPr>
          <p:spPr>
            <a:xfrm>
              <a:off x="5963797" y="4222990"/>
              <a:ext cx="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B55566-51C4-9C6B-0194-8CB1C00D04C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198267" y="2749336"/>
              <a:ext cx="176553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934134-00C5-EA70-E8BA-FDCA3CCB432A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5963797" y="2749336"/>
              <a:ext cx="1930800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1C4816-0240-85E0-216C-D58707BF78CE}"/>
                </a:ext>
              </a:extLst>
            </p:cNvPr>
            <p:cNvCxnSpPr>
              <a:cxnSpLocks/>
              <a:stCxn id="16" idx="2"/>
              <a:endCxn id="28" idx="0"/>
            </p:cNvCxnSpPr>
            <p:nvPr/>
          </p:nvCxnSpPr>
          <p:spPr>
            <a:xfrm flipH="1">
              <a:off x="4984708" y="3486163"/>
              <a:ext cx="97908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53BDEA-93D3-59CE-6BCE-71D65DA37E53}"/>
                </a:ext>
              </a:extLst>
            </p:cNvPr>
            <p:cNvCxnSpPr>
              <a:cxnSpLocks/>
              <a:stCxn id="16" idx="2"/>
              <a:endCxn id="29" idx="0"/>
            </p:cNvCxnSpPr>
            <p:nvPr/>
          </p:nvCxnSpPr>
          <p:spPr>
            <a:xfrm>
              <a:off x="5963797" y="3486163"/>
              <a:ext cx="1144359" cy="36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99D55C-EDB4-B408-2838-8D16F6671807}"/>
              </a:ext>
            </a:extLst>
          </p:cNvPr>
          <p:cNvSpPr txBox="1"/>
          <p:nvPr/>
        </p:nvSpPr>
        <p:spPr>
          <a:xfrm>
            <a:off x="4712314" y="1942509"/>
            <a:ext cx="159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C517D0-2E39-0F07-7BA2-C92B81524D44}"/>
              </a:ext>
            </a:extLst>
          </p:cNvPr>
          <p:cNvCxnSpPr>
            <a:cxnSpLocks/>
          </p:cNvCxnSpPr>
          <p:nvPr/>
        </p:nvCxnSpPr>
        <p:spPr>
          <a:xfrm flipH="1">
            <a:off x="5359110" y="1318159"/>
            <a:ext cx="2503021" cy="5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6B83AC-4DDB-00F8-86BF-EACBF064A6D3}"/>
              </a:ext>
            </a:extLst>
          </p:cNvPr>
          <p:cNvSpPr txBox="1"/>
          <p:nvPr/>
        </p:nvSpPr>
        <p:spPr>
          <a:xfrm>
            <a:off x="7167785" y="861493"/>
            <a:ext cx="202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q_START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9F93C9-8008-19CB-4E00-F52A04E6BC22}"/>
              </a:ext>
            </a:extLst>
          </p:cNvPr>
          <p:cNvCxnSpPr>
            <a:cxnSpLocks/>
          </p:cNvCxnSpPr>
          <p:nvPr/>
        </p:nvCxnSpPr>
        <p:spPr>
          <a:xfrm>
            <a:off x="6432167" y="3374371"/>
            <a:ext cx="785459" cy="10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FC6E7E-9444-8893-666D-4E6CA54C4CF4}"/>
              </a:ext>
            </a:extLst>
          </p:cNvPr>
          <p:cNvCxnSpPr>
            <a:cxnSpLocks/>
          </p:cNvCxnSpPr>
          <p:nvPr/>
        </p:nvCxnSpPr>
        <p:spPr>
          <a:xfrm>
            <a:off x="5479547" y="2273790"/>
            <a:ext cx="1025002" cy="38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CD7DA5-8443-FB9D-4C6B-451DC7F12A11}"/>
              </a:ext>
            </a:extLst>
          </p:cNvPr>
          <p:cNvSpPr txBox="1"/>
          <p:nvPr/>
        </p:nvSpPr>
        <p:spPr>
          <a:xfrm>
            <a:off x="10797753" y="2228993"/>
            <a:ext cx="989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8FB3EB-A46E-87B5-B472-968520AD8EE1}"/>
              </a:ext>
            </a:extLst>
          </p:cNvPr>
          <p:cNvCxnSpPr>
            <a:cxnSpLocks/>
          </p:cNvCxnSpPr>
          <p:nvPr/>
        </p:nvCxnSpPr>
        <p:spPr>
          <a:xfrm flipH="1">
            <a:off x="6221928" y="2673469"/>
            <a:ext cx="273805" cy="40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59068-3D94-06AA-315D-DC89E6A64A0E}"/>
              </a:ext>
            </a:extLst>
          </p:cNvPr>
          <p:cNvSpPr txBox="1"/>
          <p:nvPr/>
        </p:nvSpPr>
        <p:spPr>
          <a:xfrm>
            <a:off x="5513592" y="308485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2EB38B-6888-2900-D524-4C22278D574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1787261" y="2003630"/>
            <a:ext cx="120785" cy="4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871D33-C213-D940-5AE8-AFAE9F819603}"/>
              </a:ext>
            </a:extLst>
          </p:cNvPr>
          <p:cNvSpPr txBox="1"/>
          <p:nvPr/>
        </p:nvSpPr>
        <p:spPr>
          <a:xfrm>
            <a:off x="9295961" y="3362706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5DC1-03A9-2752-E85B-9DF9DD94E275}"/>
              </a:ext>
            </a:extLst>
          </p:cNvPr>
          <p:cNvSpPr txBox="1"/>
          <p:nvPr/>
        </p:nvSpPr>
        <p:spPr>
          <a:xfrm>
            <a:off x="6423800" y="4243122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B35D8-4737-9B8C-1138-730C9E58202F}"/>
              </a:ext>
            </a:extLst>
          </p:cNvPr>
          <p:cNvCxnSpPr>
            <a:cxnSpLocks/>
          </p:cNvCxnSpPr>
          <p:nvPr/>
        </p:nvCxnSpPr>
        <p:spPr>
          <a:xfrm>
            <a:off x="7182069" y="4575950"/>
            <a:ext cx="950113" cy="3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1679BA-9277-DB5C-2906-EBFB02090E53}"/>
              </a:ext>
            </a:extLst>
          </p:cNvPr>
          <p:cNvSpPr txBox="1"/>
          <p:nvPr/>
        </p:nvSpPr>
        <p:spPr>
          <a:xfrm>
            <a:off x="8553956" y="4433691"/>
            <a:ext cx="10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99F4DF-9DCA-B039-313A-5D8D7C1AB98A}"/>
              </a:ext>
            </a:extLst>
          </p:cNvPr>
          <p:cNvCxnSpPr>
            <a:cxnSpLocks/>
          </p:cNvCxnSpPr>
          <p:nvPr/>
        </p:nvCxnSpPr>
        <p:spPr>
          <a:xfrm>
            <a:off x="8132182" y="4862895"/>
            <a:ext cx="0" cy="74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F8C917-D415-19ED-C8D4-846D18F420AA}"/>
              </a:ext>
            </a:extLst>
          </p:cNvPr>
          <p:cNvCxnSpPr>
            <a:cxnSpLocks/>
          </p:cNvCxnSpPr>
          <p:nvPr/>
        </p:nvCxnSpPr>
        <p:spPr>
          <a:xfrm flipV="1">
            <a:off x="8699619" y="4843584"/>
            <a:ext cx="0" cy="7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4B9C31-F2F4-421D-0CA5-D60C7864A356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400078" y="4488578"/>
            <a:ext cx="327266" cy="2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BEBDEC-1BC4-8A2F-EAD2-60220DA0570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727344" y="3762103"/>
            <a:ext cx="0" cy="72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646BBA-02A0-2674-7A69-458CCD3209A4}"/>
              </a:ext>
            </a:extLst>
          </p:cNvPr>
          <p:cNvCxnSpPr>
            <a:cxnSpLocks/>
          </p:cNvCxnSpPr>
          <p:nvPr/>
        </p:nvCxnSpPr>
        <p:spPr>
          <a:xfrm flipV="1">
            <a:off x="10314984" y="3269518"/>
            <a:ext cx="494754" cy="2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666837-6967-7692-96CF-CBCCFE6F4C43}"/>
              </a:ext>
            </a:extLst>
          </p:cNvPr>
          <p:cNvCxnSpPr>
            <a:cxnSpLocks/>
          </p:cNvCxnSpPr>
          <p:nvPr/>
        </p:nvCxnSpPr>
        <p:spPr>
          <a:xfrm flipV="1">
            <a:off x="10809738" y="2655774"/>
            <a:ext cx="0" cy="59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420ED1-0999-D225-71A0-1219F951A993}"/>
              </a:ext>
            </a:extLst>
          </p:cNvPr>
          <p:cNvCxnSpPr>
            <a:cxnSpLocks/>
          </p:cNvCxnSpPr>
          <p:nvPr/>
        </p:nvCxnSpPr>
        <p:spPr>
          <a:xfrm flipH="1" flipV="1">
            <a:off x="9526977" y="1382704"/>
            <a:ext cx="2386349" cy="6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BBFF5B0-71E1-40E8-20B1-776674CB3D67}"/>
              </a:ext>
            </a:extLst>
          </p:cNvPr>
          <p:cNvSpPr txBox="1"/>
          <p:nvPr/>
        </p:nvSpPr>
        <p:spPr>
          <a:xfrm>
            <a:off x="8796752" y="834730"/>
            <a:ext cx="86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389F36-C92D-8374-9A69-AC6E1B935535}"/>
              </a:ext>
            </a:extLst>
          </p:cNvPr>
          <p:cNvSpPr txBox="1"/>
          <p:nvPr/>
        </p:nvSpPr>
        <p:spPr>
          <a:xfrm>
            <a:off x="4776145" y="2509941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PUSH %S_2</a:t>
            </a:r>
            <a:endParaRPr lang="zh-CN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EE23C6-7A4E-4B51-35ED-9BD0018ADCE9}"/>
              </a:ext>
            </a:extLst>
          </p:cNvPr>
          <p:cNvSpPr txBox="1"/>
          <p:nvPr/>
        </p:nvSpPr>
        <p:spPr>
          <a:xfrm>
            <a:off x="5870295" y="364963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C77F10-0854-6573-FA3F-BF56ECAC61D7}"/>
              </a:ext>
            </a:extLst>
          </p:cNvPr>
          <p:cNvSpPr txBox="1"/>
          <p:nvPr/>
        </p:nvSpPr>
        <p:spPr>
          <a:xfrm>
            <a:off x="6891176" y="4972244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 %S_4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5520EC-386B-4937-BFEE-24E51F9A187D}"/>
              </a:ext>
            </a:extLst>
          </p:cNvPr>
          <p:cNvSpPr txBox="1"/>
          <p:nvPr/>
        </p:nvSpPr>
        <p:spPr>
          <a:xfrm>
            <a:off x="8651617" y="4975852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BCF7D-2E09-4405-3775-8EA0013A83EF}"/>
              </a:ext>
            </a:extLst>
          </p:cNvPr>
          <p:cNvSpPr txBox="1"/>
          <p:nvPr/>
        </p:nvSpPr>
        <p:spPr>
          <a:xfrm>
            <a:off x="9715580" y="3868446"/>
            <a:ext cx="170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D349C7-2BFE-4082-AE4E-B9B0F22CD6D9}"/>
              </a:ext>
            </a:extLst>
          </p:cNvPr>
          <p:cNvSpPr txBox="1"/>
          <p:nvPr/>
        </p:nvSpPr>
        <p:spPr>
          <a:xfrm>
            <a:off x="10933071" y="2655774"/>
            <a:ext cx="125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POP %S_2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AE373A0-12BB-D567-22C4-92E0AC14E18D}"/>
              </a:ext>
            </a:extLst>
          </p:cNvPr>
          <p:cNvCxnSpPr>
            <a:cxnSpLocks/>
          </p:cNvCxnSpPr>
          <p:nvPr/>
        </p:nvCxnSpPr>
        <p:spPr>
          <a:xfrm>
            <a:off x="7217626" y="3510123"/>
            <a:ext cx="0" cy="72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294FFC-CD26-82FE-07DD-A53F733A2F4B}"/>
              </a:ext>
            </a:extLst>
          </p:cNvPr>
          <p:cNvSpPr txBox="1"/>
          <p:nvPr/>
        </p:nvSpPr>
        <p:spPr>
          <a:xfrm>
            <a:off x="7386216" y="5660327"/>
            <a:ext cx="185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q_%S_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3791DE-0872-E688-3E5F-38EF34F49D97}"/>
              </a:ext>
            </a:extLst>
          </p:cNvPr>
          <p:cNvCxnSpPr>
            <a:cxnSpLocks/>
          </p:cNvCxnSpPr>
          <p:nvPr/>
        </p:nvCxnSpPr>
        <p:spPr>
          <a:xfrm flipV="1">
            <a:off x="8311548" y="5604388"/>
            <a:ext cx="388071" cy="2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6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4954</Words>
  <Application>Microsoft Office PowerPoint</Application>
  <PresentationFormat>Widescreen</PresentationFormat>
  <Paragraphs>384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Century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Yizhou</dc:creator>
  <cp:lastModifiedBy>Guo, Yizhou</cp:lastModifiedBy>
  <cp:revision>16</cp:revision>
  <dcterms:created xsi:type="dcterms:W3CDTF">2023-12-03T17:53:29Z</dcterms:created>
  <dcterms:modified xsi:type="dcterms:W3CDTF">2023-12-04T09:52:13Z</dcterms:modified>
</cp:coreProperties>
</file>