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Lato"/>
      <p:regular r:id="rId20"/>
      <p:bold r:id="rId21"/>
      <p:italic r:id="rId22"/>
      <p:boldItalic r:id="rId23"/>
    </p:embeddedFont>
    <p:embeddedFont>
      <p:font typeface="Bebas Neue"/>
      <p:regular r:id="rId24"/>
    </p:embeddedFont>
    <p:embeddedFont>
      <p:font typeface="DM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4" Type="http://schemas.openxmlformats.org/officeDocument/2006/relationships/font" Target="fonts/BebasNeue-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bf6e7f0122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bf6e7f0122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12a2eeb9f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12a2eeb9f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1200"/>
              </a:spcAft>
              <a:buClr>
                <a:schemeClr val="dk1"/>
              </a:buClr>
              <a:buSzPts val="1100"/>
              <a:buFont typeface="Arial"/>
              <a:buNone/>
            </a:pPr>
            <a:r>
              <a:rPr lang="en">
                <a:solidFill>
                  <a:schemeClr val="dk1"/>
                </a:solidFill>
                <a:latin typeface="Times New Roman"/>
                <a:ea typeface="Times New Roman"/>
                <a:cs typeface="Times New Roman"/>
                <a:sym typeface="Times New Roman"/>
              </a:rPr>
              <a:t>NYC’s diverse inpatient demographics suggest broader accessibility and varied healthcare needs driven by the city’s dense and heterogeneous population. In contrast, rural and suburban areas with higher proportions of older adults may face challenges in addressing the healthcare needs of aging populations, particularly due to limited infrastructure. Statewide, similar gender engagement patterns in healthcare utilization indicate consistent access among male and female populations.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1ab9eadce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1ab9eadce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revealed a weak positive relationship between subway connectivity and diversity scores. Hospitals with better subway access tended to have more diverse inpatient populations, though the p-value suggested the trend was not statistically significant.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31ab9eadce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31ab9eadce8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relationship between connectivity and total inpatient volumes was negligible, indicating that factors like hospital capacity or specialization might play a greater role.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31ab9eadce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31ab9eadce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1b8aaf0c9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1b8aaf0c9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312b2a4bdc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12b2a4bdc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31ab9eadce8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31ab9eadce8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0f9e629e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10f9e629e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312a2eeb9f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12a2eeb9f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312a2eeb9f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312a2eeb9f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12a2eeb9f5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12a2eeb9f5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1ab9eadce8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31ab9eadce8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1b8aaf0c9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1b8aaf0c9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12a2eeb9f5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312a2eeb9f5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78700" y="-128575"/>
            <a:ext cx="10471775" cy="5443500"/>
            <a:chOff x="-878700" y="-128575"/>
            <a:chExt cx="10471775" cy="5443500"/>
          </a:xfrm>
        </p:grpSpPr>
        <p:sp>
          <p:nvSpPr>
            <p:cNvPr id="10" name="Google Shape;10;p2"/>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 name="Google Shape;13;p2"/>
          <p:cNvGrpSpPr/>
          <p:nvPr/>
        </p:nvGrpSpPr>
        <p:grpSpPr>
          <a:xfrm>
            <a:off x="0" y="6675"/>
            <a:ext cx="9144000" cy="5130175"/>
            <a:chOff x="0" y="6675"/>
            <a:chExt cx="9144000" cy="5130175"/>
          </a:xfrm>
        </p:grpSpPr>
        <p:sp>
          <p:nvSpPr>
            <p:cNvPr id="14" name="Google Shape;14;p2"/>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 name="Google Shape;18;p2"/>
          <p:cNvSpPr txBox="1"/>
          <p:nvPr>
            <p:ph type="ctrTitle"/>
          </p:nvPr>
        </p:nvSpPr>
        <p:spPr>
          <a:xfrm>
            <a:off x="715100" y="1118100"/>
            <a:ext cx="4378800" cy="2180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2"/>
          <p:cNvSpPr txBox="1"/>
          <p:nvPr>
            <p:ph idx="1" type="subTitle"/>
          </p:nvPr>
        </p:nvSpPr>
        <p:spPr>
          <a:xfrm>
            <a:off x="715100" y="3615925"/>
            <a:ext cx="43788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p11"/>
          <p:cNvSpPr txBox="1"/>
          <p:nvPr>
            <p:ph hasCustomPrompt="1" type="title"/>
          </p:nvPr>
        </p:nvSpPr>
        <p:spPr>
          <a:xfrm>
            <a:off x="1009650" y="1558475"/>
            <a:ext cx="7124700" cy="15111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7" name="Google Shape;127;p11"/>
          <p:cNvSpPr txBox="1"/>
          <p:nvPr>
            <p:ph idx="1" type="subTitle"/>
          </p:nvPr>
        </p:nvSpPr>
        <p:spPr>
          <a:xfrm>
            <a:off x="1009650" y="3265175"/>
            <a:ext cx="7124700" cy="5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8" name="Google Shape;128;p11"/>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1"/>
          <p:cNvGrpSpPr/>
          <p:nvPr/>
        </p:nvGrpSpPr>
        <p:grpSpPr>
          <a:xfrm>
            <a:off x="115500" y="114100"/>
            <a:ext cx="8913000" cy="4894200"/>
            <a:chOff x="107275" y="114100"/>
            <a:chExt cx="8913000" cy="4894200"/>
          </a:xfrm>
        </p:grpSpPr>
        <p:sp>
          <p:nvSpPr>
            <p:cNvPr id="132" name="Google Shape;132;p11"/>
            <p:cNvSpPr/>
            <p:nvPr/>
          </p:nvSpPr>
          <p:spPr>
            <a:xfrm>
              <a:off x="107275" y="114100"/>
              <a:ext cx="8913000" cy="48942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a:off x="159300" y="45235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a:off x="159300" y="1141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11"/>
            <p:cNvGrpSpPr/>
            <p:nvPr/>
          </p:nvGrpSpPr>
          <p:grpSpPr>
            <a:xfrm>
              <a:off x="4091393" y="250765"/>
              <a:ext cx="944856" cy="663535"/>
              <a:chOff x="6346308" y="3400241"/>
              <a:chExt cx="831300" cy="583790"/>
            </a:xfrm>
          </p:grpSpPr>
          <p:grpSp>
            <p:nvGrpSpPr>
              <p:cNvPr id="136" name="Google Shape;136;p11"/>
              <p:cNvGrpSpPr/>
              <p:nvPr/>
            </p:nvGrpSpPr>
            <p:grpSpPr>
              <a:xfrm>
                <a:off x="6469980" y="3400241"/>
                <a:ext cx="583790" cy="583790"/>
                <a:chOff x="4302600" y="4339100"/>
                <a:chExt cx="538800" cy="538800"/>
              </a:xfrm>
            </p:grpSpPr>
            <p:sp>
              <p:nvSpPr>
                <p:cNvPr id="137" name="Google Shape;137;p11"/>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1"/>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 name="Google Shape;140;p11"/>
          <p:cNvGrpSpPr/>
          <p:nvPr/>
        </p:nvGrpSpPr>
        <p:grpSpPr>
          <a:xfrm>
            <a:off x="0" y="6675"/>
            <a:ext cx="9144000" cy="5130175"/>
            <a:chOff x="0" y="6675"/>
            <a:chExt cx="9144000" cy="5130175"/>
          </a:xfrm>
        </p:grpSpPr>
        <p:sp>
          <p:nvSpPr>
            <p:cNvPr id="141" name="Google Shape;141;p11"/>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45" name="Shape 1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46" name="Shape 146"/>
        <p:cNvGrpSpPr/>
        <p:nvPr/>
      </p:nvGrpSpPr>
      <p:grpSpPr>
        <a:xfrm>
          <a:off x="0" y="0"/>
          <a:ext cx="0" cy="0"/>
          <a:chOff x="0" y="0"/>
          <a:chExt cx="0" cy="0"/>
        </a:xfrm>
      </p:grpSpPr>
      <p:sp>
        <p:nvSpPr>
          <p:cNvPr id="147" name="Google Shape;14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13"/>
          <p:cNvSpPr txBox="1"/>
          <p:nvPr>
            <p:ph hasCustomPrompt="1" idx="2" type="title"/>
          </p:nvPr>
        </p:nvSpPr>
        <p:spPr>
          <a:xfrm>
            <a:off x="828076" y="124485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49" name="Google Shape;149;p13"/>
          <p:cNvSpPr txBox="1"/>
          <p:nvPr>
            <p:ph idx="1" type="subTitle"/>
          </p:nvPr>
        </p:nvSpPr>
        <p:spPr>
          <a:xfrm>
            <a:off x="715100" y="23015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13"/>
          <p:cNvSpPr txBox="1"/>
          <p:nvPr>
            <p:ph hasCustomPrompt="1" idx="3" type="title"/>
          </p:nvPr>
        </p:nvSpPr>
        <p:spPr>
          <a:xfrm>
            <a:off x="3511876" y="1244850"/>
            <a:ext cx="597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1" name="Google Shape;151;p13"/>
          <p:cNvSpPr txBox="1"/>
          <p:nvPr>
            <p:ph idx="4" type="subTitle"/>
          </p:nvPr>
        </p:nvSpPr>
        <p:spPr>
          <a:xfrm>
            <a:off x="3403800" y="23015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 name="Google Shape;152;p13"/>
          <p:cNvSpPr txBox="1"/>
          <p:nvPr>
            <p:ph hasCustomPrompt="1" idx="5" type="title"/>
          </p:nvPr>
        </p:nvSpPr>
        <p:spPr>
          <a:xfrm>
            <a:off x="6195676" y="1244850"/>
            <a:ext cx="597300" cy="593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3" name="Google Shape;153;p13"/>
          <p:cNvSpPr txBox="1"/>
          <p:nvPr>
            <p:ph idx="6" type="subTitle"/>
          </p:nvPr>
        </p:nvSpPr>
        <p:spPr>
          <a:xfrm>
            <a:off x="6087600" y="23015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4" name="Google Shape;154;p13"/>
          <p:cNvSpPr txBox="1"/>
          <p:nvPr>
            <p:ph hasCustomPrompt="1" idx="7" type="title"/>
          </p:nvPr>
        </p:nvSpPr>
        <p:spPr>
          <a:xfrm>
            <a:off x="828076" y="3034250"/>
            <a:ext cx="597300" cy="5934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5" name="Google Shape;155;p13"/>
          <p:cNvSpPr txBox="1"/>
          <p:nvPr>
            <p:ph idx="8" type="subTitle"/>
          </p:nvPr>
        </p:nvSpPr>
        <p:spPr>
          <a:xfrm>
            <a:off x="715100" y="41038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6" name="Google Shape;156;p13"/>
          <p:cNvSpPr txBox="1"/>
          <p:nvPr>
            <p:ph hasCustomPrompt="1" idx="9" type="title"/>
          </p:nvPr>
        </p:nvSpPr>
        <p:spPr>
          <a:xfrm>
            <a:off x="3511876" y="3034250"/>
            <a:ext cx="597300" cy="5934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7" name="Google Shape;157;p13"/>
          <p:cNvSpPr txBox="1"/>
          <p:nvPr>
            <p:ph idx="13" type="subTitle"/>
          </p:nvPr>
        </p:nvSpPr>
        <p:spPr>
          <a:xfrm>
            <a:off x="3403800" y="41038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8" name="Google Shape;158;p13"/>
          <p:cNvSpPr txBox="1"/>
          <p:nvPr>
            <p:ph hasCustomPrompt="1" idx="14" type="title"/>
          </p:nvPr>
        </p:nvSpPr>
        <p:spPr>
          <a:xfrm>
            <a:off x="6195676" y="3034250"/>
            <a:ext cx="597300" cy="593400"/>
          </a:xfrm>
          <a:prstGeom prst="rect">
            <a:avLst/>
          </a:prstGeom>
          <a:solidFill>
            <a:schemeClr val="accent3"/>
          </a:solidFill>
        </p:spPr>
        <p:txBody>
          <a:bodyPr anchorCtr="0" anchor="ctr" bIns="91425" lIns="91425" spcFirstLastPara="1" rIns="91425" wrap="square" tIns="91425">
            <a:noAutofit/>
          </a:bodyPr>
          <a:lstStyle>
            <a:lvl1pPr lvl="0" rtl="0" algn="ctr">
              <a:spcBef>
                <a:spcPts val="0"/>
              </a:spcBef>
              <a:spcAft>
                <a:spcPts val="0"/>
              </a:spcAft>
              <a:buSzPts val="3000"/>
              <a:buNone/>
              <a:defRPr sz="24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59" name="Google Shape;159;p13"/>
          <p:cNvSpPr txBox="1"/>
          <p:nvPr>
            <p:ph idx="15" type="subTitle"/>
          </p:nvPr>
        </p:nvSpPr>
        <p:spPr>
          <a:xfrm>
            <a:off x="6087600" y="41038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0" name="Google Shape;160;p13"/>
          <p:cNvSpPr txBox="1"/>
          <p:nvPr>
            <p:ph idx="16" type="subTitle"/>
          </p:nvPr>
        </p:nvSpPr>
        <p:spPr>
          <a:xfrm>
            <a:off x="715100" y="1857550"/>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1" name="Google Shape;161;p13"/>
          <p:cNvSpPr txBox="1"/>
          <p:nvPr>
            <p:ph idx="17" type="subTitle"/>
          </p:nvPr>
        </p:nvSpPr>
        <p:spPr>
          <a:xfrm>
            <a:off x="3403800" y="1857550"/>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2" name="Google Shape;162;p13"/>
          <p:cNvSpPr txBox="1"/>
          <p:nvPr>
            <p:ph idx="18" type="subTitle"/>
          </p:nvPr>
        </p:nvSpPr>
        <p:spPr>
          <a:xfrm>
            <a:off x="6087600" y="1857550"/>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3" name="Google Shape;163;p13"/>
          <p:cNvSpPr txBox="1"/>
          <p:nvPr>
            <p:ph idx="19" type="subTitle"/>
          </p:nvPr>
        </p:nvSpPr>
        <p:spPr>
          <a:xfrm>
            <a:off x="715100" y="3663725"/>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4" name="Google Shape;164;p13"/>
          <p:cNvSpPr txBox="1"/>
          <p:nvPr>
            <p:ph idx="20" type="subTitle"/>
          </p:nvPr>
        </p:nvSpPr>
        <p:spPr>
          <a:xfrm>
            <a:off x="3403800" y="3663725"/>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5" name="Google Shape;165;p13"/>
          <p:cNvSpPr txBox="1"/>
          <p:nvPr>
            <p:ph idx="21" type="subTitle"/>
          </p:nvPr>
        </p:nvSpPr>
        <p:spPr>
          <a:xfrm>
            <a:off x="6087600" y="3663725"/>
            <a:ext cx="23364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6" name="Google Shape;166;p13"/>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 name="Google Shape;169;p13"/>
          <p:cNvGrpSpPr/>
          <p:nvPr/>
        </p:nvGrpSpPr>
        <p:grpSpPr>
          <a:xfrm>
            <a:off x="0" y="6675"/>
            <a:ext cx="9144000" cy="5130175"/>
            <a:chOff x="0" y="6675"/>
            <a:chExt cx="9144000" cy="5130175"/>
          </a:xfrm>
        </p:grpSpPr>
        <p:sp>
          <p:nvSpPr>
            <p:cNvPr id="170" name="Google Shape;170;p13"/>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74" name="Shape 174"/>
        <p:cNvGrpSpPr/>
        <p:nvPr/>
      </p:nvGrpSpPr>
      <p:grpSpPr>
        <a:xfrm>
          <a:off x="0" y="0"/>
          <a:ext cx="0" cy="0"/>
          <a:chOff x="0" y="0"/>
          <a:chExt cx="0" cy="0"/>
        </a:xfrm>
      </p:grpSpPr>
      <p:sp>
        <p:nvSpPr>
          <p:cNvPr id="175" name="Google Shape;175;p14"/>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8" name="Google Shape;178;p14"/>
          <p:cNvGrpSpPr/>
          <p:nvPr/>
        </p:nvGrpSpPr>
        <p:grpSpPr>
          <a:xfrm>
            <a:off x="115500" y="114100"/>
            <a:ext cx="8913000" cy="4894200"/>
            <a:chOff x="107275" y="114100"/>
            <a:chExt cx="8913000" cy="4894200"/>
          </a:xfrm>
        </p:grpSpPr>
        <p:sp>
          <p:nvSpPr>
            <p:cNvPr id="179" name="Google Shape;179;p14"/>
            <p:cNvSpPr/>
            <p:nvPr/>
          </p:nvSpPr>
          <p:spPr>
            <a:xfrm>
              <a:off x="107275" y="114100"/>
              <a:ext cx="8913000" cy="48942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159300" y="45235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159300" y="1141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2" name="Google Shape;182;p14"/>
            <p:cNvGrpSpPr/>
            <p:nvPr/>
          </p:nvGrpSpPr>
          <p:grpSpPr>
            <a:xfrm>
              <a:off x="4091393" y="250765"/>
              <a:ext cx="944856" cy="663535"/>
              <a:chOff x="6346308" y="3400241"/>
              <a:chExt cx="831300" cy="583790"/>
            </a:xfrm>
          </p:grpSpPr>
          <p:grpSp>
            <p:nvGrpSpPr>
              <p:cNvPr id="183" name="Google Shape;183;p14"/>
              <p:cNvGrpSpPr/>
              <p:nvPr/>
            </p:nvGrpSpPr>
            <p:grpSpPr>
              <a:xfrm>
                <a:off x="6469980" y="3400241"/>
                <a:ext cx="583790" cy="583790"/>
                <a:chOff x="4302600" y="4339100"/>
                <a:chExt cx="538800" cy="538800"/>
              </a:xfrm>
            </p:grpSpPr>
            <p:sp>
              <p:nvSpPr>
                <p:cNvPr id="184" name="Google Shape;184;p14"/>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 name="Google Shape;186;p14"/>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7" name="Google Shape;187;p14"/>
          <p:cNvSpPr txBox="1"/>
          <p:nvPr>
            <p:ph type="title"/>
          </p:nvPr>
        </p:nvSpPr>
        <p:spPr>
          <a:xfrm>
            <a:off x="715100" y="3223575"/>
            <a:ext cx="7713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88" name="Google Shape;188;p14"/>
          <p:cNvSpPr txBox="1"/>
          <p:nvPr>
            <p:ph idx="1" type="subTitle"/>
          </p:nvPr>
        </p:nvSpPr>
        <p:spPr>
          <a:xfrm>
            <a:off x="715100" y="1388025"/>
            <a:ext cx="77139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35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grpSp>
        <p:nvGrpSpPr>
          <p:cNvPr id="189" name="Google Shape;189;p14"/>
          <p:cNvGrpSpPr/>
          <p:nvPr/>
        </p:nvGrpSpPr>
        <p:grpSpPr>
          <a:xfrm>
            <a:off x="0" y="6675"/>
            <a:ext cx="9144000" cy="5130175"/>
            <a:chOff x="0" y="6675"/>
            <a:chExt cx="9144000" cy="5130175"/>
          </a:xfrm>
        </p:grpSpPr>
        <p:sp>
          <p:nvSpPr>
            <p:cNvPr id="190" name="Google Shape;190;p14"/>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4" name="Shape 194"/>
        <p:cNvGrpSpPr/>
        <p:nvPr/>
      </p:nvGrpSpPr>
      <p:grpSpPr>
        <a:xfrm>
          <a:off x="0" y="0"/>
          <a:ext cx="0" cy="0"/>
          <a:chOff x="0" y="0"/>
          <a:chExt cx="0" cy="0"/>
        </a:xfrm>
      </p:grpSpPr>
      <p:sp>
        <p:nvSpPr>
          <p:cNvPr id="195" name="Google Shape;195;p15"/>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99" name="Google Shape;199;p15"/>
          <p:cNvGrpSpPr/>
          <p:nvPr/>
        </p:nvGrpSpPr>
        <p:grpSpPr>
          <a:xfrm>
            <a:off x="0" y="6675"/>
            <a:ext cx="9144000" cy="5130175"/>
            <a:chOff x="0" y="6675"/>
            <a:chExt cx="9144000" cy="5130175"/>
          </a:xfrm>
        </p:grpSpPr>
        <p:sp>
          <p:nvSpPr>
            <p:cNvPr id="200" name="Google Shape;200;p15"/>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204" name="Shape 204"/>
        <p:cNvGrpSpPr/>
        <p:nvPr/>
      </p:nvGrpSpPr>
      <p:grpSpPr>
        <a:xfrm>
          <a:off x="0" y="0"/>
          <a:ext cx="0" cy="0"/>
          <a:chOff x="0" y="0"/>
          <a:chExt cx="0" cy="0"/>
        </a:xfrm>
      </p:grpSpPr>
      <p:sp>
        <p:nvSpPr>
          <p:cNvPr id="205" name="Google Shape;205;p16"/>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09" name="Google Shape;209;p16"/>
          <p:cNvGrpSpPr/>
          <p:nvPr/>
        </p:nvGrpSpPr>
        <p:grpSpPr>
          <a:xfrm>
            <a:off x="0" y="6675"/>
            <a:ext cx="9144000" cy="5130175"/>
            <a:chOff x="0" y="6675"/>
            <a:chExt cx="9144000" cy="5130175"/>
          </a:xfrm>
        </p:grpSpPr>
        <p:sp>
          <p:nvSpPr>
            <p:cNvPr id="210" name="Google Shape;210;p16"/>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
    <p:spTree>
      <p:nvGrpSpPr>
        <p:cNvPr id="214" name="Shape 214"/>
        <p:cNvGrpSpPr/>
        <p:nvPr/>
      </p:nvGrpSpPr>
      <p:grpSpPr>
        <a:xfrm>
          <a:off x="0" y="0"/>
          <a:ext cx="0" cy="0"/>
          <a:chOff x="0" y="0"/>
          <a:chExt cx="0" cy="0"/>
        </a:xfrm>
      </p:grpSpPr>
      <p:sp>
        <p:nvSpPr>
          <p:cNvPr id="215" name="Google Shape;215;p17"/>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7"/>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19" name="Google Shape;219;p17"/>
          <p:cNvGrpSpPr/>
          <p:nvPr/>
        </p:nvGrpSpPr>
        <p:grpSpPr>
          <a:xfrm>
            <a:off x="0" y="6675"/>
            <a:ext cx="9144000" cy="5130175"/>
            <a:chOff x="0" y="6675"/>
            <a:chExt cx="9144000" cy="5130175"/>
          </a:xfrm>
        </p:grpSpPr>
        <p:sp>
          <p:nvSpPr>
            <p:cNvPr id="220" name="Google Shape;220;p17"/>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224" name="Shape 224"/>
        <p:cNvGrpSpPr/>
        <p:nvPr/>
      </p:nvGrpSpPr>
      <p:grpSpPr>
        <a:xfrm>
          <a:off x="0" y="0"/>
          <a:ext cx="0" cy="0"/>
          <a:chOff x="0" y="0"/>
          <a:chExt cx="0" cy="0"/>
        </a:xfrm>
      </p:grpSpPr>
      <p:sp>
        <p:nvSpPr>
          <p:cNvPr id="225" name="Google Shape;225;p18"/>
          <p:cNvSpPr txBox="1"/>
          <p:nvPr>
            <p:ph type="title"/>
          </p:nvPr>
        </p:nvSpPr>
        <p:spPr>
          <a:xfrm>
            <a:off x="720000" y="1745250"/>
            <a:ext cx="3437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18"/>
          <p:cNvSpPr txBox="1"/>
          <p:nvPr>
            <p:ph idx="1" type="subTitle"/>
          </p:nvPr>
        </p:nvSpPr>
        <p:spPr>
          <a:xfrm>
            <a:off x="720000" y="2317950"/>
            <a:ext cx="34371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7" name="Google Shape;227;p18"/>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0" name="Google Shape;230;p18"/>
          <p:cNvGrpSpPr/>
          <p:nvPr/>
        </p:nvGrpSpPr>
        <p:grpSpPr>
          <a:xfrm>
            <a:off x="0" y="6675"/>
            <a:ext cx="9144000" cy="5130175"/>
            <a:chOff x="0" y="6675"/>
            <a:chExt cx="9144000" cy="5130175"/>
          </a:xfrm>
        </p:grpSpPr>
        <p:sp>
          <p:nvSpPr>
            <p:cNvPr id="231" name="Google Shape;231;p18"/>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8"/>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8"/>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235" name="Shape 235"/>
        <p:cNvGrpSpPr/>
        <p:nvPr/>
      </p:nvGrpSpPr>
      <p:grpSpPr>
        <a:xfrm>
          <a:off x="0" y="0"/>
          <a:ext cx="0" cy="0"/>
          <a:chOff x="0" y="0"/>
          <a:chExt cx="0" cy="0"/>
        </a:xfrm>
      </p:grpSpPr>
      <p:sp>
        <p:nvSpPr>
          <p:cNvPr id="236" name="Google Shape;236;p19"/>
          <p:cNvSpPr txBox="1"/>
          <p:nvPr>
            <p:ph idx="1" type="subTitle"/>
          </p:nvPr>
        </p:nvSpPr>
        <p:spPr>
          <a:xfrm>
            <a:off x="1290950" y="3503075"/>
            <a:ext cx="2907600" cy="483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7" name="Google Shape;237;p19"/>
          <p:cNvSpPr txBox="1"/>
          <p:nvPr>
            <p:ph idx="2" type="subTitle"/>
          </p:nvPr>
        </p:nvSpPr>
        <p:spPr>
          <a:xfrm>
            <a:off x="1290944" y="3872650"/>
            <a:ext cx="2907600" cy="52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8" name="Google Shape;23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9" name="Google Shape;239;p19"/>
          <p:cNvSpPr txBox="1"/>
          <p:nvPr>
            <p:ph idx="3" type="subTitle"/>
          </p:nvPr>
        </p:nvSpPr>
        <p:spPr>
          <a:xfrm>
            <a:off x="5120000" y="3503075"/>
            <a:ext cx="2907600" cy="483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0" name="Google Shape;240;p19"/>
          <p:cNvSpPr txBox="1"/>
          <p:nvPr>
            <p:ph idx="4" type="subTitle"/>
          </p:nvPr>
        </p:nvSpPr>
        <p:spPr>
          <a:xfrm>
            <a:off x="5119994" y="3872650"/>
            <a:ext cx="2907600" cy="522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19"/>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9"/>
          <p:cNvGrpSpPr/>
          <p:nvPr/>
        </p:nvGrpSpPr>
        <p:grpSpPr>
          <a:xfrm>
            <a:off x="0" y="6675"/>
            <a:ext cx="9144000" cy="5130175"/>
            <a:chOff x="0" y="6675"/>
            <a:chExt cx="9144000" cy="5130175"/>
          </a:xfrm>
        </p:grpSpPr>
        <p:sp>
          <p:nvSpPr>
            <p:cNvPr id="245" name="Google Shape;245;p19"/>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49" name="Shape 249"/>
        <p:cNvGrpSpPr/>
        <p:nvPr/>
      </p:nvGrpSpPr>
      <p:grpSpPr>
        <a:xfrm>
          <a:off x="0" y="0"/>
          <a:ext cx="0" cy="0"/>
          <a:chOff x="0" y="0"/>
          <a:chExt cx="0" cy="0"/>
        </a:xfrm>
      </p:grpSpPr>
      <p:sp>
        <p:nvSpPr>
          <p:cNvPr id="250" name="Google Shape;25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1" name="Google Shape;251;p20"/>
          <p:cNvSpPr txBox="1"/>
          <p:nvPr>
            <p:ph idx="1" type="subTitle"/>
          </p:nvPr>
        </p:nvSpPr>
        <p:spPr>
          <a:xfrm>
            <a:off x="720000" y="2754775"/>
            <a:ext cx="23364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2" name="Google Shape;252;p20"/>
          <p:cNvSpPr txBox="1"/>
          <p:nvPr>
            <p:ph idx="2" type="subTitle"/>
          </p:nvPr>
        </p:nvSpPr>
        <p:spPr>
          <a:xfrm>
            <a:off x="720000" y="3124136"/>
            <a:ext cx="23364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3" name="Google Shape;253;p20"/>
          <p:cNvSpPr txBox="1"/>
          <p:nvPr>
            <p:ph idx="3" type="subTitle"/>
          </p:nvPr>
        </p:nvSpPr>
        <p:spPr>
          <a:xfrm>
            <a:off x="3403800" y="3124136"/>
            <a:ext cx="23364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4" name="Google Shape;254;p20"/>
          <p:cNvSpPr txBox="1"/>
          <p:nvPr>
            <p:ph idx="4" type="subTitle"/>
          </p:nvPr>
        </p:nvSpPr>
        <p:spPr>
          <a:xfrm>
            <a:off x="6087600" y="3124136"/>
            <a:ext cx="23364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5" name="Google Shape;255;p20"/>
          <p:cNvSpPr txBox="1"/>
          <p:nvPr>
            <p:ph idx="5" type="subTitle"/>
          </p:nvPr>
        </p:nvSpPr>
        <p:spPr>
          <a:xfrm>
            <a:off x="3403800" y="2754775"/>
            <a:ext cx="23364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6" name="Google Shape;256;p20"/>
          <p:cNvSpPr txBox="1"/>
          <p:nvPr>
            <p:ph idx="6" type="subTitle"/>
          </p:nvPr>
        </p:nvSpPr>
        <p:spPr>
          <a:xfrm>
            <a:off x="6087600" y="2754775"/>
            <a:ext cx="23364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7" name="Google Shape;257;p20"/>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0" name="Google Shape;260;p20"/>
          <p:cNvGrpSpPr/>
          <p:nvPr/>
        </p:nvGrpSpPr>
        <p:grpSpPr>
          <a:xfrm>
            <a:off x="0" y="6675"/>
            <a:ext cx="9144000" cy="5130175"/>
            <a:chOff x="0" y="6675"/>
            <a:chExt cx="9144000" cy="5130175"/>
          </a:xfrm>
        </p:grpSpPr>
        <p:sp>
          <p:nvSpPr>
            <p:cNvPr id="261" name="Google Shape;261;p20"/>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3"/>
          <p:cNvGrpSpPr/>
          <p:nvPr/>
        </p:nvGrpSpPr>
        <p:grpSpPr>
          <a:xfrm>
            <a:off x="0" y="6675"/>
            <a:ext cx="9144000" cy="5130175"/>
            <a:chOff x="0" y="6675"/>
            <a:chExt cx="9144000" cy="5130175"/>
          </a:xfrm>
        </p:grpSpPr>
        <p:sp>
          <p:nvSpPr>
            <p:cNvPr id="25" name="Google Shape;25;p3"/>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3"/>
          <p:cNvSpPr txBox="1"/>
          <p:nvPr>
            <p:ph type="title"/>
          </p:nvPr>
        </p:nvSpPr>
        <p:spPr>
          <a:xfrm>
            <a:off x="715110" y="2745450"/>
            <a:ext cx="3552000" cy="6282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0" name="Google Shape;30;p3"/>
          <p:cNvSpPr txBox="1"/>
          <p:nvPr>
            <p:ph hasCustomPrompt="1" idx="2" type="title"/>
          </p:nvPr>
        </p:nvSpPr>
        <p:spPr>
          <a:xfrm>
            <a:off x="1777860" y="1168350"/>
            <a:ext cx="1426500" cy="14247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1" name="Google Shape;31;p3"/>
          <p:cNvSpPr txBox="1"/>
          <p:nvPr>
            <p:ph idx="1" type="subTitle"/>
          </p:nvPr>
        </p:nvSpPr>
        <p:spPr>
          <a:xfrm>
            <a:off x="715110" y="3373650"/>
            <a:ext cx="3552000" cy="44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65" name="Shape 265"/>
        <p:cNvGrpSpPr/>
        <p:nvPr/>
      </p:nvGrpSpPr>
      <p:grpSpPr>
        <a:xfrm>
          <a:off x="0" y="0"/>
          <a:ext cx="0" cy="0"/>
          <a:chOff x="0" y="0"/>
          <a:chExt cx="0" cy="0"/>
        </a:xfrm>
      </p:grpSpPr>
      <p:sp>
        <p:nvSpPr>
          <p:cNvPr id="266" name="Google Shape;26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7" name="Google Shape;267;p21"/>
          <p:cNvSpPr txBox="1"/>
          <p:nvPr>
            <p:ph idx="1" type="subTitle"/>
          </p:nvPr>
        </p:nvSpPr>
        <p:spPr>
          <a:xfrm>
            <a:off x="2174477" y="1620475"/>
            <a:ext cx="21807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8" name="Google Shape;268;p21"/>
          <p:cNvSpPr txBox="1"/>
          <p:nvPr>
            <p:ph idx="2" type="subTitle"/>
          </p:nvPr>
        </p:nvSpPr>
        <p:spPr>
          <a:xfrm>
            <a:off x="2174463" y="2116975"/>
            <a:ext cx="2180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21"/>
          <p:cNvSpPr txBox="1"/>
          <p:nvPr>
            <p:ph idx="3" type="subTitle"/>
          </p:nvPr>
        </p:nvSpPr>
        <p:spPr>
          <a:xfrm>
            <a:off x="4788837" y="2116975"/>
            <a:ext cx="21807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0" name="Google Shape;270;p21"/>
          <p:cNvSpPr txBox="1"/>
          <p:nvPr>
            <p:ph idx="4" type="subTitle"/>
          </p:nvPr>
        </p:nvSpPr>
        <p:spPr>
          <a:xfrm>
            <a:off x="2174463" y="3735500"/>
            <a:ext cx="2180700" cy="484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1"/>
          <p:cNvSpPr txBox="1"/>
          <p:nvPr>
            <p:ph idx="5" type="subTitle"/>
          </p:nvPr>
        </p:nvSpPr>
        <p:spPr>
          <a:xfrm>
            <a:off x="4788837" y="3735500"/>
            <a:ext cx="2180700" cy="4848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1"/>
          <p:cNvSpPr txBox="1"/>
          <p:nvPr>
            <p:ph idx="6" type="subTitle"/>
          </p:nvPr>
        </p:nvSpPr>
        <p:spPr>
          <a:xfrm>
            <a:off x="2174477" y="3239000"/>
            <a:ext cx="2180700" cy="572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3" name="Google Shape;273;p21"/>
          <p:cNvSpPr txBox="1"/>
          <p:nvPr>
            <p:ph idx="7" type="subTitle"/>
          </p:nvPr>
        </p:nvSpPr>
        <p:spPr>
          <a:xfrm>
            <a:off x="4788848" y="1620475"/>
            <a:ext cx="2180700" cy="5727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4" name="Google Shape;274;p21"/>
          <p:cNvSpPr txBox="1"/>
          <p:nvPr>
            <p:ph idx="8" type="subTitle"/>
          </p:nvPr>
        </p:nvSpPr>
        <p:spPr>
          <a:xfrm>
            <a:off x="4788848" y="3239000"/>
            <a:ext cx="2180700" cy="572700"/>
          </a:xfrm>
          <a:prstGeom prst="rect">
            <a:avLst/>
          </a:prstGeom>
          <a:ln>
            <a:noFill/>
          </a:ln>
        </p:spPr>
        <p:txBody>
          <a:bodyPr anchorCtr="0" anchor="b" bIns="91425" lIns="91425" spcFirstLastPara="1" rIns="91425" wrap="square" tIns="91425">
            <a:noAutofit/>
          </a:bodyPr>
          <a:lstStyle>
            <a:lvl1pPr lvl="0" rtl="0" algn="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5" name="Google Shape;275;p21"/>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21"/>
          <p:cNvGrpSpPr/>
          <p:nvPr/>
        </p:nvGrpSpPr>
        <p:grpSpPr>
          <a:xfrm>
            <a:off x="0" y="6675"/>
            <a:ext cx="9144000" cy="5130175"/>
            <a:chOff x="0" y="6675"/>
            <a:chExt cx="9144000" cy="5130175"/>
          </a:xfrm>
        </p:grpSpPr>
        <p:sp>
          <p:nvSpPr>
            <p:cNvPr id="279" name="Google Shape;279;p21"/>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3" name="Shape 283"/>
        <p:cNvGrpSpPr/>
        <p:nvPr/>
      </p:nvGrpSpPr>
      <p:grpSpPr>
        <a:xfrm>
          <a:off x="0" y="0"/>
          <a:ext cx="0" cy="0"/>
          <a:chOff x="0" y="0"/>
          <a:chExt cx="0" cy="0"/>
        </a:xfrm>
      </p:grpSpPr>
      <p:sp>
        <p:nvSpPr>
          <p:cNvPr id="284" name="Google Shape;28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5" name="Google Shape;285;p22"/>
          <p:cNvSpPr txBox="1"/>
          <p:nvPr>
            <p:ph idx="1" type="subTitle"/>
          </p:nvPr>
        </p:nvSpPr>
        <p:spPr>
          <a:xfrm>
            <a:off x="843597" y="2421335"/>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2"/>
          <p:cNvSpPr txBox="1"/>
          <p:nvPr>
            <p:ph idx="2" type="subTitle"/>
          </p:nvPr>
        </p:nvSpPr>
        <p:spPr>
          <a:xfrm>
            <a:off x="3526500" y="2421335"/>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7" name="Google Shape;287;p22"/>
          <p:cNvSpPr txBox="1"/>
          <p:nvPr>
            <p:ph idx="3" type="subTitle"/>
          </p:nvPr>
        </p:nvSpPr>
        <p:spPr>
          <a:xfrm>
            <a:off x="6213912" y="2421335"/>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2"/>
          <p:cNvSpPr txBox="1"/>
          <p:nvPr>
            <p:ph idx="4" type="subTitle"/>
          </p:nvPr>
        </p:nvSpPr>
        <p:spPr>
          <a:xfrm>
            <a:off x="843597" y="4123701"/>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22"/>
          <p:cNvSpPr txBox="1"/>
          <p:nvPr>
            <p:ph idx="5" type="subTitle"/>
          </p:nvPr>
        </p:nvSpPr>
        <p:spPr>
          <a:xfrm>
            <a:off x="3526500" y="4123701"/>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2"/>
          <p:cNvSpPr txBox="1"/>
          <p:nvPr>
            <p:ph idx="6" type="subTitle"/>
          </p:nvPr>
        </p:nvSpPr>
        <p:spPr>
          <a:xfrm>
            <a:off x="6213912" y="4123701"/>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2"/>
          <p:cNvSpPr txBox="1"/>
          <p:nvPr>
            <p:ph idx="7" type="subTitle"/>
          </p:nvPr>
        </p:nvSpPr>
        <p:spPr>
          <a:xfrm>
            <a:off x="839212" y="1960250"/>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2" name="Google Shape;292;p22"/>
          <p:cNvSpPr txBox="1"/>
          <p:nvPr>
            <p:ph idx="8" type="subTitle"/>
          </p:nvPr>
        </p:nvSpPr>
        <p:spPr>
          <a:xfrm>
            <a:off x="3526500" y="1960250"/>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3" name="Google Shape;293;p22"/>
          <p:cNvSpPr txBox="1"/>
          <p:nvPr>
            <p:ph idx="9" type="subTitle"/>
          </p:nvPr>
        </p:nvSpPr>
        <p:spPr>
          <a:xfrm>
            <a:off x="6218288" y="1960250"/>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4" name="Google Shape;294;p22"/>
          <p:cNvSpPr txBox="1"/>
          <p:nvPr>
            <p:ph idx="13" type="subTitle"/>
          </p:nvPr>
        </p:nvSpPr>
        <p:spPr>
          <a:xfrm>
            <a:off x="839212" y="3658098"/>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5" name="Google Shape;295;p22"/>
          <p:cNvSpPr txBox="1"/>
          <p:nvPr>
            <p:ph idx="14" type="subTitle"/>
          </p:nvPr>
        </p:nvSpPr>
        <p:spPr>
          <a:xfrm>
            <a:off x="3526500" y="3658098"/>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6" name="Google Shape;296;p22"/>
          <p:cNvSpPr txBox="1"/>
          <p:nvPr>
            <p:ph idx="15" type="subTitle"/>
          </p:nvPr>
        </p:nvSpPr>
        <p:spPr>
          <a:xfrm>
            <a:off x="6218288" y="3658098"/>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97" name="Google Shape;297;p22"/>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0" name="Google Shape;300;p22"/>
          <p:cNvGrpSpPr/>
          <p:nvPr/>
        </p:nvGrpSpPr>
        <p:grpSpPr>
          <a:xfrm>
            <a:off x="0" y="6675"/>
            <a:ext cx="9144000" cy="5130175"/>
            <a:chOff x="0" y="6675"/>
            <a:chExt cx="9144000" cy="5130175"/>
          </a:xfrm>
        </p:grpSpPr>
        <p:sp>
          <p:nvSpPr>
            <p:cNvPr id="301" name="Google Shape;301;p22"/>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2"/>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2"/>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305" name="Shape 305"/>
        <p:cNvGrpSpPr/>
        <p:nvPr/>
      </p:nvGrpSpPr>
      <p:grpSpPr>
        <a:xfrm>
          <a:off x="0" y="0"/>
          <a:ext cx="0" cy="0"/>
          <a:chOff x="0" y="0"/>
          <a:chExt cx="0" cy="0"/>
        </a:xfrm>
      </p:grpSpPr>
      <p:sp>
        <p:nvSpPr>
          <p:cNvPr id="306" name="Google Shape;30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23"/>
          <p:cNvSpPr txBox="1"/>
          <p:nvPr>
            <p:ph idx="2" type="title"/>
          </p:nvPr>
        </p:nvSpPr>
        <p:spPr>
          <a:xfrm>
            <a:off x="1670511" y="2411517"/>
            <a:ext cx="2110800" cy="52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08" name="Google Shape;308;p23"/>
          <p:cNvSpPr txBox="1"/>
          <p:nvPr>
            <p:ph idx="1" type="subTitle"/>
          </p:nvPr>
        </p:nvSpPr>
        <p:spPr>
          <a:xfrm>
            <a:off x="1670511" y="2873518"/>
            <a:ext cx="2110800" cy="52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23"/>
          <p:cNvSpPr txBox="1"/>
          <p:nvPr>
            <p:ph idx="3" type="title"/>
          </p:nvPr>
        </p:nvSpPr>
        <p:spPr>
          <a:xfrm>
            <a:off x="1670511" y="3492421"/>
            <a:ext cx="2110800" cy="52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0" name="Google Shape;310;p23"/>
          <p:cNvSpPr txBox="1"/>
          <p:nvPr>
            <p:ph idx="4" type="subTitle"/>
          </p:nvPr>
        </p:nvSpPr>
        <p:spPr>
          <a:xfrm>
            <a:off x="1670511" y="3951798"/>
            <a:ext cx="2110800" cy="52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23"/>
          <p:cNvSpPr txBox="1"/>
          <p:nvPr>
            <p:ph idx="5" type="title"/>
          </p:nvPr>
        </p:nvSpPr>
        <p:spPr>
          <a:xfrm>
            <a:off x="5583475" y="1338725"/>
            <a:ext cx="2110800" cy="52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2" name="Google Shape;312;p23"/>
          <p:cNvSpPr txBox="1"/>
          <p:nvPr>
            <p:ph idx="6" type="subTitle"/>
          </p:nvPr>
        </p:nvSpPr>
        <p:spPr>
          <a:xfrm>
            <a:off x="5583475" y="1795239"/>
            <a:ext cx="2110800" cy="52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 name="Google Shape;313;p23"/>
          <p:cNvSpPr txBox="1"/>
          <p:nvPr>
            <p:ph idx="7" type="title"/>
          </p:nvPr>
        </p:nvSpPr>
        <p:spPr>
          <a:xfrm>
            <a:off x="5583475" y="2411517"/>
            <a:ext cx="2110800" cy="52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4" name="Google Shape;314;p23"/>
          <p:cNvSpPr txBox="1"/>
          <p:nvPr>
            <p:ph idx="8" type="subTitle"/>
          </p:nvPr>
        </p:nvSpPr>
        <p:spPr>
          <a:xfrm>
            <a:off x="5583475" y="2873518"/>
            <a:ext cx="2110800" cy="52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5" name="Google Shape;315;p23"/>
          <p:cNvSpPr txBox="1"/>
          <p:nvPr>
            <p:ph idx="9" type="title"/>
          </p:nvPr>
        </p:nvSpPr>
        <p:spPr>
          <a:xfrm>
            <a:off x="5583475" y="3492421"/>
            <a:ext cx="2110800" cy="5289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6" name="Google Shape;316;p23"/>
          <p:cNvSpPr txBox="1"/>
          <p:nvPr>
            <p:ph idx="13" type="subTitle"/>
          </p:nvPr>
        </p:nvSpPr>
        <p:spPr>
          <a:xfrm>
            <a:off x="5583475" y="3951798"/>
            <a:ext cx="2110800" cy="52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7" name="Google Shape;317;p23"/>
          <p:cNvSpPr txBox="1"/>
          <p:nvPr>
            <p:ph idx="14" type="title"/>
          </p:nvPr>
        </p:nvSpPr>
        <p:spPr>
          <a:xfrm>
            <a:off x="1670511" y="1338725"/>
            <a:ext cx="2110800" cy="52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500"/>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18" name="Google Shape;318;p23"/>
          <p:cNvSpPr txBox="1"/>
          <p:nvPr>
            <p:ph idx="15" type="subTitle"/>
          </p:nvPr>
        </p:nvSpPr>
        <p:spPr>
          <a:xfrm>
            <a:off x="1658525" y="1795239"/>
            <a:ext cx="2110800" cy="52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9" name="Google Shape;319;p23"/>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3"/>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3"/>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3"/>
          <p:cNvGrpSpPr/>
          <p:nvPr/>
        </p:nvGrpSpPr>
        <p:grpSpPr>
          <a:xfrm>
            <a:off x="0" y="6675"/>
            <a:ext cx="9144000" cy="5130175"/>
            <a:chOff x="0" y="6675"/>
            <a:chExt cx="9144000" cy="5130175"/>
          </a:xfrm>
        </p:grpSpPr>
        <p:sp>
          <p:nvSpPr>
            <p:cNvPr id="323" name="Google Shape;323;p23"/>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3"/>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3"/>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3"/>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327" name="Shape 327"/>
        <p:cNvGrpSpPr/>
        <p:nvPr/>
      </p:nvGrpSpPr>
      <p:grpSpPr>
        <a:xfrm>
          <a:off x="0" y="0"/>
          <a:ext cx="0" cy="0"/>
          <a:chOff x="0" y="0"/>
          <a:chExt cx="0" cy="0"/>
        </a:xfrm>
      </p:grpSpPr>
      <p:sp>
        <p:nvSpPr>
          <p:cNvPr id="328" name="Google Shape;328;p24"/>
          <p:cNvSpPr txBox="1"/>
          <p:nvPr>
            <p:ph hasCustomPrompt="1" type="title"/>
          </p:nvPr>
        </p:nvSpPr>
        <p:spPr>
          <a:xfrm>
            <a:off x="715102" y="3220650"/>
            <a:ext cx="18846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29" name="Google Shape;329;p24"/>
          <p:cNvSpPr txBox="1"/>
          <p:nvPr>
            <p:ph hasCustomPrompt="1" idx="2" type="title"/>
          </p:nvPr>
        </p:nvSpPr>
        <p:spPr>
          <a:xfrm>
            <a:off x="6628125" y="3220650"/>
            <a:ext cx="18846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30" name="Google Shape;330;p24"/>
          <p:cNvSpPr txBox="1"/>
          <p:nvPr>
            <p:ph idx="1" type="subTitle"/>
          </p:nvPr>
        </p:nvSpPr>
        <p:spPr>
          <a:xfrm flipH="1">
            <a:off x="715099" y="3748055"/>
            <a:ext cx="1884600" cy="69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31" name="Google Shape;331;p24"/>
          <p:cNvSpPr txBox="1"/>
          <p:nvPr>
            <p:ph idx="3" type="subTitle"/>
          </p:nvPr>
        </p:nvSpPr>
        <p:spPr>
          <a:xfrm flipH="1">
            <a:off x="6628125" y="3748055"/>
            <a:ext cx="1884600" cy="69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32" name="Google Shape;332;p24"/>
          <p:cNvSpPr txBox="1"/>
          <p:nvPr>
            <p:ph hasCustomPrompt="1" idx="4" type="title"/>
          </p:nvPr>
        </p:nvSpPr>
        <p:spPr>
          <a:xfrm>
            <a:off x="2686109" y="3220650"/>
            <a:ext cx="18846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33" name="Google Shape;333;p24"/>
          <p:cNvSpPr txBox="1"/>
          <p:nvPr>
            <p:ph idx="5" type="subTitle"/>
          </p:nvPr>
        </p:nvSpPr>
        <p:spPr>
          <a:xfrm flipH="1">
            <a:off x="2686107" y="3748055"/>
            <a:ext cx="1884600" cy="69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34" name="Google Shape;334;p24"/>
          <p:cNvSpPr txBox="1"/>
          <p:nvPr>
            <p:ph hasCustomPrompt="1" idx="6" type="title"/>
          </p:nvPr>
        </p:nvSpPr>
        <p:spPr>
          <a:xfrm>
            <a:off x="4657117" y="3220650"/>
            <a:ext cx="1884600" cy="52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335" name="Google Shape;335;p24"/>
          <p:cNvSpPr txBox="1"/>
          <p:nvPr>
            <p:ph idx="7" type="subTitle"/>
          </p:nvPr>
        </p:nvSpPr>
        <p:spPr>
          <a:xfrm flipH="1">
            <a:off x="4657116" y="3748055"/>
            <a:ext cx="1884600" cy="69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vl1pPr>
            <a:lvl2pPr lvl="1" rtl="0" algn="ctr">
              <a:lnSpc>
                <a:spcPct val="100000"/>
              </a:lnSpc>
              <a:spcBef>
                <a:spcPts val="0"/>
              </a:spcBef>
              <a:spcAft>
                <a:spcPts val="0"/>
              </a:spcAft>
              <a:buNone/>
              <a:defRPr/>
            </a:lvl2pPr>
            <a:lvl3pPr lvl="2" rtl="0" algn="ctr">
              <a:lnSpc>
                <a:spcPct val="100000"/>
              </a:lnSpc>
              <a:spcBef>
                <a:spcPts val="0"/>
              </a:spcBef>
              <a:spcAft>
                <a:spcPts val="0"/>
              </a:spcAft>
              <a:buNone/>
              <a:defRPr/>
            </a:lvl3pPr>
            <a:lvl4pPr lvl="3" rtl="0" algn="ctr">
              <a:lnSpc>
                <a:spcPct val="100000"/>
              </a:lnSpc>
              <a:spcBef>
                <a:spcPts val="0"/>
              </a:spcBef>
              <a:spcAft>
                <a:spcPts val="0"/>
              </a:spcAft>
              <a:buNone/>
              <a:defRPr/>
            </a:lvl4pPr>
            <a:lvl5pPr lvl="4" rtl="0" algn="ctr">
              <a:lnSpc>
                <a:spcPct val="100000"/>
              </a:lnSpc>
              <a:spcBef>
                <a:spcPts val="0"/>
              </a:spcBef>
              <a:spcAft>
                <a:spcPts val="0"/>
              </a:spcAft>
              <a:buNone/>
              <a:defRPr/>
            </a:lvl5pPr>
            <a:lvl6pPr lvl="5" rtl="0" algn="ctr">
              <a:lnSpc>
                <a:spcPct val="100000"/>
              </a:lnSpc>
              <a:spcBef>
                <a:spcPts val="0"/>
              </a:spcBef>
              <a:spcAft>
                <a:spcPts val="0"/>
              </a:spcAft>
              <a:buNone/>
              <a:defRPr/>
            </a:lvl6pPr>
            <a:lvl7pPr lvl="6" rtl="0" algn="ctr">
              <a:lnSpc>
                <a:spcPct val="100000"/>
              </a:lnSpc>
              <a:spcBef>
                <a:spcPts val="0"/>
              </a:spcBef>
              <a:spcAft>
                <a:spcPts val="0"/>
              </a:spcAft>
              <a:buNone/>
              <a:defRPr/>
            </a:lvl7pPr>
            <a:lvl8pPr lvl="7" rtl="0" algn="ctr">
              <a:lnSpc>
                <a:spcPct val="100000"/>
              </a:lnSpc>
              <a:spcBef>
                <a:spcPts val="0"/>
              </a:spcBef>
              <a:spcAft>
                <a:spcPts val="0"/>
              </a:spcAft>
              <a:buNone/>
              <a:defRPr/>
            </a:lvl8pPr>
            <a:lvl9pPr lvl="8" rtl="0" algn="ctr">
              <a:lnSpc>
                <a:spcPct val="100000"/>
              </a:lnSpc>
              <a:spcBef>
                <a:spcPts val="0"/>
              </a:spcBef>
              <a:spcAft>
                <a:spcPts val="0"/>
              </a:spcAft>
              <a:buNone/>
              <a:defRPr/>
            </a:lvl9pPr>
          </a:lstStyle>
          <a:p/>
        </p:txBody>
      </p:sp>
      <p:sp>
        <p:nvSpPr>
          <p:cNvPr id="336" name="Google Shape;336;p24"/>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7" name="Google Shape;337;p24"/>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4"/>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4"/>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0" name="Google Shape;340;p24"/>
          <p:cNvGrpSpPr/>
          <p:nvPr/>
        </p:nvGrpSpPr>
        <p:grpSpPr>
          <a:xfrm>
            <a:off x="0" y="6675"/>
            <a:ext cx="9144000" cy="5130175"/>
            <a:chOff x="0" y="6675"/>
            <a:chExt cx="9144000" cy="5130175"/>
          </a:xfrm>
        </p:grpSpPr>
        <p:sp>
          <p:nvSpPr>
            <p:cNvPr id="341" name="Google Shape;341;p24"/>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4"/>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345" name="Shape 345"/>
        <p:cNvGrpSpPr/>
        <p:nvPr/>
      </p:nvGrpSpPr>
      <p:grpSpPr>
        <a:xfrm>
          <a:off x="0" y="0"/>
          <a:ext cx="0" cy="0"/>
          <a:chOff x="0" y="0"/>
          <a:chExt cx="0" cy="0"/>
        </a:xfrm>
      </p:grpSpPr>
      <p:sp>
        <p:nvSpPr>
          <p:cNvPr id="346" name="Google Shape;346;p25"/>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txBox="1"/>
          <p:nvPr/>
        </p:nvSpPr>
        <p:spPr>
          <a:xfrm>
            <a:off x="715100" y="3992900"/>
            <a:ext cx="41316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lt2"/>
                </a:solidFill>
                <a:latin typeface="Lato"/>
                <a:ea typeface="Lato"/>
                <a:cs typeface="Lato"/>
                <a:sym typeface="Lato"/>
              </a:rPr>
              <a:t>CREDITS:</a:t>
            </a:r>
            <a:r>
              <a:rPr lang="en" sz="1200">
                <a:solidFill>
                  <a:schemeClr val="lt2"/>
                </a:solidFill>
                <a:latin typeface="Lato"/>
                <a:ea typeface="Lato"/>
                <a:cs typeface="Lato"/>
                <a:sym typeface="Lato"/>
              </a:rPr>
              <a:t> This presentation template was created by </a:t>
            </a:r>
            <a:r>
              <a:rPr b="1" lang="en" sz="1200">
                <a:solidFill>
                  <a:schemeClr val="lt2"/>
                </a:solidFill>
                <a:uFill>
                  <a:noFill/>
                </a:uFill>
                <a:latin typeface="Lato"/>
                <a:ea typeface="Lato"/>
                <a:cs typeface="Lato"/>
                <a:sym typeface="Lato"/>
                <a:hlinkClick r:id="rId2">
                  <a:extLst>
                    <a:ext uri="{A12FA001-AC4F-418D-AE19-62706E023703}">
                      <ahyp:hlinkClr val="tx"/>
                    </a:ext>
                  </a:extLst>
                </a:hlinkClick>
              </a:rPr>
              <a:t>Slidesgo</a:t>
            </a:r>
            <a:r>
              <a:rPr b="1" lang="en" sz="1200">
                <a:solidFill>
                  <a:schemeClr val="lt2"/>
                </a:solidFill>
                <a:latin typeface="Lato"/>
                <a:ea typeface="Lato"/>
                <a:cs typeface="Lato"/>
                <a:sym typeface="Lato"/>
              </a:rPr>
              <a:t>, </a:t>
            </a:r>
            <a:r>
              <a:rPr lang="en" sz="1200">
                <a:solidFill>
                  <a:schemeClr val="lt2"/>
                </a:solidFill>
                <a:latin typeface="Lato"/>
                <a:ea typeface="Lato"/>
                <a:cs typeface="Lato"/>
                <a:sym typeface="Lato"/>
              </a:rPr>
              <a:t>and includes </a:t>
            </a:r>
            <a:r>
              <a:rPr lang="en" sz="1200">
                <a:solidFill>
                  <a:schemeClr val="lt2"/>
                </a:solidFill>
                <a:latin typeface="Lato"/>
                <a:ea typeface="Lato"/>
                <a:cs typeface="Lato"/>
                <a:sym typeface="Lato"/>
              </a:rPr>
              <a:t>icons by </a:t>
            </a:r>
            <a:r>
              <a:rPr b="1" lang="en" sz="1200">
                <a:solidFill>
                  <a:schemeClr val="lt2"/>
                </a:solidFill>
                <a:uFill>
                  <a:noFill/>
                </a:uFill>
                <a:latin typeface="Lato"/>
                <a:ea typeface="Lato"/>
                <a:cs typeface="Lato"/>
                <a:sym typeface="Lato"/>
                <a:hlinkClick r:id="rId3">
                  <a:extLst>
                    <a:ext uri="{A12FA001-AC4F-418D-AE19-62706E023703}">
                      <ahyp:hlinkClr val="tx"/>
                    </a:ext>
                  </a:extLst>
                </a:hlinkClick>
              </a:rPr>
              <a:t>Flaticon</a:t>
            </a:r>
            <a:r>
              <a:rPr b="1" lang="en" sz="1200">
                <a:solidFill>
                  <a:schemeClr val="lt2"/>
                </a:solidFill>
                <a:latin typeface="Lato"/>
                <a:ea typeface="Lato"/>
                <a:cs typeface="Lato"/>
                <a:sym typeface="Lato"/>
              </a:rPr>
              <a:t> </a:t>
            </a:r>
            <a:r>
              <a:rPr lang="en" sz="1200">
                <a:solidFill>
                  <a:schemeClr val="lt2"/>
                </a:solidFill>
                <a:latin typeface="Lato"/>
                <a:ea typeface="Lato"/>
                <a:cs typeface="Lato"/>
                <a:sym typeface="Lato"/>
              </a:rPr>
              <a:t>and infographics &amp; images by </a:t>
            </a:r>
            <a:r>
              <a:rPr b="1" lang="en" sz="1200">
                <a:solidFill>
                  <a:schemeClr val="lt2"/>
                </a:solidFill>
                <a:uFill>
                  <a:noFill/>
                </a:uFill>
                <a:latin typeface="Lato"/>
                <a:ea typeface="Lato"/>
                <a:cs typeface="Lato"/>
                <a:sym typeface="Lato"/>
                <a:hlinkClick r:id="rId4">
                  <a:extLst>
                    <a:ext uri="{A12FA001-AC4F-418D-AE19-62706E023703}">
                      <ahyp:hlinkClr val="tx"/>
                    </a:ext>
                  </a:extLst>
                </a:hlinkClick>
              </a:rPr>
              <a:t>Freepik</a:t>
            </a:r>
            <a:endParaRPr b="1" sz="1200">
              <a:solidFill>
                <a:schemeClr val="lt2"/>
              </a:solidFill>
              <a:highlight>
                <a:srgbClr val="DFDEFC"/>
              </a:highlight>
              <a:latin typeface="Lato"/>
              <a:ea typeface="Lato"/>
              <a:cs typeface="Lato"/>
              <a:sym typeface="Lato"/>
            </a:endParaRPr>
          </a:p>
        </p:txBody>
      </p:sp>
      <p:sp>
        <p:nvSpPr>
          <p:cNvPr id="348" name="Google Shape;348;p25"/>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5"/>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25"/>
          <p:cNvGrpSpPr/>
          <p:nvPr/>
        </p:nvGrpSpPr>
        <p:grpSpPr>
          <a:xfrm>
            <a:off x="0" y="6675"/>
            <a:ext cx="9144000" cy="5130175"/>
            <a:chOff x="0" y="6675"/>
            <a:chExt cx="9144000" cy="5130175"/>
          </a:xfrm>
        </p:grpSpPr>
        <p:sp>
          <p:nvSpPr>
            <p:cNvPr id="351" name="Google Shape;351;p25"/>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5"/>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5"/>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5"/>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25"/>
          <p:cNvSpPr txBox="1"/>
          <p:nvPr>
            <p:ph idx="1" type="subTitle"/>
          </p:nvPr>
        </p:nvSpPr>
        <p:spPr>
          <a:xfrm>
            <a:off x="822316" y="1486125"/>
            <a:ext cx="3917100" cy="1249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56" name="Google Shape;356;p25"/>
          <p:cNvSpPr txBox="1"/>
          <p:nvPr>
            <p:ph type="ctrTitle"/>
          </p:nvPr>
        </p:nvSpPr>
        <p:spPr>
          <a:xfrm>
            <a:off x="822253" y="669825"/>
            <a:ext cx="3917100" cy="81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57" name="Shape 357"/>
        <p:cNvGrpSpPr/>
        <p:nvPr/>
      </p:nvGrpSpPr>
      <p:grpSpPr>
        <a:xfrm>
          <a:off x="0" y="0"/>
          <a:ext cx="0" cy="0"/>
          <a:chOff x="0" y="0"/>
          <a:chExt cx="0" cy="0"/>
        </a:xfrm>
      </p:grpSpPr>
      <p:sp>
        <p:nvSpPr>
          <p:cNvPr id="358" name="Google Shape;358;p26"/>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26"/>
          <p:cNvGrpSpPr/>
          <p:nvPr/>
        </p:nvGrpSpPr>
        <p:grpSpPr>
          <a:xfrm>
            <a:off x="0" y="6675"/>
            <a:ext cx="9144000" cy="5130175"/>
            <a:chOff x="0" y="6675"/>
            <a:chExt cx="9144000" cy="5130175"/>
          </a:xfrm>
        </p:grpSpPr>
        <p:sp>
          <p:nvSpPr>
            <p:cNvPr id="362" name="Google Shape;362;p26"/>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66" name="Shape 366"/>
        <p:cNvGrpSpPr/>
        <p:nvPr/>
      </p:nvGrpSpPr>
      <p:grpSpPr>
        <a:xfrm>
          <a:off x="0" y="0"/>
          <a:ext cx="0" cy="0"/>
          <a:chOff x="0" y="0"/>
          <a:chExt cx="0" cy="0"/>
        </a:xfrm>
      </p:grpSpPr>
      <p:sp>
        <p:nvSpPr>
          <p:cNvPr id="367" name="Google Shape;367;p27"/>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0" name="Google Shape;370;p27"/>
          <p:cNvGrpSpPr/>
          <p:nvPr/>
        </p:nvGrpSpPr>
        <p:grpSpPr>
          <a:xfrm>
            <a:off x="0" y="6675"/>
            <a:ext cx="9144000" cy="5130175"/>
            <a:chOff x="0" y="6675"/>
            <a:chExt cx="9144000" cy="5130175"/>
          </a:xfrm>
        </p:grpSpPr>
        <p:sp>
          <p:nvSpPr>
            <p:cNvPr id="371" name="Google Shape;371;p27"/>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_1">
    <p:spTree>
      <p:nvGrpSpPr>
        <p:cNvPr id="375" name="Shape 375"/>
        <p:cNvGrpSpPr/>
        <p:nvPr/>
      </p:nvGrpSpPr>
      <p:grpSpPr>
        <a:xfrm>
          <a:off x="0" y="0"/>
          <a:ext cx="0" cy="0"/>
          <a:chOff x="0" y="0"/>
          <a:chExt cx="0" cy="0"/>
        </a:xfrm>
      </p:grpSpPr>
      <p:sp>
        <p:nvSpPr>
          <p:cNvPr id="376" name="Google Shape;376;p28"/>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8"/>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8"/>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8"/>
          <p:cNvGrpSpPr/>
          <p:nvPr/>
        </p:nvGrpSpPr>
        <p:grpSpPr>
          <a:xfrm>
            <a:off x="115500" y="114100"/>
            <a:ext cx="8913000" cy="4894200"/>
            <a:chOff x="107275" y="114100"/>
            <a:chExt cx="8913000" cy="4894200"/>
          </a:xfrm>
        </p:grpSpPr>
        <p:sp>
          <p:nvSpPr>
            <p:cNvPr id="380" name="Google Shape;380;p28"/>
            <p:cNvSpPr/>
            <p:nvPr/>
          </p:nvSpPr>
          <p:spPr>
            <a:xfrm>
              <a:off x="107275" y="114100"/>
              <a:ext cx="8913000" cy="48942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8"/>
            <p:cNvSpPr/>
            <p:nvPr/>
          </p:nvSpPr>
          <p:spPr>
            <a:xfrm>
              <a:off x="159300" y="45235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8"/>
            <p:cNvSpPr/>
            <p:nvPr/>
          </p:nvSpPr>
          <p:spPr>
            <a:xfrm>
              <a:off x="159300" y="1141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28"/>
            <p:cNvGrpSpPr/>
            <p:nvPr/>
          </p:nvGrpSpPr>
          <p:grpSpPr>
            <a:xfrm>
              <a:off x="4091393" y="250765"/>
              <a:ext cx="944856" cy="663535"/>
              <a:chOff x="6346308" y="3400241"/>
              <a:chExt cx="831300" cy="583790"/>
            </a:xfrm>
          </p:grpSpPr>
          <p:grpSp>
            <p:nvGrpSpPr>
              <p:cNvPr id="384" name="Google Shape;384;p28"/>
              <p:cNvGrpSpPr/>
              <p:nvPr/>
            </p:nvGrpSpPr>
            <p:grpSpPr>
              <a:xfrm>
                <a:off x="6469980" y="3400241"/>
                <a:ext cx="583790" cy="583790"/>
                <a:chOff x="4302600" y="4339100"/>
                <a:chExt cx="538800" cy="538800"/>
              </a:xfrm>
            </p:grpSpPr>
            <p:sp>
              <p:nvSpPr>
                <p:cNvPr id="385" name="Google Shape;385;p28"/>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8"/>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28"/>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8" name="Google Shape;388;p28"/>
          <p:cNvGrpSpPr/>
          <p:nvPr/>
        </p:nvGrpSpPr>
        <p:grpSpPr>
          <a:xfrm>
            <a:off x="0" y="6675"/>
            <a:ext cx="9144000" cy="5130175"/>
            <a:chOff x="0" y="6675"/>
            <a:chExt cx="9144000" cy="5130175"/>
          </a:xfrm>
        </p:grpSpPr>
        <p:sp>
          <p:nvSpPr>
            <p:cNvPr id="389" name="Google Shape;389;p28"/>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2" name="Shape 32"/>
        <p:cNvGrpSpPr/>
        <p:nvPr/>
      </p:nvGrpSpPr>
      <p:grpSpPr>
        <a:xfrm>
          <a:off x="0" y="0"/>
          <a:ext cx="0" cy="0"/>
          <a:chOff x="0" y="0"/>
          <a:chExt cx="0" cy="0"/>
        </a:xfrm>
      </p:grpSpPr>
      <p:sp>
        <p:nvSpPr>
          <p:cNvPr id="33" name="Google Shape;33;p4"/>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4"/>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0" y="6675"/>
            <a:ext cx="9144000" cy="5130175"/>
            <a:chOff x="0" y="6675"/>
            <a:chExt cx="9144000" cy="5130175"/>
          </a:xfrm>
        </p:grpSpPr>
        <p:sp>
          <p:nvSpPr>
            <p:cNvPr id="37" name="Google Shape;37;p4"/>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42" name="Google Shape;42;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5"/>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5"/>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5"/>
          <p:cNvGrpSpPr/>
          <p:nvPr/>
        </p:nvGrpSpPr>
        <p:grpSpPr>
          <a:xfrm>
            <a:off x="0" y="6675"/>
            <a:ext cx="9144000" cy="5130175"/>
            <a:chOff x="0" y="6675"/>
            <a:chExt cx="9144000" cy="5130175"/>
          </a:xfrm>
        </p:grpSpPr>
        <p:sp>
          <p:nvSpPr>
            <p:cNvPr id="48" name="Google Shape;48;p5"/>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5"/>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idx="1" type="subTitle"/>
          </p:nvPr>
        </p:nvSpPr>
        <p:spPr>
          <a:xfrm>
            <a:off x="1138363" y="1412000"/>
            <a:ext cx="2907600" cy="518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500"/>
              <a:buFont typeface="Bebas Neue"/>
              <a:buNone/>
              <a:defRPr b="1" sz="2400">
                <a:latin typeface="DM Sans"/>
                <a:ea typeface="DM Sans"/>
                <a:cs typeface="DM Sans"/>
                <a:sym typeface="DM Sans"/>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53" name="Google Shape;53;p5"/>
          <p:cNvSpPr txBox="1"/>
          <p:nvPr>
            <p:ph idx="2" type="subTitle"/>
          </p:nvPr>
        </p:nvSpPr>
        <p:spPr>
          <a:xfrm>
            <a:off x="4945638" y="1412000"/>
            <a:ext cx="2907600" cy="51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500"/>
              <a:buFont typeface="Bebas Neue"/>
              <a:buNone/>
              <a:defRPr b="1" sz="2400">
                <a:latin typeface="DM Sans"/>
                <a:ea typeface="DM Sans"/>
                <a:cs typeface="DM Sans"/>
                <a:sym typeface="DM Sans"/>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54" name="Google Shape;54;p5"/>
          <p:cNvSpPr txBox="1"/>
          <p:nvPr>
            <p:ph idx="3" type="subTitle"/>
          </p:nvPr>
        </p:nvSpPr>
        <p:spPr>
          <a:xfrm>
            <a:off x="1138375" y="1930100"/>
            <a:ext cx="2907600" cy="267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5" name="Google Shape;55;p5"/>
          <p:cNvSpPr txBox="1"/>
          <p:nvPr>
            <p:ph idx="4" type="subTitle"/>
          </p:nvPr>
        </p:nvSpPr>
        <p:spPr>
          <a:xfrm>
            <a:off x="4945650" y="1930100"/>
            <a:ext cx="2907600" cy="267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56" name="Google Shape;56;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6"/>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6"/>
          <p:cNvGrpSpPr/>
          <p:nvPr/>
        </p:nvGrpSpPr>
        <p:grpSpPr>
          <a:xfrm>
            <a:off x="0" y="6675"/>
            <a:ext cx="9144000" cy="5130175"/>
            <a:chOff x="0" y="6675"/>
            <a:chExt cx="9144000" cy="5130175"/>
          </a:xfrm>
        </p:grpSpPr>
        <p:sp>
          <p:nvSpPr>
            <p:cNvPr id="62" name="Google Shape;62;p6"/>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7" name="Shape 67"/>
        <p:cNvGrpSpPr/>
        <p:nvPr/>
      </p:nvGrpSpPr>
      <p:grpSpPr>
        <a:xfrm>
          <a:off x="0" y="0"/>
          <a:ext cx="0" cy="0"/>
          <a:chOff x="0" y="0"/>
          <a:chExt cx="0" cy="0"/>
        </a:xfrm>
      </p:grpSpPr>
      <p:sp>
        <p:nvSpPr>
          <p:cNvPr id="68" name="Google Shape;68;p7"/>
          <p:cNvSpPr txBox="1"/>
          <p:nvPr>
            <p:ph idx="1" type="subTitle"/>
          </p:nvPr>
        </p:nvSpPr>
        <p:spPr>
          <a:xfrm>
            <a:off x="720000" y="2171300"/>
            <a:ext cx="4025400" cy="196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69" name="Google Shape;69;p7"/>
          <p:cNvSpPr txBox="1"/>
          <p:nvPr>
            <p:ph type="title"/>
          </p:nvPr>
        </p:nvSpPr>
        <p:spPr>
          <a:xfrm>
            <a:off x="720000" y="1003600"/>
            <a:ext cx="40254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 name="Google Shape;70;p7"/>
          <p:cNvSpPr/>
          <p:nvPr/>
        </p:nvSpPr>
        <p:spPr>
          <a:xfrm>
            <a:off x="44023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ph idx="2" type="pic"/>
          </p:nvPr>
        </p:nvSpPr>
        <p:spPr>
          <a:xfrm>
            <a:off x="5249201" y="1085850"/>
            <a:ext cx="3133500" cy="3225900"/>
          </a:xfrm>
          <a:prstGeom prst="rect">
            <a:avLst/>
          </a:prstGeom>
          <a:noFill/>
          <a:ln>
            <a:noFill/>
          </a:ln>
        </p:spPr>
      </p:sp>
      <p:grpSp>
        <p:nvGrpSpPr>
          <p:cNvPr id="74" name="Google Shape;74;p7"/>
          <p:cNvGrpSpPr/>
          <p:nvPr/>
        </p:nvGrpSpPr>
        <p:grpSpPr>
          <a:xfrm>
            <a:off x="0" y="6675"/>
            <a:ext cx="9144000" cy="5130175"/>
            <a:chOff x="0" y="6675"/>
            <a:chExt cx="9144000" cy="5130175"/>
          </a:xfrm>
        </p:grpSpPr>
        <p:sp>
          <p:nvSpPr>
            <p:cNvPr id="75" name="Google Shape;75;p7"/>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7"/>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7"/>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8"/>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8"/>
          <p:cNvGrpSpPr/>
          <p:nvPr/>
        </p:nvGrpSpPr>
        <p:grpSpPr>
          <a:xfrm>
            <a:off x="115500" y="114100"/>
            <a:ext cx="8913000" cy="4894200"/>
            <a:chOff x="107275" y="114100"/>
            <a:chExt cx="8913000" cy="4894200"/>
          </a:xfrm>
        </p:grpSpPr>
        <p:sp>
          <p:nvSpPr>
            <p:cNvPr id="84" name="Google Shape;84;p8"/>
            <p:cNvSpPr/>
            <p:nvPr/>
          </p:nvSpPr>
          <p:spPr>
            <a:xfrm>
              <a:off x="107275" y="114100"/>
              <a:ext cx="8913000" cy="48942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a:off x="159300" y="45235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a:off x="159300" y="1141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8"/>
            <p:cNvGrpSpPr/>
            <p:nvPr/>
          </p:nvGrpSpPr>
          <p:grpSpPr>
            <a:xfrm>
              <a:off x="4091393" y="250765"/>
              <a:ext cx="944856" cy="663535"/>
              <a:chOff x="6346308" y="3400241"/>
              <a:chExt cx="831300" cy="583790"/>
            </a:xfrm>
          </p:grpSpPr>
          <p:grpSp>
            <p:nvGrpSpPr>
              <p:cNvPr id="88" name="Google Shape;88;p8"/>
              <p:cNvGrpSpPr/>
              <p:nvPr/>
            </p:nvGrpSpPr>
            <p:grpSpPr>
              <a:xfrm>
                <a:off x="6469980" y="3400241"/>
                <a:ext cx="583790" cy="583790"/>
                <a:chOff x="4302600" y="4339100"/>
                <a:chExt cx="538800" cy="538800"/>
              </a:xfrm>
            </p:grpSpPr>
            <p:sp>
              <p:nvSpPr>
                <p:cNvPr id="89" name="Google Shape;89;p8"/>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8"/>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8"/>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 name="Google Shape;92;p8"/>
          <p:cNvGrpSpPr/>
          <p:nvPr/>
        </p:nvGrpSpPr>
        <p:grpSpPr>
          <a:xfrm>
            <a:off x="0" y="6675"/>
            <a:ext cx="9144000" cy="5130175"/>
            <a:chOff x="0" y="6675"/>
            <a:chExt cx="9144000" cy="5130175"/>
          </a:xfrm>
        </p:grpSpPr>
        <p:sp>
          <p:nvSpPr>
            <p:cNvPr id="93" name="Google Shape;93;p8"/>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10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8" name="Shape 98"/>
        <p:cNvGrpSpPr/>
        <p:nvPr/>
      </p:nvGrpSpPr>
      <p:grpSpPr>
        <a:xfrm>
          <a:off x="0" y="0"/>
          <a:ext cx="0" cy="0"/>
          <a:chOff x="0" y="0"/>
          <a:chExt cx="0" cy="0"/>
        </a:xfrm>
      </p:grpSpPr>
      <p:sp>
        <p:nvSpPr>
          <p:cNvPr id="99" name="Google Shape;99;p9"/>
          <p:cNvSpPr txBox="1"/>
          <p:nvPr>
            <p:ph type="title"/>
          </p:nvPr>
        </p:nvSpPr>
        <p:spPr>
          <a:xfrm>
            <a:off x="4405600" y="1093638"/>
            <a:ext cx="40233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00" name="Google Shape;100;p9"/>
          <p:cNvSpPr txBox="1"/>
          <p:nvPr>
            <p:ph idx="1" type="subTitle"/>
          </p:nvPr>
        </p:nvSpPr>
        <p:spPr>
          <a:xfrm>
            <a:off x="4405600" y="2074963"/>
            <a:ext cx="4023300" cy="197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 name="Google Shape;101;p9"/>
          <p:cNvSpPr/>
          <p:nvPr/>
        </p:nvSpPr>
        <p:spPr>
          <a:xfrm>
            <a:off x="-878700"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a:off x="1536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a:off x="6817775" y="-128575"/>
            <a:ext cx="2775300" cy="5443500"/>
          </a:xfrm>
          <a:prstGeom prst="parallelogram">
            <a:avLst>
              <a:gd fmla="val 55986" name="adj"/>
            </a:avLst>
          </a:pr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9"/>
          <p:cNvGrpSpPr/>
          <p:nvPr/>
        </p:nvGrpSpPr>
        <p:grpSpPr>
          <a:xfrm>
            <a:off x="0" y="6675"/>
            <a:ext cx="9144000" cy="5130175"/>
            <a:chOff x="0" y="6675"/>
            <a:chExt cx="9144000" cy="5130175"/>
          </a:xfrm>
        </p:grpSpPr>
        <p:sp>
          <p:nvSpPr>
            <p:cNvPr id="105" name="Google Shape;105;p9"/>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9" name="Shape 109"/>
        <p:cNvGrpSpPr/>
        <p:nvPr/>
      </p:nvGrpSpPr>
      <p:grpSpPr>
        <a:xfrm>
          <a:off x="0" y="0"/>
          <a:ext cx="0" cy="0"/>
          <a:chOff x="0" y="0"/>
          <a:chExt cx="0" cy="0"/>
        </a:xfrm>
      </p:grpSpPr>
      <p:grpSp>
        <p:nvGrpSpPr>
          <p:cNvPr id="110" name="Google Shape;110;p10"/>
          <p:cNvGrpSpPr/>
          <p:nvPr/>
        </p:nvGrpSpPr>
        <p:grpSpPr>
          <a:xfrm>
            <a:off x="115500" y="114100"/>
            <a:ext cx="8913000" cy="4894200"/>
            <a:chOff x="107275" y="114100"/>
            <a:chExt cx="8913000" cy="4894200"/>
          </a:xfrm>
        </p:grpSpPr>
        <p:sp>
          <p:nvSpPr>
            <p:cNvPr id="111" name="Google Shape;111;p10"/>
            <p:cNvSpPr/>
            <p:nvPr/>
          </p:nvSpPr>
          <p:spPr>
            <a:xfrm>
              <a:off x="107275" y="114100"/>
              <a:ext cx="8913000" cy="48942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0"/>
            <p:cNvSpPr/>
            <p:nvPr/>
          </p:nvSpPr>
          <p:spPr>
            <a:xfrm>
              <a:off x="159300" y="45235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
            <p:cNvSpPr/>
            <p:nvPr/>
          </p:nvSpPr>
          <p:spPr>
            <a:xfrm>
              <a:off x="159300" y="114100"/>
              <a:ext cx="88254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 name="Google Shape;114;p10"/>
            <p:cNvGrpSpPr/>
            <p:nvPr/>
          </p:nvGrpSpPr>
          <p:grpSpPr>
            <a:xfrm>
              <a:off x="4091393" y="250765"/>
              <a:ext cx="944856" cy="663535"/>
              <a:chOff x="6346308" y="3400241"/>
              <a:chExt cx="831300" cy="583790"/>
            </a:xfrm>
          </p:grpSpPr>
          <p:grpSp>
            <p:nvGrpSpPr>
              <p:cNvPr id="115" name="Google Shape;115;p10"/>
              <p:cNvGrpSpPr/>
              <p:nvPr/>
            </p:nvGrpSpPr>
            <p:grpSpPr>
              <a:xfrm>
                <a:off x="6469980" y="3400241"/>
                <a:ext cx="583790" cy="583790"/>
                <a:chOff x="4302600" y="4339100"/>
                <a:chExt cx="538800" cy="538800"/>
              </a:xfrm>
            </p:grpSpPr>
            <p:sp>
              <p:nvSpPr>
                <p:cNvPr id="116" name="Google Shape;116;p10"/>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0"/>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10"/>
          <p:cNvSpPr txBox="1"/>
          <p:nvPr>
            <p:ph type="title"/>
          </p:nvPr>
        </p:nvSpPr>
        <p:spPr>
          <a:xfrm>
            <a:off x="4057650" y="1969800"/>
            <a:ext cx="3685500" cy="12039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500"/>
              <a:buNone/>
              <a:defRPr sz="3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20" name="Google Shape;120;p10"/>
          <p:cNvGrpSpPr/>
          <p:nvPr/>
        </p:nvGrpSpPr>
        <p:grpSpPr>
          <a:xfrm>
            <a:off x="0" y="6675"/>
            <a:ext cx="9144000" cy="5130175"/>
            <a:chOff x="0" y="6675"/>
            <a:chExt cx="9144000" cy="5130175"/>
          </a:xfrm>
        </p:grpSpPr>
        <p:sp>
          <p:nvSpPr>
            <p:cNvPr id="121" name="Google Shape;121;p10"/>
            <p:cNvSpPr/>
            <p:nvPr/>
          </p:nvSpPr>
          <p:spPr>
            <a:xfrm>
              <a:off x="0" y="6675"/>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rot="5400000">
              <a:off x="-2456850" y="2493350"/>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
            <p:cNvSpPr/>
            <p:nvPr/>
          </p:nvSpPr>
          <p:spPr>
            <a:xfrm>
              <a:off x="0" y="5023450"/>
              <a:ext cx="91440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
            <p:cNvSpPr/>
            <p:nvPr/>
          </p:nvSpPr>
          <p:spPr>
            <a:xfrm rot="5400000">
              <a:off x="6573750" y="2536475"/>
              <a:ext cx="5027100" cy="113400"/>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1pPr>
            <a:lvl2pPr lvl="1"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2pPr>
            <a:lvl3pPr lvl="2"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3pPr>
            <a:lvl4pPr lvl="3"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4pPr>
            <a:lvl5pPr lvl="4"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5pPr>
            <a:lvl6pPr lvl="5"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6pPr>
            <a:lvl7pPr lvl="6"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7pPr>
            <a:lvl8pPr lvl="7"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8pPr>
            <a:lvl9pPr lvl="8" rtl="0">
              <a:spcBef>
                <a:spcPts val="0"/>
              </a:spcBef>
              <a:spcAft>
                <a:spcPts val="0"/>
              </a:spcAft>
              <a:buClr>
                <a:schemeClr val="lt2"/>
              </a:buClr>
              <a:buSzPts val="3500"/>
              <a:buFont typeface="DM Sans"/>
              <a:buNone/>
              <a:defRPr b="1" sz="3500">
                <a:solidFill>
                  <a:schemeClr val="lt2"/>
                </a:solidFill>
                <a:latin typeface="DM Sans"/>
                <a:ea typeface="DM Sans"/>
                <a:cs typeface="DM Sans"/>
                <a:sym typeface="DM Sans"/>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1pPr>
            <a:lvl2pPr indent="-317500" lvl="1" marL="9144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2pPr>
            <a:lvl3pPr indent="-317500" lvl="2" marL="13716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3pPr>
            <a:lvl4pPr indent="-317500" lvl="3" marL="18288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4pPr>
            <a:lvl5pPr indent="-317500" lvl="4" marL="22860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5pPr>
            <a:lvl6pPr indent="-317500" lvl="5" marL="27432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6pPr>
            <a:lvl7pPr indent="-317500" lvl="6" marL="32004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7pPr>
            <a:lvl8pPr indent="-317500" lvl="7" marL="36576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8pPr>
            <a:lvl9pPr indent="-317500" lvl="8" marL="4114800">
              <a:lnSpc>
                <a:spcPct val="100000"/>
              </a:lnSpc>
              <a:spcBef>
                <a:spcPts val="0"/>
              </a:spcBef>
              <a:spcAft>
                <a:spcPts val="0"/>
              </a:spcAft>
              <a:buClr>
                <a:schemeClr val="lt2"/>
              </a:buClr>
              <a:buSzPts val="1400"/>
              <a:buFont typeface="Lato"/>
              <a:buChar char="■"/>
              <a:defRPr>
                <a:solidFill>
                  <a:schemeClr val="lt2"/>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ata.ny.gov/Transportation/MTA-Subway-Stations/39hk-dx4f/about_data" TargetMode="External"/><Relationship Id="rId4" Type="http://schemas.openxmlformats.org/officeDocument/2006/relationships/hyperlink" Target="https://data.ny.gov/Transportation/MTA-Subway-Service-Delivered-Beginning-2020/bg59-42xi/about_data" TargetMode="External"/><Relationship Id="rId5" Type="http://schemas.openxmlformats.org/officeDocument/2006/relationships/hyperlink" Target="https://health.data.ny.gov/Health/Hospital-Inpatient-Discharges-SPARCS-De-Identified/5dtw-tffi/about_data" TargetMode="External"/><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6" name="Shape 396"/>
        <p:cNvGrpSpPr/>
        <p:nvPr/>
      </p:nvGrpSpPr>
      <p:grpSpPr>
        <a:xfrm>
          <a:off x="0" y="0"/>
          <a:ext cx="0" cy="0"/>
          <a:chOff x="0" y="0"/>
          <a:chExt cx="0" cy="0"/>
        </a:xfrm>
      </p:grpSpPr>
      <p:sp>
        <p:nvSpPr>
          <p:cNvPr id="397" name="Google Shape;397;p29"/>
          <p:cNvSpPr txBox="1"/>
          <p:nvPr>
            <p:ph type="ctrTitle"/>
          </p:nvPr>
        </p:nvSpPr>
        <p:spPr>
          <a:xfrm>
            <a:off x="715100" y="1118100"/>
            <a:ext cx="4378800" cy="2180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2400"/>
              <a:t>Relationship Between Hospital’s Accessibility via Subway Trains and Inpatient Demographic Groups in New York City</a:t>
            </a:r>
            <a:endParaRPr sz="2400"/>
          </a:p>
        </p:txBody>
      </p:sp>
      <p:sp>
        <p:nvSpPr>
          <p:cNvPr id="398" name="Google Shape;398;p29"/>
          <p:cNvSpPr txBox="1"/>
          <p:nvPr>
            <p:ph idx="1" type="subTitle"/>
          </p:nvPr>
        </p:nvSpPr>
        <p:spPr>
          <a:xfrm>
            <a:off x="715100" y="3615925"/>
            <a:ext cx="4378800" cy="4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Yizhou Guo &amp; Shujun Jin</a:t>
            </a:r>
            <a:endParaRPr/>
          </a:p>
        </p:txBody>
      </p:sp>
      <p:grpSp>
        <p:nvGrpSpPr>
          <p:cNvPr id="399" name="Google Shape;399;p29"/>
          <p:cNvGrpSpPr/>
          <p:nvPr/>
        </p:nvGrpSpPr>
        <p:grpSpPr>
          <a:xfrm>
            <a:off x="5067300" y="796300"/>
            <a:ext cx="3321000" cy="3888300"/>
            <a:chOff x="5067300" y="796300"/>
            <a:chExt cx="3321000" cy="3888300"/>
          </a:xfrm>
        </p:grpSpPr>
        <p:sp>
          <p:nvSpPr>
            <p:cNvPr id="400" name="Google Shape;400;p29"/>
            <p:cNvSpPr/>
            <p:nvPr/>
          </p:nvSpPr>
          <p:spPr>
            <a:xfrm>
              <a:off x="5067300" y="796300"/>
              <a:ext cx="3321000" cy="3888300"/>
            </a:xfrm>
            <a:prstGeom prst="frame">
              <a:avLst>
                <a:gd fmla="val 3442"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5067300" y="4199725"/>
              <a:ext cx="33210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rot="10800000">
              <a:off x="5067300" y="796575"/>
              <a:ext cx="3321000" cy="484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3" name="Google Shape;403;p29"/>
          <p:cNvGrpSpPr/>
          <p:nvPr/>
        </p:nvGrpSpPr>
        <p:grpSpPr>
          <a:xfrm>
            <a:off x="5294200" y="4371800"/>
            <a:ext cx="2861100" cy="182150"/>
            <a:chOff x="5294200" y="797600"/>
            <a:chExt cx="2861100" cy="182150"/>
          </a:xfrm>
        </p:grpSpPr>
        <p:cxnSp>
          <p:nvCxnSpPr>
            <p:cNvPr id="404" name="Google Shape;404;p29"/>
            <p:cNvCxnSpPr/>
            <p:nvPr/>
          </p:nvCxnSpPr>
          <p:spPr>
            <a:xfrm>
              <a:off x="5294200" y="797600"/>
              <a:ext cx="2861100" cy="0"/>
            </a:xfrm>
            <a:prstGeom prst="straightConnector1">
              <a:avLst/>
            </a:prstGeom>
            <a:noFill/>
            <a:ln cap="flat" cmpd="sng" w="9525">
              <a:solidFill>
                <a:schemeClr val="dk1"/>
              </a:solidFill>
              <a:prstDash val="solid"/>
              <a:round/>
              <a:headEnd len="med" w="med" type="none"/>
              <a:tailEnd len="med" w="med" type="none"/>
            </a:ln>
          </p:spPr>
        </p:cxnSp>
        <p:cxnSp>
          <p:nvCxnSpPr>
            <p:cNvPr id="405" name="Google Shape;405;p29"/>
            <p:cNvCxnSpPr/>
            <p:nvPr/>
          </p:nvCxnSpPr>
          <p:spPr>
            <a:xfrm>
              <a:off x="5294200" y="888675"/>
              <a:ext cx="2861100" cy="0"/>
            </a:xfrm>
            <a:prstGeom prst="straightConnector1">
              <a:avLst/>
            </a:prstGeom>
            <a:noFill/>
            <a:ln cap="flat" cmpd="sng" w="9525">
              <a:solidFill>
                <a:schemeClr val="dk1"/>
              </a:solidFill>
              <a:prstDash val="solid"/>
              <a:round/>
              <a:headEnd len="med" w="med" type="none"/>
              <a:tailEnd len="med" w="med" type="none"/>
            </a:ln>
          </p:spPr>
        </p:cxnSp>
        <p:cxnSp>
          <p:nvCxnSpPr>
            <p:cNvPr id="406" name="Google Shape;406;p29"/>
            <p:cNvCxnSpPr/>
            <p:nvPr/>
          </p:nvCxnSpPr>
          <p:spPr>
            <a:xfrm>
              <a:off x="5294200" y="979750"/>
              <a:ext cx="2861100" cy="0"/>
            </a:xfrm>
            <a:prstGeom prst="straightConnector1">
              <a:avLst/>
            </a:prstGeom>
            <a:noFill/>
            <a:ln cap="flat" cmpd="sng" w="9525">
              <a:solidFill>
                <a:schemeClr val="dk1"/>
              </a:solidFill>
              <a:prstDash val="solid"/>
              <a:round/>
              <a:headEnd len="med" w="med" type="none"/>
              <a:tailEnd len="med" w="med" type="none"/>
            </a:ln>
          </p:spPr>
        </p:cxnSp>
      </p:grpSp>
      <p:grpSp>
        <p:nvGrpSpPr>
          <p:cNvPr id="407" name="Google Shape;407;p29"/>
          <p:cNvGrpSpPr/>
          <p:nvPr/>
        </p:nvGrpSpPr>
        <p:grpSpPr>
          <a:xfrm>
            <a:off x="5169084" y="1203488"/>
            <a:ext cx="3111331" cy="2996225"/>
            <a:chOff x="5165024" y="710075"/>
            <a:chExt cx="3111331" cy="2996225"/>
          </a:xfrm>
        </p:grpSpPr>
        <p:sp>
          <p:nvSpPr>
            <p:cNvPr id="408" name="Google Shape;408;p29"/>
            <p:cNvSpPr/>
            <p:nvPr/>
          </p:nvSpPr>
          <p:spPr>
            <a:xfrm>
              <a:off x="5165326" y="710075"/>
              <a:ext cx="3110754" cy="2488548"/>
            </a:xfrm>
            <a:custGeom>
              <a:rect b="b" l="l" r="r" t="t"/>
              <a:pathLst>
                <a:path extrusionOk="0" h="173842" w="254771">
                  <a:moveTo>
                    <a:pt x="1" y="0"/>
                  </a:moveTo>
                  <a:lnTo>
                    <a:pt x="1" y="173842"/>
                  </a:lnTo>
                  <a:lnTo>
                    <a:pt x="254771" y="173842"/>
                  </a:lnTo>
                  <a:lnTo>
                    <a:pt x="25477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5165024" y="1915325"/>
              <a:ext cx="3111122" cy="1283297"/>
            </a:xfrm>
            <a:custGeom>
              <a:rect b="b" l="l" r="r" t="t"/>
              <a:pathLst>
                <a:path extrusionOk="0" h="89647" w="254749">
                  <a:moveTo>
                    <a:pt x="254749" y="0"/>
                  </a:moveTo>
                  <a:cubicBezTo>
                    <a:pt x="254749" y="0"/>
                    <a:pt x="214891" y="43742"/>
                    <a:pt x="127253" y="43742"/>
                  </a:cubicBezTo>
                  <a:lnTo>
                    <a:pt x="1" y="89647"/>
                  </a:lnTo>
                  <a:lnTo>
                    <a:pt x="254749" y="89647"/>
                  </a:lnTo>
                  <a:lnTo>
                    <a:pt x="254749" y="0"/>
                  </a:lnTo>
                  <a:close/>
                </a:path>
              </a:pathLst>
            </a:custGeom>
            <a:solidFill>
              <a:srgbClr val="9CB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5165426" y="2931000"/>
              <a:ext cx="3110754" cy="267651"/>
            </a:xfrm>
            <a:custGeom>
              <a:rect b="b" l="l" r="r" t="t"/>
              <a:pathLst>
                <a:path extrusionOk="0" h="18694" w="254771">
                  <a:moveTo>
                    <a:pt x="1" y="1"/>
                  </a:moveTo>
                  <a:lnTo>
                    <a:pt x="1" y="18694"/>
                  </a:lnTo>
                  <a:lnTo>
                    <a:pt x="254771" y="18694"/>
                  </a:lnTo>
                  <a:lnTo>
                    <a:pt x="2547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165451" y="2969550"/>
              <a:ext cx="3110754" cy="736750"/>
            </a:xfrm>
            <a:custGeom>
              <a:rect b="b" l="l" r="r" t="t"/>
              <a:pathLst>
                <a:path extrusionOk="0" h="51467" w="254771">
                  <a:moveTo>
                    <a:pt x="1" y="0"/>
                  </a:moveTo>
                  <a:lnTo>
                    <a:pt x="1" y="51467"/>
                  </a:lnTo>
                  <a:lnTo>
                    <a:pt x="254771" y="51467"/>
                  </a:lnTo>
                  <a:lnTo>
                    <a:pt x="254771" y="0"/>
                  </a:ln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5165124" y="2971125"/>
              <a:ext cx="3111122" cy="735175"/>
            </a:xfrm>
            <a:custGeom>
              <a:rect b="b" l="l" r="r" t="t"/>
              <a:pathLst>
                <a:path extrusionOk="0" h="51357" w="254749">
                  <a:moveTo>
                    <a:pt x="1" y="1"/>
                  </a:moveTo>
                  <a:lnTo>
                    <a:pt x="127386" y="27544"/>
                  </a:lnTo>
                  <a:cubicBezTo>
                    <a:pt x="237115" y="27544"/>
                    <a:pt x="254749" y="51357"/>
                    <a:pt x="254749" y="51357"/>
                  </a:cubicBezTo>
                  <a:lnTo>
                    <a:pt x="254749"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5165601" y="710075"/>
              <a:ext cx="3110754" cy="244543"/>
            </a:xfrm>
            <a:custGeom>
              <a:rect b="b" l="l" r="r" t="t"/>
              <a:pathLst>
                <a:path extrusionOk="0" h="17083" w="254771">
                  <a:moveTo>
                    <a:pt x="1" y="0"/>
                  </a:moveTo>
                  <a:lnTo>
                    <a:pt x="1" y="17082"/>
                  </a:lnTo>
                  <a:lnTo>
                    <a:pt x="254771" y="17082"/>
                  </a:lnTo>
                  <a:lnTo>
                    <a:pt x="25477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6984528" y="768202"/>
              <a:ext cx="471064" cy="25280"/>
            </a:xfrm>
            <a:custGeom>
              <a:rect b="b" l="l" r="r" t="t"/>
              <a:pathLst>
                <a:path extrusionOk="0" h="1766" w="32907">
                  <a:moveTo>
                    <a:pt x="1" y="0"/>
                  </a:moveTo>
                  <a:lnTo>
                    <a:pt x="1" y="1766"/>
                  </a:lnTo>
                  <a:lnTo>
                    <a:pt x="32906" y="1766"/>
                  </a:lnTo>
                  <a:lnTo>
                    <a:pt x="32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6984528" y="824116"/>
              <a:ext cx="471064" cy="25280"/>
            </a:xfrm>
            <a:custGeom>
              <a:rect b="b" l="l" r="r" t="t"/>
              <a:pathLst>
                <a:path extrusionOk="0" h="1766" w="32907">
                  <a:moveTo>
                    <a:pt x="1" y="0"/>
                  </a:moveTo>
                  <a:lnTo>
                    <a:pt x="1" y="1766"/>
                  </a:lnTo>
                  <a:lnTo>
                    <a:pt x="32906" y="1766"/>
                  </a:lnTo>
                  <a:lnTo>
                    <a:pt x="329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6984528" y="879716"/>
              <a:ext cx="471064" cy="25295"/>
            </a:xfrm>
            <a:custGeom>
              <a:rect b="b" l="l" r="r" t="t"/>
              <a:pathLst>
                <a:path extrusionOk="0" h="1767" w="32907">
                  <a:moveTo>
                    <a:pt x="1" y="1"/>
                  </a:moveTo>
                  <a:lnTo>
                    <a:pt x="1" y="1766"/>
                  </a:lnTo>
                  <a:lnTo>
                    <a:pt x="32906" y="1766"/>
                  </a:lnTo>
                  <a:lnTo>
                    <a:pt x="329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5257471" y="768200"/>
              <a:ext cx="411008" cy="25280"/>
            </a:xfrm>
            <a:custGeom>
              <a:rect b="b" l="l" r="r" t="t"/>
              <a:pathLst>
                <a:path extrusionOk="0" h="1766" w="32907">
                  <a:moveTo>
                    <a:pt x="1" y="0"/>
                  </a:moveTo>
                  <a:lnTo>
                    <a:pt x="1" y="1766"/>
                  </a:lnTo>
                  <a:lnTo>
                    <a:pt x="32907" y="1766"/>
                  </a:lnTo>
                  <a:lnTo>
                    <a:pt x="329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5257471" y="824114"/>
              <a:ext cx="411008" cy="25280"/>
            </a:xfrm>
            <a:custGeom>
              <a:rect b="b" l="l" r="r" t="t"/>
              <a:pathLst>
                <a:path extrusionOk="0" h="1766" w="32907">
                  <a:moveTo>
                    <a:pt x="1" y="0"/>
                  </a:moveTo>
                  <a:lnTo>
                    <a:pt x="1" y="1766"/>
                  </a:lnTo>
                  <a:lnTo>
                    <a:pt x="32907" y="1766"/>
                  </a:lnTo>
                  <a:lnTo>
                    <a:pt x="3290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5257471" y="879712"/>
              <a:ext cx="411008" cy="25295"/>
            </a:xfrm>
            <a:custGeom>
              <a:rect b="b" l="l" r="r" t="t"/>
              <a:pathLst>
                <a:path extrusionOk="0" h="1767" w="32907">
                  <a:moveTo>
                    <a:pt x="1" y="1"/>
                  </a:moveTo>
                  <a:lnTo>
                    <a:pt x="1" y="1766"/>
                  </a:lnTo>
                  <a:lnTo>
                    <a:pt x="32907" y="1766"/>
                  </a:lnTo>
                  <a:lnTo>
                    <a:pt x="329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5461140" y="2231882"/>
              <a:ext cx="2546367" cy="476732"/>
            </a:xfrm>
            <a:custGeom>
              <a:rect b="b" l="l" r="r" t="t"/>
              <a:pathLst>
                <a:path extrusionOk="0" h="33303" w="177881">
                  <a:moveTo>
                    <a:pt x="1855" y="0"/>
                  </a:moveTo>
                  <a:cubicBezTo>
                    <a:pt x="817" y="0"/>
                    <a:pt x="1" y="839"/>
                    <a:pt x="1" y="1854"/>
                  </a:cubicBezTo>
                  <a:lnTo>
                    <a:pt x="1" y="33303"/>
                  </a:lnTo>
                  <a:lnTo>
                    <a:pt x="177881" y="33303"/>
                  </a:lnTo>
                  <a:lnTo>
                    <a:pt x="177881" y="1854"/>
                  </a:lnTo>
                  <a:cubicBezTo>
                    <a:pt x="177881" y="839"/>
                    <a:pt x="177042" y="0"/>
                    <a:pt x="17602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5461140" y="2405322"/>
              <a:ext cx="2546367" cy="303292"/>
            </a:xfrm>
            <a:custGeom>
              <a:rect b="b" l="l" r="r" t="t"/>
              <a:pathLst>
                <a:path extrusionOk="0" h="21187" w="177881">
                  <a:moveTo>
                    <a:pt x="1" y="0"/>
                  </a:moveTo>
                  <a:lnTo>
                    <a:pt x="1" y="21187"/>
                  </a:lnTo>
                  <a:lnTo>
                    <a:pt x="177881" y="21187"/>
                  </a:lnTo>
                  <a:lnTo>
                    <a:pt x="177881" y="0"/>
                  </a:lnTo>
                  <a:cubicBezTo>
                    <a:pt x="177881" y="0"/>
                    <a:pt x="168104" y="14125"/>
                    <a:pt x="89272" y="14125"/>
                  </a:cubicBezTo>
                  <a:cubicBezTo>
                    <a:pt x="10417" y="14125"/>
                    <a:pt x="1" y="0"/>
                    <a:pt x="1"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5500006" y="2819813"/>
              <a:ext cx="2468321" cy="273918"/>
            </a:xfrm>
            <a:custGeom>
              <a:rect b="b" l="l" r="r" t="t"/>
              <a:pathLst>
                <a:path extrusionOk="0" h="19135" w="172429">
                  <a:moveTo>
                    <a:pt x="0" y="0"/>
                  </a:moveTo>
                  <a:lnTo>
                    <a:pt x="0" y="19135"/>
                  </a:lnTo>
                  <a:lnTo>
                    <a:pt x="172429" y="19135"/>
                  </a:lnTo>
                  <a:lnTo>
                    <a:pt x="17242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5456402" y="2817924"/>
              <a:ext cx="2556158" cy="17693"/>
            </a:xfrm>
            <a:custGeom>
              <a:rect b="b" l="l" r="r" t="t"/>
              <a:pathLst>
                <a:path extrusionOk="0" h="1236" w="178565">
                  <a:moveTo>
                    <a:pt x="1" y="0"/>
                  </a:moveTo>
                  <a:lnTo>
                    <a:pt x="1" y="1236"/>
                  </a:lnTo>
                  <a:lnTo>
                    <a:pt x="178565" y="1236"/>
                  </a:lnTo>
                  <a:lnTo>
                    <a:pt x="1785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5383424" y="2707025"/>
              <a:ext cx="2701799" cy="113117"/>
            </a:xfrm>
            <a:custGeom>
              <a:rect b="b" l="l" r="r" t="t"/>
              <a:pathLst>
                <a:path extrusionOk="0" h="7902" w="188739">
                  <a:moveTo>
                    <a:pt x="1" y="1"/>
                  </a:moveTo>
                  <a:lnTo>
                    <a:pt x="1" y="7902"/>
                  </a:lnTo>
                  <a:lnTo>
                    <a:pt x="188739" y="7902"/>
                  </a:lnTo>
                  <a:lnTo>
                    <a:pt x="18873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5708189" y="2870989"/>
              <a:ext cx="484964" cy="183890"/>
            </a:xfrm>
            <a:custGeom>
              <a:rect b="b" l="l" r="r" t="t"/>
              <a:pathLst>
                <a:path extrusionOk="0" h="12846" w="33878">
                  <a:moveTo>
                    <a:pt x="1082" y="1"/>
                  </a:moveTo>
                  <a:cubicBezTo>
                    <a:pt x="487" y="1"/>
                    <a:pt x="1" y="486"/>
                    <a:pt x="1" y="1082"/>
                  </a:cubicBezTo>
                  <a:lnTo>
                    <a:pt x="1" y="11786"/>
                  </a:lnTo>
                  <a:cubicBezTo>
                    <a:pt x="1" y="12382"/>
                    <a:pt x="509" y="12845"/>
                    <a:pt x="1082" y="12845"/>
                  </a:cubicBezTo>
                  <a:lnTo>
                    <a:pt x="32818" y="12845"/>
                  </a:lnTo>
                  <a:cubicBezTo>
                    <a:pt x="33392" y="12845"/>
                    <a:pt x="33856" y="12382"/>
                    <a:pt x="33878" y="11786"/>
                  </a:cubicBezTo>
                  <a:lnTo>
                    <a:pt x="33878" y="1082"/>
                  </a:lnTo>
                  <a:cubicBezTo>
                    <a:pt x="33878" y="464"/>
                    <a:pt x="33392" y="1"/>
                    <a:pt x="32818"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6231044" y="2870989"/>
              <a:ext cx="484964" cy="183890"/>
            </a:xfrm>
            <a:custGeom>
              <a:rect b="b" l="l" r="r" t="t"/>
              <a:pathLst>
                <a:path extrusionOk="0" h="12846" w="33878">
                  <a:moveTo>
                    <a:pt x="1082" y="1"/>
                  </a:moveTo>
                  <a:cubicBezTo>
                    <a:pt x="486" y="1"/>
                    <a:pt x="1" y="486"/>
                    <a:pt x="1" y="1082"/>
                  </a:cubicBezTo>
                  <a:lnTo>
                    <a:pt x="1" y="11786"/>
                  </a:lnTo>
                  <a:cubicBezTo>
                    <a:pt x="1" y="12382"/>
                    <a:pt x="509" y="12845"/>
                    <a:pt x="1082" y="12845"/>
                  </a:cubicBezTo>
                  <a:lnTo>
                    <a:pt x="32818" y="12845"/>
                  </a:lnTo>
                  <a:cubicBezTo>
                    <a:pt x="33392" y="12845"/>
                    <a:pt x="33856" y="12382"/>
                    <a:pt x="33878" y="11786"/>
                  </a:cubicBezTo>
                  <a:lnTo>
                    <a:pt x="33878" y="1082"/>
                  </a:lnTo>
                  <a:cubicBezTo>
                    <a:pt x="33878" y="464"/>
                    <a:pt x="33392" y="1"/>
                    <a:pt x="32818"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6753899" y="2870989"/>
              <a:ext cx="484964" cy="183890"/>
            </a:xfrm>
            <a:custGeom>
              <a:rect b="b" l="l" r="r" t="t"/>
              <a:pathLst>
                <a:path extrusionOk="0" h="12846" w="33878">
                  <a:moveTo>
                    <a:pt x="1082" y="1"/>
                  </a:moveTo>
                  <a:cubicBezTo>
                    <a:pt x="486" y="1"/>
                    <a:pt x="1" y="486"/>
                    <a:pt x="1" y="1082"/>
                  </a:cubicBezTo>
                  <a:lnTo>
                    <a:pt x="1" y="11786"/>
                  </a:lnTo>
                  <a:cubicBezTo>
                    <a:pt x="1" y="12382"/>
                    <a:pt x="509" y="12845"/>
                    <a:pt x="1082" y="12845"/>
                  </a:cubicBezTo>
                  <a:lnTo>
                    <a:pt x="32818" y="12845"/>
                  </a:lnTo>
                  <a:cubicBezTo>
                    <a:pt x="33392" y="12845"/>
                    <a:pt x="33855" y="12382"/>
                    <a:pt x="33878" y="11786"/>
                  </a:cubicBezTo>
                  <a:lnTo>
                    <a:pt x="33878" y="1082"/>
                  </a:lnTo>
                  <a:cubicBezTo>
                    <a:pt x="33878" y="464"/>
                    <a:pt x="33392" y="1"/>
                    <a:pt x="32818"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7276755" y="2870989"/>
              <a:ext cx="484964" cy="183890"/>
            </a:xfrm>
            <a:custGeom>
              <a:rect b="b" l="l" r="r" t="t"/>
              <a:pathLst>
                <a:path extrusionOk="0" h="12846" w="33878">
                  <a:moveTo>
                    <a:pt x="1082" y="1"/>
                  </a:moveTo>
                  <a:cubicBezTo>
                    <a:pt x="486" y="1"/>
                    <a:pt x="1" y="486"/>
                    <a:pt x="1" y="1082"/>
                  </a:cubicBezTo>
                  <a:lnTo>
                    <a:pt x="1" y="11786"/>
                  </a:lnTo>
                  <a:cubicBezTo>
                    <a:pt x="1" y="12382"/>
                    <a:pt x="508" y="12845"/>
                    <a:pt x="1082" y="12845"/>
                  </a:cubicBezTo>
                  <a:lnTo>
                    <a:pt x="32818" y="12845"/>
                  </a:lnTo>
                  <a:cubicBezTo>
                    <a:pt x="33392" y="12845"/>
                    <a:pt x="33855" y="12382"/>
                    <a:pt x="33878" y="11786"/>
                  </a:cubicBezTo>
                  <a:lnTo>
                    <a:pt x="33878" y="1082"/>
                  </a:lnTo>
                  <a:cubicBezTo>
                    <a:pt x="33878" y="464"/>
                    <a:pt x="33392" y="1"/>
                    <a:pt x="32818"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5383424" y="2707025"/>
              <a:ext cx="2702114" cy="113117"/>
            </a:xfrm>
            <a:custGeom>
              <a:rect b="b" l="l" r="r" t="t"/>
              <a:pathLst>
                <a:path extrusionOk="0" h="7902" w="188761">
                  <a:moveTo>
                    <a:pt x="1" y="1"/>
                  </a:moveTo>
                  <a:lnTo>
                    <a:pt x="1" y="7902"/>
                  </a:lnTo>
                  <a:lnTo>
                    <a:pt x="188761" y="7902"/>
                  </a:lnTo>
                  <a:lnTo>
                    <a:pt x="188761" y="1"/>
                  </a:lnTo>
                  <a:cubicBezTo>
                    <a:pt x="188761" y="1"/>
                    <a:pt x="180573" y="6555"/>
                    <a:pt x="94634" y="6555"/>
                  </a:cubicBezTo>
                  <a:cubicBezTo>
                    <a:pt x="8718" y="6555"/>
                    <a:pt x="1" y="1"/>
                    <a:pt x="1"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5761584" y="1743139"/>
              <a:ext cx="162719" cy="137753"/>
            </a:xfrm>
            <a:custGeom>
              <a:rect b="b" l="l" r="r" t="t"/>
              <a:pathLst>
                <a:path extrusionOk="0" h="9623" w="11367">
                  <a:moveTo>
                    <a:pt x="1" y="1"/>
                  </a:moveTo>
                  <a:lnTo>
                    <a:pt x="1" y="9623"/>
                  </a:lnTo>
                  <a:lnTo>
                    <a:pt x="11367" y="9623"/>
                  </a:lnTo>
                  <a:lnTo>
                    <a:pt x="1136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5761584" y="1880878"/>
              <a:ext cx="162719" cy="10135"/>
            </a:xfrm>
            <a:custGeom>
              <a:rect b="b" l="l" r="r" t="t"/>
              <a:pathLst>
                <a:path extrusionOk="0" h="708" w="11367">
                  <a:moveTo>
                    <a:pt x="1" y="1"/>
                  </a:moveTo>
                  <a:lnTo>
                    <a:pt x="1" y="707"/>
                  </a:lnTo>
                  <a:lnTo>
                    <a:pt x="11367" y="707"/>
                  </a:lnTo>
                  <a:lnTo>
                    <a:pt x="11367" y="1"/>
                  </a:lnTo>
                  <a:close/>
                </a:path>
              </a:pathLst>
            </a:custGeom>
            <a:solidFill>
              <a:srgbClr val="9CB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5775798" y="1756094"/>
              <a:ext cx="67309" cy="56244"/>
            </a:xfrm>
            <a:custGeom>
              <a:rect b="b" l="l" r="r" t="t"/>
              <a:pathLst>
                <a:path extrusionOk="0" h="3929" w="4702">
                  <a:moveTo>
                    <a:pt x="1" y="0"/>
                  </a:moveTo>
                  <a:lnTo>
                    <a:pt x="1" y="3929"/>
                  </a:lnTo>
                  <a:lnTo>
                    <a:pt x="4702" y="3929"/>
                  </a:lnTo>
                  <a:lnTo>
                    <a:pt x="47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5781811" y="1830017"/>
              <a:ext cx="125113" cy="10121"/>
            </a:xfrm>
            <a:custGeom>
              <a:rect b="b" l="l" r="r" t="t"/>
              <a:pathLst>
                <a:path extrusionOk="0" h="707" w="8740">
                  <a:moveTo>
                    <a:pt x="0" y="1"/>
                  </a:moveTo>
                  <a:lnTo>
                    <a:pt x="0" y="707"/>
                  </a:lnTo>
                  <a:lnTo>
                    <a:pt x="8740" y="707"/>
                  </a:lnTo>
                  <a:lnTo>
                    <a:pt x="87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5858253" y="1756094"/>
              <a:ext cx="48671" cy="7916"/>
            </a:xfrm>
            <a:custGeom>
              <a:rect b="b" l="l" r="r" t="t"/>
              <a:pathLst>
                <a:path extrusionOk="0" h="553" w="3400">
                  <a:moveTo>
                    <a:pt x="1" y="0"/>
                  </a:moveTo>
                  <a:lnTo>
                    <a:pt x="1" y="552"/>
                  </a:lnTo>
                  <a:lnTo>
                    <a:pt x="3400" y="552"/>
                  </a:lnTo>
                  <a:lnTo>
                    <a:pt x="3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5858253" y="1774102"/>
              <a:ext cx="48671" cy="37920"/>
            </a:xfrm>
            <a:custGeom>
              <a:rect b="b" l="l" r="r" t="t"/>
              <a:pathLst>
                <a:path extrusionOk="0" h="2649" w="3400">
                  <a:moveTo>
                    <a:pt x="1" y="0"/>
                  </a:moveTo>
                  <a:lnTo>
                    <a:pt x="1" y="2649"/>
                  </a:lnTo>
                  <a:lnTo>
                    <a:pt x="3400" y="2649"/>
                  </a:lnTo>
                  <a:lnTo>
                    <a:pt x="340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5791287" y="1850559"/>
              <a:ext cx="105845" cy="10121"/>
            </a:xfrm>
            <a:custGeom>
              <a:rect b="b" l="l" r="r" t="t"/>
              <a:pathLst>
                <a:path extrusionOk="0" h="707" w="7394">
                  <a:moveTo>
                    <a:pt x="0" y="0"/>
                  </a:moveTo>
                  <a:lnTo>
                    <a:pt x="0" y="706"/>
                  </a:lnTo>
                  <a:lnTo>
                    <a:pt x="7394" y="706"/>
                  </a:lnTo>
                  <a:lnTo>
                    <a:pt x="73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5488310" y="1334016"/>
              <a:ext cx="293830" cy="356057"/>
            </a:xfrm>
            <a:custGeom>
              <a:rect b="b" l="l" r="r" t="t"/>
              <a:pathLst>
                <a:path extrusionOk="0" h="24873" w="20526">
                  <a:moveTo>
                    <a:pt x="1" y="1"/>
                  </a:moveTo>
                  <a:lnTo>
                    <a:pt x="1" y="24873"/>
                  </a:lnTo>
                  <a:lnTo>
                    <a:pt x="20525" y="24873"/>
                  </a:lnTo>
                  <a:lnTo>
                    <a:pt x="2052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5488310" y="1690059"/>
              <a:ext cx="293830" cy="13914"/>
            </a:xfrm>
            <a:custGeom>
              <a:rect b="b" l="l" r="r" t="t"/>
              <a:pathLst>
                <a:path extrusionOk="0" h="972" w="20526">
                  <a:moveTo>
                    <a:pt x="1" y="1"/>
                  </a:moveTo>
                  <a:lnTo>
                    <a:pt x="1" y="972"/>
                  </a:lnTo>
                  <a:lnTo>
                    <a:pt x="20525" y="972"/>
                  </a:lnTo>
                  <a:lnTo>
                    <a:pt x="20525" y="1"/>
                  </a:lnTo>
                  <a:close/>
                </a:path>
              </a:pathLst>
            </a:custGeom>
            <a:solidFill>
              <a:srgbClr val="9CB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5542650" y="1360871"/>
              <a:ext cx="185465" cy="29074"/>
            </a:xfrm>
            <a:custGeom>
              <a:rect b="b" l="l" r="r" t="t"/>
              <a:pathLst>
                <a:path extrusionOk="0" h="2031" w="12956">
                  <a:moveTo>
                    <a:pt x="1" y="0"/>
                  </a:moveTo>
                  <a:lnTo>
                    <a:pt x="1" y="2031"/>
                  </a:lnTo>
                  <a:lnTo>
                    <a:pt x="12955" y="2031"/>
                  </a:lnTo>
                  <a:lnTo>
                    <a:pt x="129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5522437" y="1411732"/>
              <a:ext cx="225261" cy="17708"/>
            </a:xfrm>
            <a:custGeom>
              <a:rect b="b" l="l" r="r" t="t"/>
              <a:pathLst>
                <a:path extrusionOk="0" h="1237" w="15736">
                  <a:moveTo>
                    <a:pt x="0" y="1"/>
                  </a:moveTo>
                  <a:lnTo>
                    <a:pt x="0" y="1237"/>
                  </a:lnTo>
                  <a:lnTo>
                    <a:pt x="15736" y="1237"/>
                  </a:lnTo>
                  <a:lnTo>
                    <a:pt x="157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5522437" y="1449968"/>
              <a:ext cx="225261" cy="17693"/>
            </a:xfrm>
            <a:custGeom>
              <a:rect b="b" l="l" r="r" t="t"/>
              <a:pathLst>
                <a:path extrusionOk="0" h="1236" w="15736">
                  <a:moveTo>
                    <a:pt x="0" y="0"/>
                  </a:moveTo>
                  <a:lnTo>
                    <a:pt x="0" y="1236"/>
                  </a:lnTo>
                  <a:lnTo>
                    <a:pt x="15736" y="1236"/>
                  </a:lnTo>
                  <a:lnTo>
                    <a:pt x="157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5522437" y="1488819"/>
              <a:ext cx="225261" cy="17708"/>
            </a:xfrm>
            <a:custGeom>
              <a:rect b="b" l="l" r="r" t="t"/>
              <a:pathLst>
                <a:path extrusionOk="0" h="1237" w="15736">
                  <a:moveTo>
                    <a:pt x="0" y="1"/>
                  </a:moveTo>
                  <a:lnTo>
                    <a:pt x="0" y="1237"/>
                  </a:lnTo>
                  <a:lnTo>
                    <a:pt x="15736" y="1237"/>
                  </a:lnTo>
                  <a:lnTo>
                    <a:pt x="1573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5522437" y="1527054"/>
              <a:ext cx="225261" cy="17693"/>
            </a:xfrm>
            <a:custGeom>
              <a:rect b="b" l="l" r="r" t="t"/>
              <a:pathLst>
                <a:path extrusionOk="0" h="1236" w="15736">
                  <a:moveTo>
                    <a:pt x="0" y="0"/>
                  </a:moveTo>
                  <a:lnTo>
                    <a:pt x="0" y="1236"/>
                  </a:lnTo>
                  <a:lnTo>
                    <a:pt x="15736" y="1236"/>
                  </a:lnTo>
                  <a:lnTo>
                    <a:pt x="1573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5522437" y="1563386"/>
              <a:ext cx="109639" cy="96998"/>
            </a:xfrm>
            <a:custGeom>
              <a:rect b="b" l="l" r="r" t="t"/>
              <a:pathLst>
                <a:path extrusionOk="0" h="6776" w="7659">
                  <a:moveTo>
                    <a:pt x="0" y="0"/>
                  </a:moveTo>
                  <a:lnTo>
                    <a:pt x="0" y="6775"/>
                  </a:lnTo>
                  <a:lnTo>
                    <a:pt x="7658" y="6775"/>
                  </a:lnTo>
                  <a:lnTo>
                    <a:pt x="765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5651644" y="1563386"/>
              <a:ext cx="96369" cy="16119"/>
            </a:xfrm>
            <a:custGeom>
              <a:rect b="b" l="l" r="r" t="t"/>
              <a:pathLst>
                <a:path extrusionOk="0" h="1126" w="6732">
                  <a:moveTo>
                    <a:pt x="1" y="0"/>
                  </a:moveTo>
                  <a:lnTo>
                    <a:pt x="1" y="1126"/>
                  </a:lnTo>
                  <a:lnTo>
                    <a:pt x="6732" y="1126"/>
                  </a:lnTo>
                  <a:lnTo>
                    <a:pt x="67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5651644" y="1596239"/>
              <a:ext cx="96369" cy="16119"/>
            </a:xfrm>
            <a:custGeom>
              <a:rect b="b" l="l" r="r" t="t"/>
              <a:pathLst>
                <a:path extrusionOk="0" h="1126" w="6732">
                  <a:moveTo>
                    <a:pt x="1" y="0"/>
                  </a:moveTo>
                  <a:lnTo>
                    <a:pt x="1" y="1126"/>
                  </a:lnTo>
                  <a:lnTo>
                    <a:pt x="6732" y="1126"/>
                  </a:lnTo>
                  <a:lnTo>
                    <a:pt x="67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5651644" y="1629091"/>
              <a:ext cx="96369" cy="16133"/>
            </a:xfrm>
            <a:custGeom>
              <a:rect b="b" l="l" r="r" t="t"/>
              <a:pathLst>
                <a:path extrusionOk="0" h="1127" w="6732">
                  <a:moveTo>
                    <a:pt x="1" y="0"/>
                  </a:moveTo>
                  <a:lnTo>
                    <a:pt x="1" y="1126"/>
                  </a:lnTo>
                  <a:lnTo>
                    <a:pt x="6732" y="1126"/>
                  </a:lnTo>
                  <a:lnTo>
                    <a:pt x="673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5505059" y="1969660"/>
              <a:ext cx="228424" cy="168402"/>
            </a:xfrm>
            <a:custGeom>
              <a:rect b="b" l="l" r="r" t="t"/>
              <a:pathLst>
                <a:path extrusionOk="0" h="11764" w="15957">
                  <a:moveTo>
                    <a:pt x="0" y="0"/>
                  </a:moveTo>
                  <a:lnTo>
                    <a:pt x="0" y="11763"/>
                  </a:lnTo>
                  <a:lnTo>
                    <a:pt x="15957" y="11763"/>
                  </a:lnTo>
                  <a:lnTo>
                    <a:pt x="15957" y="0"/>
                  </a:lnTo>
                  <a:close/>
                </a:path>
              </a:pathLst>
            </a:custGeom>
            <a:solidFill>
              <a:srgbClr val="9CB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5505059" y="1933958"/>
              <a:ext cx="228424" cy="168087"/>
            </a:xfrm>
            <a:custGeom>
              <a:rect b="b" l="l" r="r" t="t"/>
              <a:pathLst>
                <a:path extrusionOk="0" h="11742" w="15957">
                  <a:moveTo>
                    <a:pt x="0" y="1"/>
                  </a:moveTo>
                  <a:lnTo>
                    <a:pt x="0" y="11742"/>
                  </a:lnTo>
                  <a:lnTo>
                    <a:pt x="15957" y="11742"/>
                  </a:lnTo>
                  <a:lnTo>
                    <a:pt x="1595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5529380" y="1991146"/>
              <a:ext cx="89426" cy="90041"/>
            </a:xfrm>
            <a:custGeom>
              <a:rect b="b" l="l" r="r" t="t"/>
              <a:pathLst>
                <a:path extrusionOk="0" h="6290" w="6247">
                  <a:moveTo>
                    <a:pt x="3112" y="0"/>
                  </a:moveTo>
                  <a:cubicBezTo>
                    <a:pt x="1413" y="0"/>
                    <a:pt x="1" y="1413"/>
                    <a:pt x="1" y="3134"/>
                  </a:cubicBezTo>
                  <a:cubicBezTo>
                    <a:pt x="1" y="4878"/>
                    <a:pt x="1413" y="6290"/>
                    <a:pt x="3112" y="6290"/>
                  </a:cubicBezTo>
                  <a:cubicBezTo>
                    <a:pt x="4834" y="6290"/>
                    <a:pt x="6246" y="4878"/>
                    <a:pt x="6246" y="3134"/>
                  </a:cubicBezTo>
                  <a:cubicBezTo>
                    <a:pt x="6246" y="1435"/>
                    <a:pt x="4834" y="22"/>
                    <a:pt x="3112" y="0"/>
                  </a:cubicBezTo>
                  <a:close/>
                </a:path>
              </a:pathLst>
            </a:custGeom>
            <a:solidFill>
              <a:srgbClr val="7676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5570450" y="1987983"/>
              <a:ext cx="7916" cy="7916"/>
            </a:xfrm>
            <a:custGeom>
              <a:rect b="b" l="l" r="r" t="t"/>
              <a:pathLst>
                <a:path extrusionOk="0" h="553" w="553">
                  <a:moveTo>
                    <a:pt x="288" y="0"/>
                  </a:moveTo>
                  <a:cubicBezTo>
                    <a:pt x="133" y="0"/>
                    <a:pt x="1" y="111"/>
                    <a:pt x="1" y="265"/>
                  </a:cubicBezTo>
                  <a:cubicBezTo>
                    <a:pt x="1" y="398"/>
                    <a:pt x="133" y="552"/>
                    <a:pt x="288" y="552"/>
                  </a:cubicBezTo>
                  <a:cubicBezTo>
                    <a:pt x="420" y="552"/>
                    <a:pt x="552" y="442"/>
                    <a:pt x="552" y="265"/>
                  </a:cubicBezTo>
                  <a:cubicBezTo>
                    <a:pt x="552" y="111"/>
                    <a:pt x="420" y="0"/>
                    <a:pt x="288"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5570450" y="2018001"/>
              <a:ext cx="7916" cy="7902"/>
            </a:xfrm>
            <a:custGeom>
              <a:rect b="b" l="l" r="r" t="t"/>
              <a:pathLst>
                <a:path extrusionOk="0" h="552" w="553">
                  <a:moveTo>
                    <a:pt x="288" y="0"/>
                  </a:moveTo>
                  <a:cubicBezTo>
                    <a:pt x="133" y="0"/>
                    <a:pt x="1" y="132"/>
                    <a:pt x="1" y="265"/>
                  </a:cubicBezTo>
                  <a:cubicBezTo>
                    <a:pt x="1" y="419"/>
                    <a:pt x="133" y="552"/>
                    <a:pt x="288" y="552"/>
                  </a:cubicBezTo>
                  <a:cubicBezTo>
                    <a:pt x="420" y="552"/>
                    <a:pt x="552" y="441"/>
                    <a:pt x="552" y="265"/>
                  </a:cubicBezTo>
                  <a:cubicBezTo>
                    <a:pt x="552" y="132"/>
                    <a:pt x="420"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5580871" y="2005032"/>
              <a:ext cx="8861" cy="8432"/>
            </a:xfrm>
            <a:custGeom>
              <a:rect b="b" l="l" r="r" t="t"/>
              <a:pathLst>
                <a:path extrusionOk="0" h="589" w="619">
                  <a:moveTo>
                    <a:pt x="303" y="1"/>
                  </a:moveTo>
                  <a:cubicBezTo>
                    <a:pt x="198" y="1"/>
                    <a:pt x="96" y="76"/>
                    <a:pt x="45" y="178"/>
                  </a:cubicBezTo>
                  <a:cubicBezTo>
                    <a:pt x="1" y="354"/>
                    <a:pt x="67" y="509"/>
                    <a:pt x="222" y="575"/>
                  </a:cubicBezTo>
                  <a:cubicBezTo>
                    <a:pt x="249" y="584"/>
                    <a:pt x="277" y="588"/>
                    <a:pt x="305" y="588"/>
                  </a:cubicBezTo>
                  <a:cubicBezTo>
                    <a:pt x="414" y="588"/>
                    <a:pt x="522" y="521"/>
                    <a:pt x="575" y="398"/>
                  </a:cubicBezTo>
                  <a:cubicBezTo>
                    <a:pt x="619" y="266"/>
                    <a:pt x="575" y="112"/>
                    <a:pt x="398" y="23"/>
                  </a:cubicBezTo>
                  <a:cubicBezTo>
                    <a:pt x="367" y="8"/>
                    <a:pt x="335" y="1"/>
                    <a:pt x="3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5570450" y="2076750"/>
              <a:ext cx="7916" cy="7916"/>
            </a:xfrm>
            <a:custGeom>
              <a:rect b="b" l="l" r="r" t="t"/>
              <a:pathLst>
                <a:path extrusionOk="0" h="553" w="553">
                  <a:moveTo>
                    <a:pt x="288" y="1"/>
                  </a:moveTo>
                  <a:cubicBezTo>
                    <a:pt x="133" y="1"/>
                    <a:pt x="1" y="111"/>
                    <a:pt x="1" y="288"/>
                  </a:cubicBezTo>
                  <a:cubicBezTo>
                    <a:pt x="1" y="420"/>
                    <a:pt x="133" y="553"/>
                    <a:pt x="288" y="553"/>
                  </a:cubicBezTo>
                  <a:cubicBezTo>
                    <a:pt x="420" y="553"/>
                    <a:pt x="552" y="442"/>
                    <a:pt x="552" y="288"/>
                  </a:cubicBezTo>
                  <a:cubicBezTo>
                    <a:pt x="552" y="111"/>
                    <a:pt x="420" y="1"/>
                    <a:pt x="288" y="1"/>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5570450" y="2048321"/>
              <a:ext cx="7916" cy="7916"/>
            </a:xfrm>
            <a:custGeom>
              <a:rect b="b" l="l" r="r" t="t"/>
              <a:pathLst>
                <a:path extrusionOk="0" h="553" w="553">
                  <a:moveTo>
                    <a:pt x="288" y="1"/>
                  </a:moveTo>
                  <a:cubicBezTo>
                    <a:pt x="133" y="1"/>
                    <a:pt x="1" y="111"/>
                    <a:pt x="1" y="288"/>
                  </a:cubicBezTo>
                  <a:cubicBezTo>
                    <a:pt x="1" y="420"/>
                    <a:pt x="133" y="552"/>
                    <a:pt x="288" y="552"/>
                  </a:cubicBezTo>
                  <a:cubicBezTo>
                    <a:pt x="420" y="552"/>
                    <a:pt x="552" y="442"/>
                    <a:pt x="552" y="288"/>
                  </a:cubicBezTo>
                  <a:cubicBezTo>
                    <a:pt x="552" y="111"/>
                    <a:pt x="420"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5559084" y="2060317"/>
              <a:ext cx="9176" cy="8432"/>
            </a:xfrm>
            <a:custGeom>
              <a:rect b="b" l="l" r="r" t="t"/>
              <a:pathLst>
                <a:path extrusionOk="0" h="589" w="641">
                  <a:moveTo>
                    <a:pt x="312" y="1"/>
                  </a:moveTo>
                  <a:cubicBezTo>
                    <a:pt x="198" y="1"/>
                    <a:pt x="95" y="76"/>
                    <a:pt x="44" y="178"/>
                  </a:cubicBezTo>
                  <a:cubicBezTo>
                    <a:pt x="0" y="354"/>
                    <a:pt x="88" y="509"/>
                    <a:pt x="221" y="575"/>
                  </a:cubicBezTo>
                  <a:cubicBezTo>
                    <a:pt x="248" y="584"/>
                    <a:pt x="277" y="589"/>
                    <a:pt x="306" y="589"/>
                  </a:cubicBezTo>
                  <a:cubicBezTo>
                    <a:pt x="420" y="589"/>
                    <a:pt x="539" y="522"/>
                    <a:pt x="574" y="399"/>
                  </a:cubicBezTo>
                  <a:cubicBezTo>
                    <a:pt x="640" y="266"/>
                    <a:pt x="552" y="112"/>
                    <a:pt x="420" y="23"/>
                  </a:cubicBezTo>
                  <a:cubicBezTo>
                    <a:pt x="383" y="8"/>
                    <a:pt x="347" y="1"/>
                    <a:pt x="3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5614683" y="2032531"/>
              <a:ext cx="7916" cy="7902"/>
            </a:xfrm>
            <a:custGeom>
              <a:rect b="b" l="l" r="r" t="t"/>
              <a:pathLst>
                <a:path extrusionOk="0" h="552" w="553">
                  <a:moveTo>
                    <a:pt x="287" y="0"/>
                  </a:moveTo>
                  <a:cubicBezTo>
                    <a:pt x="133" y="0"/>
                    <a:pt x="0" y="133"/>
                    <a:pt x="0" y="287"/>
                  </a:cubicBezTo>
                  <a:cubicBezTo>
                    <a:pt x="0" y="420"/>
                    <a:pt x="111" y="552"/>
                    <a:pt x="287" y="552"/>
                  </a:cubicBezTo>
                  <a:cubicBezTo>
                    <a:pt x="442" y="552"/>
                    <a:pt x="552" y="420"/>
                    <a:pt x="552" y="287"/>
                  </a:cubicBezTo>
                  <a:cubicBezTo>
                    <a:pt x="552" y="133"/>
                    <a:pt x="442" y="0"/>
                    <a:pt x="287"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5526216" y="2032531"/>
              <a:ext cx="7916" cy="7902"/>
            </a:xfrm>
            <a:custGeom>
              <a:rect b="b" l="l" r="r" t="t"/>
              <a:pathLst>
                <a:path extrusionOk="0" h="552" w="553">
                  <a:moveTo>
                    <a:pt x="288" y="0"/>
                  </a:moveTo>
                  <a:cubicBezTo>
                    <a:pt x="133" y="0"/>
                    <a:pt x="1" y="133"/>
                    <a:pt x="1" y="287"/>
                  </a:cubicBezTo>
                  <a:cubicBezTo>
                    <a:pt x="1" y="420"/>
                    <a:pt x="111" y="552"/>
                    <a:pt x="288" y="552"/>
                  </a:cubicBezTo>
                  <a:cubicBezTo>
                    <a:pt x="420" y="552"/>
                    <a:pt x="553" y="420"/>
                    <a:pt x="553" y="287"/>
                  </a:cubicBezTo>
                  <a:cubicBezTo>
                    <a:pt x="553" y="133"/>
                    <a:pt x="420" y="0"/>
                    <a:pt x="288"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5601413" y="2063881"/>
              <a:ext cx="8861" cy="8074"/>
            </a:xfrm>
            <a:custGeom>
              <a:rect b="b" l="l" r="r" t="t"/>
              <a:pathLst>
                <a:path extrusionOk="0" h="564" w="619">
                  <a:moveTo>
                    <a:pt x="309" y="1"/>
                  </a:moveTo>
                  <a:cubicBezTo>
                    <a:pt x="238" y="1"/>
                    <a:pt x="166" y="28"/>
                    <a:pt x="111" y="83"/>
                  </a:cubicBezTo>
                  <a:cubicBezTo>
                    <a:pt x="1" y="172"/>
                    <a:pt x="1" y="370"/>
                    <a:pt x="111" y="481"/>
                  </a:cubicBezTo>
                  <a:cubicBezTo>
                    <a:pt x="166" y="536"/>
                    <a:pt x="232" y="563"/>
                    <a:pt x="301" y="563"/>
                  </a:cubicBezTo>
                  <a:cubicBezTo>
                    <a:pt x="370" y="563"/>
                    <a:pt x="442" y="536"/>
                    <a:pt x="508" y="481"/>
                  </a:cubicBezTo>
                  <a:cubicBezTo>
                    <a:pt x="618" y="370"/>
                    <a:pt x="618" y="172"/>
                    <a:pt x="508" y="83"/>
                  </a:cubicBezTo>
                  <a:cubicBezTo>
                    <a:pt x="453" y="28"/>
                    <a:pt x="381" y="1"/>
                    <a:pt x="309" y="1"/>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5538856" y="2000938"/>
              <a:ext cx="7916" cy="7916"/>
            </a:xfrm>
            <a:custGeom>
              <a:rect b="b" l="l" r="r" t="t"/>
              <a:pathLst>
                <a:path extrusionOk="0" h="553" w="553">
                  <a:moveTo>
                    <a:pt x="266" y="0"/>
                  </a:moveTo>
                  <a:cubicBezTo>
                    <a:pt x="133" y="0"/>
                    <a:pt x="1" y="133"/>
                    <a:pt x="1" y="287"/>
                  </a:cubicBezTo>
                  <a:cubicBezTo>
                    <a:pt x="1" y="420"/>
                    <a:pt x="133" y="552"/>
                    <a:pt x="266" y="552"/>
                  </a:cubicBezTo>
                  <a:cubicBezTo>
                    <a:pt x="420" y="552"/>
                    <a:pt x="552" y="420"/>
                    <a:pt x="552" y="287"/>
                  </a:cubicBezTo>
                  <a:cubicBezTo>
                    <a:pt x="552" y="133"/>
                    <a:pt x="420" y="0"/>
                    <a:pt x="266"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5538856" y="2063809"/>
              <a:ext cx="7916" cy="7902"/>
            </a:xfrm>
            <a:custGeom>
              <a:rect b="b" l="l" r="r" t="t"/>
              <a:pathLst>
                <a:path extrusionOk="0" h="552" w="553">
                  <a:moveTo>
                    <a:pt x="266" y="0"/>
                  </a:moveTo>
                  <a:cubicBezTo>
                    <a:pt x="133" y="0"/>
                    <a:pt x="1" y="110"/>
                    <a:pt x="1" y="265"/>
                  </a:cubicBezTo>
                  <a:cubicBezTo>
                    <a:pt x="1" y="419"/>
                    <a:pt x="133" y="552"/>
                    <a:pt x="266" y="552"/>
                  </a:cubicBezTo>
                  <a:cubicBezTo>
                    <a:pt x="420" y="552"/>
                    <a:pt x="552" y="419"/>
                    <a:pt x="552" y="265"/>
                  </a:cubicBezTo>
                  <a:cubicBezTo>
                    <a:pt x="552" y="110"/>
                    <a:pt x="420" y="0"/>
                    <a:pt x="266"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5601413" y="2000623"/>
              <a:ext cx="8861" cy="8145"/>
            </a:xfrm>
            <a:custGeom>
              <a:rect b="b" l="l" r="r" t="t"/>
              <a:pathLst>
                <a:path extrusionOk="0" h="569" w="619">
                  <a:moveTo>
                    <a:pt x="309" y="0"/>
                  </a:moveTo>
                  <a:cubicBezTo>
                    <a:pt x="238" y="0"/>
                    <a:pt x="166" y="22"/>
                    <a:pt x="111" y="66"/>
                  </a:cubicBezTo>
                  <a:cubicBezTo>
                    <a:pt x="1" y="199"/>
                    <a:pt x="1" y="375"/>
                    <a:pt x="111" y="486"/>
                  </a:cubicBezTo>
                  <a:cubicBezTo>
                    <a:pt x="166" y="541"/>
                    <a:pt x="238" y="569"/>
                    <a:pt x="309" y="569"/>
                  </a:cubicBezTo>
                  <a:cubicBezTo>
                    <a:pt x="381" y="569"/>
                    <a:pt x="453" y="541"/>
                    <a:pt x="508" y="486"/>
                  </a:cubicBezTo>
                  <a:cubicBezTo>
                    <a:pt x="618" y="375"/>
                    <a:pt x="618" y="177"/>
                    <a:pt x="508" y="66"/>
                  </a:cubicBezTo>
                  <a:cubicBezTo>
                    <a:pt x="453" y="22"/>
                    <a:pt x="381" y="0"/>
                    <a:pt x="309" y="0"/>
                  </a:cubicBezTo>
                  <a:close/>
                </a:path>
              </a:pathLst>
            </a:custGeom>
            <a:solidFill>
              <a:srgbClr val="C2C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5596990" y="2021237"/>
              <a:ext cx="9491" cy="8074"/>
            </a:xfrm>
            <a:custGeom>
              <a:rect b="b" l="l" r="r" t="t"/>
              <a:pathLst>
                <a:path extrusionOk="0" h="564" w="663">
                  <a:moveTo>
                    <a:pt x="301" y="0"/>
                  </a:moveTo>
                  <a:cubicBezTo>
                    <a:pt x="267" y="0"/>
                    <a:pt x="232" y="6"/>
                    <a:pt x="199" y="17"/>
                  </a:cubicBezTo>
                  <a:cubicBezTo>
                    <a:pt x="45" y="105"/>
                    <a:pt x="1" y="260"/>
                    <a:pt x="45" y="414"/>
                  </a:cubicBezTo>
                  <a:cubicBezTo>
                    <a:pt x="111" y="513"/>
                    <a:pt x="227" y="563"/>
                    <a:pt x="336" y="563"/>
                  </a:cubicBezTo>
                  <a:cubicBezTo>
                    <a:pt x="373" y="563"/>
                    <a:pt x="409" y="558"/>
                    <a:pt x="442" y="546"/>
                  </a:cubicBezTo>
                  <a:cubicBezTo>
                    <a:pt x="574" y="480"/>
                    <a:pt x="663" y="326"/>
                    <a:pt x="574" y="149"/>
                  </a:cubicBezTo>
                  <a:cubicBezTo>
                    <a:pt x="508" y="50"/>
                    <a:pt x="405" y="0"/>
                    <a:pt x="3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5542020" y="2044928"/>
              <a:ext cx="9491" cy="8074"/>
            </a:xfrm>
            <a:custGeom>
              <a:rect b="b" l="l" r="r" t="t"/>
              <a:pathLst>
                <a:path extrusionOk="0" h="564" w="663">
                  <a:moveTo>
                    <a:pt x="327" y="0"/>
                  </a:moveTo>
                  <a:cubicBezTo>
                    <a:pt x="290" y="0"/>
                    <a:pt x="254" y="6"/>
                    <a:pt x="221" y="17"/>
                  </a:cubicBezTo>
                  <a:cubicBezTo>
                    <a:pt x="89" y="105"/>
                    <a:pt x="0" y="260"/>
                    <a:pt x="89" y="414"/>
                  </a:cubicBezTo>
                  <a:cubicBezTo>
                    <a:pt x="155" y="514"/>
                    <a:pt x="258" y="563"/>
                    <a:pt x="362" y="563"/>
                  </a:cubicBezTo>
                  <a:cubicBezTo>
                    <a:pt x="396" y="563"/>
                    <a:pt x="431" y="558"/>
                    <a:pt x="464" y="547"/>
                  </a:cubicBezTo>
                  <a:cubicBezTo>
                    <a:pt x="618" y="480"/>
                    <a:pt x="663" y="304"/>
                    <a:pt x="618" y="149"/>
                  </a:cubicBezTo>
                  <a:cubicBezTo>
                    <a:pt x="552" y="50"/>
                    <a:pt x="436" y="0"/>
                    <a:pt x="3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5597305" y="2043740"/>
              <a:ext cx="9176" cy="8446"/>
            </a:xfrm>
            <a:custGeom>
              <a:rect b="b" l="l" r="r" t="t"/>
              <a:pathLst>
                <a:path extrusionOk="0" h="590" w="641">
                  <a:moveTo>
                    <a:pt x="346" y="0"/>
                  </a:moveTo>
                  <a:cubicBezTo>
                    <a:pt x="229" y="0"/>
                    <a:pt x="103" y="79"/>
                    <a:pt x="67" y="188"/>
                  </a:cubicBezTo>
                  <a:cubicBezTo>
                    <a:pt x="1" y="343"/>
                    <a:pt x="89" y="519"/>
                    <a:pt x="221" y="563"/>
                  </a:cubicBezTo>
                  <a:cubicBezTo>
                    <a:pt x="256" y="581"/>
                    <a:pt x="294" y="589"/>
                    <a:pt x="331" y="589"/>
                  </a:cubicBezTo>
                  <a:cubicBezTo>
                    <a:pt x="437" y="589"/>
                    <a:pt x="542" y="523"/>
                    <a:pt x="574" y="409"/>
                  </a:cubicBezTo>
                  <a:cubicBezTo>
                    <a:pt x="641" y="232"/>
                    <a:pt x="552" y="78"/>
                    <a:pt x="420" y="12"/>
                  </a:cubicBezTo>
                  <a:cubicBezTo>
                    <a:pt x="396" y="4"/>
                    <a:pt x="372" y="0"/>
                    <a:pt x="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5542020" y="2021623"/>
              <a:ext cx="9176" cy="8446"/>
            </a:xfrm>
            <a:custGeom>
              <a:rect b="b" l="l" r="r" t="t"/>
              <a:pathLst>
                <a:path extrusionOk="0" h="590" w="641">
                  <a:moveTo>
                    <a:pt x="346" y="0"/>
                  </a:moveTo>
                  <a:cubicBezTo>
                    <a:pt x="229" y="0"/>
                    <a:pt x="103" y="79"/>
                    <a:pt x="67" y="188"/>
                  </a:cubicBezTo>
                  <a:cubicBezTo>
                    <a:pt x="0" y="343"/>
                    <a:pt x="89" y="519"/>
                    <a:pt x="221" y="564"/>
                  </a:cubicBezTo>
                  <a:cubicBezTo>
                    <a:pt x="256" y="581"/>
                    <a:pt x="293" y="589"/>
                    <a:pt x="331" y="589"/>
                  </a:cubicBezTo>
                  <a:cubicBezTo>
                    <a:pt x="437" y="589"/>
                    <a:pt x="542" y="523"/>
                    <a:pt x="574" y="409"/>
                  </a:cubicBezTo>
                  <a:cubicBezTo>
                    <a:pt x="640" y="233"/>
                    <a:pt x="552" y="78"/>
                    <a:pt x="420" y="12"/>
                  </a:cubicBezTo>
                  <a:cubicBezTo>
                    <a:pt x="396" y="4"/>
                    <a:pt x="371" y="0"/>
                    <a:pt x="34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5581515" y="2060274"/>
              <a:ext cx="9176" cy="8331"/>
            </a:xfrm>
            <a:custGeom>
              <a:rect b="b" l="l" r="r" t="t"/>
              <a:pathLst>
                <a:path extrusionOk="0" h="582" w="641">
                  <a:moveTo>
                    <a:pt x="312" y="0"/>
                  </a:moveTo>
                  <a:cubicBezTo>
                    <a:pt x="273" y="0"/>
                    <a:pt x="234" y="9"/>
                    <a:pt x="199" y="26"/>
                  </a:cubicBezTo>
                  <a:cubicBezTo>
                    <a:pt x="66" y="115"/>
                    <a:pt x="0" y="269"/>
                    <a:pt x="66" y="402"/>
                  </a:cubicBezTo>
                  <a:cubicBezTo>
                    <a:pt x="99" y="516"/>
                    <a:pt x="204" y="582"/>
                    <a:pt x="319" y="582"/>
                  </a:cubicBezTo>
                  <a:cubicBezTo>
                    <a:pt x="359" y="582"/>
                    <a:pt x="401" y="573"/>
                    <a:pt x="442" y="556"/>
                  </a:cubicBezTo>
                  <a:cubicBezTo>
                    <a:pt x="574" y="468"/>
                    <a:pt x="640" y="291"/>
                    <a:pt x="574" y="159"/>
                  </a:cubicBezTo>
                  <a:cubicBezTo>
                    <a:pt x="525" y="62"/>
                    <a:pt x="418" y="0"/>
                    <a:pt x="3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5558124" y="2005433"/>
              <a:ext cx="9190" cy="8346"/>
            </a:xfrm>
            <a:custGeom>
              <a:rect b="b" l="l" r="r" t="t"/>
              <a:pathLst>
                <a:path extrusionOk="0" h="583" w="642">
                  <a:moveTo>
                    <a:pt x="305" y="1"/>
                  </a:moveTo>
                  <a:cubicBezTo>
                    <a:pt x="269" y="1"/>
                    <a:pt x="233" y="6"/>
                    <a:pt x="200" y="17"/>
                  </a:cubicBezTo>
                  <a:cubicBezTo>
                    <a:pt x="67" y="106"/>
                    <a:pt x="1" y="260"/>
                    <a:pt x="67" y="415"/>
                  </a:cubicBezTo>
                  <a:cubicBezTo>
                    <a:pt x="99" y="510"/>
                    <a:pt x="200" y="583"/>
                    <a:pt x="311" y="583"/>
                  </a:cubicBezTo>
                  <a:cubicBezTo>
                    <a:pt x="354" y="583"/>
                    <a:pt x="399" y="572"/>
                    <a:pt x="442" y="547"/>
                  </a:cubicBezTo>
                  <a:cubicBezTo>
                    <a:pt x="597" y="459"/>
                    <a:pt x="641" y="304"/>
                    <a:pt x="597" y="150"/>
                  </a:cubicBezTo>
                  <a:cubicBezTo>
                    <a:pt x="531" y="50"/>
                    <a:pt x="415" y="1"/>
                    <a:pt x="3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5580241" y="2022181"/>
              <a:ext cx="9176" cy="8389"/>
            </a:xfrm>
            <a:custGeom>
              <a:rect b="b" l="l" r="r" t="t"/>
              <a:pathLst>
                <a:path extrusionOk="0" h="586" w="641">
                  <a:moveTo>
                    <a:pt x="321" y="0"/>
                  </a:moveTo>
                  <a:cubicBezTo>
                    <a:pt x="244" y="0"/>
                    <a:pt x="166" y="28"/>
                    <a:pt x="111" y="83"/>
                  </a:cubicBezTo>
                  <a:cubicBezTo>
                    <a:pt x="1" y="194"/>
                    <a:pt x="1" y="392"/>
                    <a:pt x="111" y="503"/>
                  </a:cubicBezTo>
                  <a:cubicBezTo>
                    <a:pt x="166" y="558"/>
                    <a:pt x="244" y="585"/>
                    <a:pt x="321" y="585"/>
                  </a:cubicBezTo>
                  <a:cubicBezTo>
                    <a:pt x="398" y="585"/>
                    <a:pt x="475" y="558"/>
                    <a:pt x="531" y="503"/>
                  </a:cubicBezTo>
                  <a:cubicBezTo>
                    <a:pt x="641" y="392"/>
                    <a:pt x="641" y="194"/>
                    <a:pt x="531" y="83"/>
                  </a:cubicBezTo>
                  <a:cubicBezTo>
                    <a:pt x="475" y="28"/>
                    <a:pt x="398" y="0"/>
                    <a:pt x="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5559084" y="2043668"/>
              <a:ext cx="9176" cy="8389"/>
            </a:xfrm>
            <a:custGeom>
              <a:rect b="b" l="l" r="r" t="t"/>
              <a:pathLst>
                <a:path extrusionOk="0" h="586" w="641">
                  <a:moveTo>
                    <a:pt x="320" y="0"/>
                  </a:moveTo>
                  <a:cubicBezTo>
                    <a:pt x="243" y="0"/>
                    <a:pt x="166" y="28"/>
                    <a:pt x="111" y="83"/>
                  </a:cubicBezTo>
                  <a:cubicBezTo>
                    <a:pt x="0" y="193"/>
                    <a:pt x="0" y="392"/>
                    <a:pt x="111" y="502"/>
                  </a:cubicBezTo>
                  <a:cubicBezTo>
                    <a:pt x="166" y="557"/>
                    <a:pt x="243" y="585"/>
                    <a:pt x="320" y="585"/>
                  </a:cubicBezTo>
                  <a:cubicBezTo>
                    <a:pt x="397" y="585"/>
                    <a:pt x="475" y="557"/>
                    <a:pt x="530" y="502"/>
                  </a:cubicBezTo>
                  <a:cubicBezTo>
                    <a:pt x="640" y="392"/>
                    <a:pt x="640" y="215"/>
                    <a:pt x="530" y="83"/>
                  </a:cubicBezTo>
                  <a:cubicBezTo>
                    <a:pt x="475" y="28"/>
                    <a:pt x="397"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5585624" y="2033476"/>
              <a:ext cx="7902" cy="7916"/>
            </a:xfrm>
            <a:custGeom>
              <a:rect b="b" l="l" r="r" t="t"/>
              <a:pathLst>
                <a:path extrusionOk="0" h="553" w="552">
                  <a:moveTo>
                    <a:pt x="265" y="0"/>
                  </a:moveTo>
                  <a:cubicBezTo>
                    <a:pt x="132" y="0"/>
                    <a:pt x="0" y="89"/>
                    <a:pt x="0" y="265"/>
                  </a:cubicBezTo>
                  <a:cubicBezTo>
                    <a:pt x="0" y="398"/>
                    <a:pt x="110" y="552"/>
                    <a:pt x="265" y="552"/>
                  </a:cubicBezTo>
                  <a:cubicBezTo>
                    <a:pt x="441" y="552"/>
                    <a:pt x="552" y="442"/>
                    <a:pt x="552" y="265"/>
                  </a:cubicBezTo>
                  <a:cubicBezTo>
                    <a:pt x="552" y="133"/>
                    <a:pt x="441" y="0"/>
                    <a:pt x="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5555605" y="2033476"/>
              <a:ext cx="7916" cy="7916"/>
            </a:xfrm>
            <a:custGeom>
              <a:rect b="b" l="l" r="r" t="t"/>
              <a:pathLst>
                <a:path extrusionOk="0" h="553" w="553">
                  <a:moveTo>
                    <a:pt x="265" y="0"/>
                  </a:moveTo>
                  <a:cubicBezTo>
                    <a:pt x="133" y="0"/>
                    <a:pt x="0" y="89"/>
                    <a:pt x="0" y="265"/>
                  </a:cubicBezTo>
                  <a:cubicBezTo>
                    <a:pt x="0" y="398"/>
                    <a:pt x="111" y="552"/>
                    <a:pt x="265" y="552"/>
                  </a:cubicBezTo>
                  <a:cubicBezTo>
                    <a:pt x="398" y="552"/>
                    <a:pt x="552" y="442"/>
                    <a:pt x="552" y="265"/>
                  </a:cubicBezTo>
                  <a:cubicBezTo>
                    <a:pt x="552" y="133"/>
                    <a:pt x="398" y="0"/>
                    <a:pt x="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5570450" y="2033476"/>
              <a:ext cx="7916" cy="7916"/>
            </a:xfrm>
            <a:custGeom>
              <a:rect b="b" l="l" r="r" t="t"/>
              <a:pathLst>
                <a:path extrusionOk="0" h="553" w="553">
                  <a:moveTo>
                    <a:pt x="288" y="0"/>
                  </a:moveTo>
                  <a:cubicBezTo>
                    <a:pt x="133" y="0"/>
                    <a:pt x="1" y="89"/>
                    <a:pt x="1" y="265"/>
                  </a:cubicBezTo>
                  <a:cubicBezTo>
                    <a:pt x="1" y="398"/>
                    <a:pt x="111" y="552"/>
                    <a:pt x="288" y="552"/>
                  </a:cubicBezTo>
                  <a:cubicBezTo>
                    <a:pt x="420" y="552"/>
                    <a:pt x="552" y="442"/>
                    <a:pt x="552" y="265"/>
                  </a:cubicBezTo>
                  <a:cubicBezTo>
                    <a:pt x="552" y="133"/>
                    <a:pt x="420"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5580241" y="2043668"/>
              <a:ext cx="9176" cy="8389"/>
            </a:xfrm>
            <a:custGeom>
              <a:rect b="b" l="l" r="r" t="t"/>
              <a:pathLst>
                <a:path extrusionOk="0" h="586" w="641">
                  <a:moveTo>
                    <a:pt x="321" y="0"/>
                  </a:moveTo>
                  <a:cubicBezTo>
                    <a:pt x="244" y="0"/>
                    <a:pt x="166" y="28"/>
                    <a:pt x="111" y="83"/>
                  </a:cubicBezTo>
                  <a:cubicBezTo>
                    <a:pt x="1" y="193"/>
                    <a:pt x="1" y="392"/>
                    <a:pt x="111" y="502"/>
                  </a:cubicBezTo>
                  <a:cubicBezTo>
                    <a:pt x="166" y="557"/>
                    <a:pt x="244" y="585"/>
                    <a:pt x="321" y="585"/>
                  </a:cubicBezTo>
                  <a:cubicBezTo>
                    <a:pt x="398" y="585"/>
                    <a:pt x="475" y="557"/>
                    <a:pt x="531" y="502"/>
                  </a:cubicBezTo>
                  <a:cubicBezTo>
                    <a:pt x="641" y="392"/>
                    <a:pt x="641" y="193"/>
                    <a:pt x="531" y="83"/>
                  </a:cubicBezTo>
                  <a:cubicBezTo>
                    <a:pt x="475" y="28"/>
                    <a:pt x="398" y="0"/>
                    <a:pt x="3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5559084" y="2022181"/>
              <a:ext cx="9176" cy="8389"/>
            </a:xfrm>
            <a:custGeom>
              <a:rect b="b" l="l" r="r" t="t"/>
              <a:pathLst>
                <a:path extrusionOk="0" h="586" w="641">
                  <a:moveTo>
                    <a:pt x="320" y="0"/>
                  </a:moveTo>
                  <a:cubicBezTo>
                    <a:pt x="243" y="0"/>
                    <a:pt x="166" y="28"/>
                    <a:pt x="111" y="83"/>
                  </a:cubicBezTo>
                  <a:cubicBezTo>
                    <a:pt x="0" y="194"/>
                    <a:pt x="0" y="392"/>
                    <a:pt x="111" y="503"/>
                  </a:cubicBezTo>
                  <a:cubicBezTo>
                    <a:pt x="166" y="558"/>
                    <a:pt x="243" y="585"/>
                    <a:pt x="320" y="585"/>
                  </a:cubicBezTo>
                  <a:cubicBezTo>
                    <a:pt x="397" y="585"/>
                    <a:pt x="475" y="558"/>
                    <a:pt x="530" y="503"/>
                  </a:cubicBezTo>
                  <a:cubicBezTo>
                    <a:pt x="640" y="392"/>
                    <a:pt x="640" y="194"/>
                    <a:pt x="530" y="83"/>
                  </a:cubicBezTo>
                  <a:cubicBezTo>
                    <a:pt x="475" y="28"/>
                    <a:pt x="397" y="0"/>
                    <a:pt x="32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5570450" y="1987983"/>
              <a:ext cx="7916" cy="7916"/>
            </a:xfrm>
            <a:custGeom>
              <a:rect b="b" l="l" r="r" t="t"/>
              <a:pathLst>
                <a:path extrusionOk="0" h="553" w="553">
                  <a:moveTo>
                    <a:pt x="288" y="0"/>
                  </a:moveTo>
                  <a:cubicBezTo>
                    <a:pt x="133" y="0"/>
                    <a:pt x="1" y="111"/>
                    <a:pt x="1" y="265"/>
                  </a:cubicBezTo>
                  <a:cubicBezTo>
                    <a:pt x="1" y="398"/>
                    <a:pt x="133" y="552"/>
                    <a:pt x="288" y="552"/>
                  </a:cubicBezTo>
                  <a:cubicBezTo>
                    <a:pt x="420" y="552"/>
                    <a:pt x="552" y="442"/>
                    <a:pt x="552" y="265"/>
                  </a:cubicBezTo>
                  <a:cubicBezTo>
                    <a:pt x="552" y="111"/>
                    <a:pt x="420"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5570450" y="2076750"/>
              <a:ext cx="7916" cy="7916"/>
            </a:xfrm>
            <a:custGeom>
              <a:rect b="b" l="l" r="r" t="t"/>
              <a:pathLst>
                <a:path extrusionOk="0" h="553" w="553">
                  <a:moveTo>
                    <a:pt x="288" y="1"/>
                  </a:moveTo>
                  <a:cubicBezTo>
                    <a:pt x="133" y="1"/>
                    <a:pt x="1" y="111"/>
                    <a:pt x="1" y="288"/>
                  </a:cubicBezTo>
                  <a:cubicBezTo>
                    <a:pt x="1" y="420"/>
                    <a:pt x="133" y="553"/>
                    <a:pt x="288" y="553"/>
                  </a:cubicBezTo>
                  <a:cubicBezTo>
                    <a:pt x="420" y="553"/>
                    <a:pt x="552" y="442"/>
                    <a:pt x="552" y="288"/>
                  </a:cubicBezTo>
                  <a:cubicBezTo>
                    <a:pt x="552" y="111"/>
                    <a:pt x="420" y="1"/>
                    <a:pt x="28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5614683" y="2032531"/>
              <a:ext cx="7916" cy="7902"/>
            </a:xfrm>
            <a:custGeom>
              <a:rect b="b" l="l" r="r" t="t"/>
              <a:pathLst>
                <a:path extrusionOk="0" h="552" w="553">
                  <a:moveTo>
                    <a:pt x="287" y="0"/>
                  </a:moveTo>
                  <a:cubicBezTo>
                    <a:pt x="133" y="0"/>
                    <a:pt x="0" y="133"/>
                    <a:pt x="0" y="287"/>
                  </a:cubicBezTo>
                  <a:cubicBezTo>
                    <a:pt x="0" y="420"/>
                    <a:pt x="111" y="552"/>
                    <a:pt x="287" y="552"/>
                  </a:cubicBezTo>
                  <a:cubicBezTo>
                    <a:pt x="442" y="552"/>
                    <a:pt x="552" y="420"/>
                    <a:pt x="552" y="287"/>
                  </a:cubicBezTo>
                  <a:cubicBezTo>
                    <a:pt x="552" y="133"/>
                    <a:pt x="442" y="0"/>
                    <a:pt x="28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526216" y="2032531"/>
              <a:ext cx="7916" cy="7902"/>
            </a:xfrm>
            <a:custGeom>
              <a:rect b="b" l="l" r="r" t="t"/>
              <a:pathLst>
                <a:path extrusionOk="0" h="552" w="553">
                  <a:moveTo>
                    <a:pt x="288" y="0"/>
                  </a:moveTo>
                  <a:cubicBezTo>
                    <a:pt x="133" y="0"/>
                    <a:pt x="1" y="133"/>
                    <a:pt x="1" y="287"/>
                  </a:cubicBezTo>
                  <a:cubicBezTo>
                    <a:pt x="1" y="420"/>
                    <a:pt x="111" y="552"/>
                    <a:pt x="288" y="552"/>
                  </a:cubicBezTo>
                  <a:cubicBezTo>
                    <a:pt x="420" y="552"/>
                    <a:pt x="553" y="420"/>
                    <a:pt x="553" y="287"/>
                  </a:cubicBezTo>
                  <a:cubicBezTo>
                    <a:pt x="553" y="133"/>
                    <a:pt x="420"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601413" y="2063881"/>
              <a:ext cx="8861" cy="8074"/>
            </a:xfrm>
            <a:custGeom>
              <a:rect b="b" l="l" r="r" t="t"/>
              <a:pathLst>
                <a:path extrusionOk="0" h="564" w="619">
                  <a:moveTo>
                    <a:pt x="309" y="1"/>
                  </a:moveTo>
                  <a:cubicBezTo>
                    <a:pt x="238" y="1"/>
                    <a:pt x="166" y="28"/>
                    <a:pt x="111" y="83"/>
                  </a:cubicBezTo>
                  <a:cubicBezTo>
                    <a:pt x="1" y="172"/>
                    <a:pt x="1" y="370"/>
                    <a:pt x="111" y="481"/>
                  </a:cubicBezTo>
                  <a:cubicBezTo>
                    <a:pt x="166" y="536"/>
                    <a:pt x="232" y="563"/>
                    <a:pt x="301" y="563"/>
                  </a:cubicBezTo>
                  <a:cubicBezTo>
                    <a:pt x="370" y="563"/>
                    <a:pt x="442" y="536"/>
                    <a:pt x="508" y="481"/>
                  </a:cubicBezTo>
                  <a:cubicBezTo>
                    <a:pt x="618" y="370"/>
                    <a:pt x="618" y="172"/>
                    <a:pt x="508" y="83"/>
                  </a:cubicBezTo>
                  <a:cubicBezTo>
                    <a:pt x="453" y="28"/>
                    <a:pt x="381" y="1"/>
                    <a:pt x="3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538856" y="2000938"/>
              <a:ext cx="7916" cy="7916"/>
            </a:xfrm>
            <a:custGeom>
              <a:rect b="b" l="l" r="r" t="t"/>
              <a:pathLst>
                <a:path extrusionOk="0" h="553" w="553">
                  <a:moveTo>
                    <a:pt x="266" y="0"/>
                  </a:moveTo>
                  <a:cubicBezTo>
                    <a:pt x="133" y="0"/>
                    <a:pt x="1" y="133"/>
                    <a:pt x="1" y="287"/>
                  </a:cubicBezTo>
                  <a:cubicBezTo>
                    <a:pt x="1" y="420"/>
                    <a:pt x="133" y="552"/>
                    <a:pt x="266" y="552"/>
                  </a:cubicBezTo>
                  <a:cubicBezTo>
                    <a:pt x="420" y="552"/>
                    <a:pt x="552" y="420"/>
                    <a:pt x="552" y="287"/>
                  </a:cubicBezTo>
                  <a:cubicBezTo>
                    <a:pt x="552" y="133"/>
                    <a:pt x="420" y="0"/>
                    <a:pt x="2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538856" y="2063809"/>
              <a:ext cx="7916" cy="7902"/>
            </a:xfrm>
            <a:custGeom>
              <a:rect b="b" l="l" r="r" t="t"/>
              <a:pathLst>
                <a:path extrusionOk="0" h="552" w="553">
                  <a:moveTo>
                    <a:pt x="266" y="0"/>
                  </a:moveTo>
                  <a:cubicBezTo>
                    <a:pt x="133" y="0"/>
                    <a:pt x="1" y="110"/>
                    <a:pt x="1" y="265"/>
                  </a:cubicBezTo>
                  <a:cubicBezTo>
                    <a:pt x="1" y="419"/>
                    <a:pt x="133" y="552"/>
                    <a:pt x="266" y="552"/>
                  </a:cubicBezTo>
                  <a:cubicBezTo>
                    <a:pt x="420" y="552"/>
                    <a:pt x="552" y="419"/>
                    <a:pt x="552" y="265"/>
                  </a:cubicBezTo>
                  <a:cubicBezTo>
                    <a:pt x="552" y="110"/>
                    <a:pt x="420" y="0"/>
                    <a:pt x="2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601413" y="2000623"/>
              <a:ext cx="8861" cy="8145"/>
            </a:xfrm>
            <a:custGeom>
              <a:rect b="b" l="l" r="r" t="t"/>
              <a:pathLst>
                <a:path extrusionOk="0" h="569" w="619">
                  <a:moveTo>
                    <a:pt x="309" y="0"/>
                  </a:moveTo>
                  <a:cubicBezTo>
                    <a:pt x="238" y="0"/>
                    <a:pt x="166" y="22"/>
                    <a:pt x="111" y="66"/>
                  </a:cubicBezTo>
                  <a:cubicBezTo>
                    <a:pt x="1" y="199"/>
                    <a:pt x="1" y="375"/>
                    <a:pt x="111" y="486"/>
                  </a:cubicBezTo>
                  <a:cubicBezTo>
                    <a:pt x="166" y="541"/>
                    <a:pt x="238" y="569"/>
                    <a:pt x="309" y="569"/>
                  </a:cubicBezTo>
                  <a:cubicBezTo>
                    <a:pt x="381" y="569"/>
                    <a:pt x="453" y="541"/>
                    <a:pt x="508" y="486"/>
                  </a:cubicBezTo>
                  <a:cubicBezTo>
                    <a:pt x="618" y="375"/>
                    <a:pt x="618" y="177"/>
                    <a:pt x="508" y="66"/>
                  </a:cubicBezTo>
                  <a:cubicBezTo>
                    <a:pt x="453" y="22"/>
                    <a:pt x="381" y="0"/>
                    <a:pt x="3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519903" y="1951651"/>
              <a:ext cx="34771" cy="15804"/>
            </a:xfrm>
            <a:custGeom>
              <a:rect b="b" l="l" r="r" t="t"/>
              <a:pathLst>
                <a:path extrusionOk="0" h="1104" w="2429">
                  <a:moveTo>
                    <a:pt x="1" y="0"/>
                  </a:moveTo>
                  <a:lnTo>
                    <a:pt x="1" y="1104"/>
                  </a:lnTo>
                  <a:lnTo>
                    <a:pt x="2428" y="1104"/>
                  </a:lnTo>
                  <a:lnTo>
                    <a:pt x="242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558454" y="1951651"/>
              <a:ext cx="122909" cy="15804"/>
            </a:xfrm>
            <a:custGeom>
              <a:rect b="b" l="l" r="r" t="t"/>
              <a:pathLst>
                <a:path extrusionOk="0" h="1104" w="8586">
                  <a:moveTo>
                    <a:pt x="0" y="0"/>
                  </a:moveTo>
                  <a:lnTo>
                    <a:pt x="0" y="1104"/>
                  </a:lnTo>
                  <a:lnTo>
                    <a:pt x="8585" y="1104"/>
                  </a:lnTo>
                  <a:lnTo>
                    <a:pt x="858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639949" y="1994611"/>
              <a:ext cx="77430" cy="7601"/>
            </a:xfrm>
            <a:custGeom>
              <a:rect b="b" l="l" r="r" t="t"/>
              <a:pathLst>
                <a:path extrusionOk="0" h="531" w="5409">
                  <a:moveTo>
                    <a:pt x="1" y="1"/>
                  </a:moveTo>
                  <a:lnTo>
                    <a:pt x="1" y="354"/>
                  </a:lnTo>
                  <a:cubicBezTo>
                    <a:pt x="1" y="442"/>
                    <a:pt x="89" y="531"/>
                    <a:pt x="155" y="531"/>
                  </a:cubicBezTo>
                  <a:lnTo>
                    <a:pt x="5209" y="531"/>
                  </a:lnTo>
                  <a:cubicBezTo>
                    <a:pt x="5320" y="531"/>
                    <a:pt x="5408" y="442"/>
                    <a:pt x="5408" y="354"/>
                  </a:cubicBezTo>
                  <a:lnTo>
                    <a:pt x="54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639949" y="2015468"/>
              <a:ext cx="77430" cy="7601"/>
            </a:xfrm>
            <a:custGeom>
              <a:rect b="b" l="l" r="r" t="t"/>
              <a:pathLst>
                <a:path extrusionOk="0" h="531" w="5409">
                  <a:moveTo>
                    <a:pt x="1" y="0"/>
                  </a:moveTo>
                  <a:lnTo>
                    <a:pt x="1" y="376"/>
                  </a:lnTo>
                  <a:cubicBezTo>
                    <a:pt x="1" y="442"/>
                    <a:pt x="89" y="530"/>
                    <a:pt x="155" y="530"/>
                  </a:cubicBezTo>
                  <a:lnTo>
                    <a:pt x="5209" y="530"/>
                  </a:lnTo>
                  <a:cubicBezTo>
                    <a:pt x="5320" y="530"/>
                    <a:pt x="5408" y="442"/>
                    <a:pt x="5408" y="376"/>
                  </a:cubicBezTo>
                  <a:lnTo>
                    <a:pt x="54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639949" y="2036640"/>
              <a:ext cx="77430" cy="7272"/>
            </a:xfrm>
            <a:custGeom>
              <a:rect b="b" l="l" r="r" t="t"/>
              <a:pathLst>
                <a:path extrusionOk="0" h="508" w="5409">
                  <a:moveTo>
                    <a:pt x="1" y="0"/>
                  </a:moveTo>
                  <a:lnTo>
                    <a:pt x="1" y="353"/>
                  </a:lnTo>
                  <a:cubicBezTo>
                    <a:pt x="1" y="442"/>
                    <a:pt x="89" y="508"/>
                    <a:pt x="155" y="508"/>
                  </a:cubicBezTo>
                  <a:lnTo>
                    <a:pt x="5209" y="508"/>
                  </a:lnTo>
                  <a:cubicBezTo>
                    <a:pt x="5320" y="508"/>
                    <a:pt x="5408" y="442"/>
                    <a:pt x="5408" y="353"/>
                  </a:cubicBezTo>
                  <a:lnTo>
                    <a:pt x="54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666174" y="2056537"/>
              <a:ext cx="25295" cy="25295"/>
            </a:xfrm>
            <a:custGeom>
              <a:rect b="b" l="l" r="r" t="t"/>
              <a:pathLst>
                <a:path extrusionOk="0" h="1767" w="1767">
                  <a:moveTo>
                    <a:pt x="884" y="1"/>
                  </a:moveTo>
                  <a:cubicBezTo>
                    <a:pt x="376" y="1"/>
                    <a:pt x="1" y="398"/>
                    <a:pt x="1" y="883"/>
                  </a:cubicBezTo>
                  <a:cubicBezTo>
                    <a:pt x="1" y="1391"/>
                    <a:pt x="376" y="1766"/>
                    <a:pt x="884" y="1766"/>
                  </a:cubicBezTo>
                  <a:cubicBezTo>
                    <a:pt x="1369" y="1766"/>
                    <a:pt x="1766" y="1391"/>
                    <a:pt x="1766" y="883"/>
                  </a:cubicBezTo>
                  <a:cubicBezTo>
                    <a:pt x="1766" y="398"/>
                    <a:pt x="1347" y="1"/>
                    <a:pt x="8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669338" y="2064124"/>
              <a:ext cx="18967" cy="18967"/>
            </a:xfrm>
            <a:custGeom>
              <a:rect b="b" l="l" r="r" t="t"/>
              <a:pathLst>
                <a:path extrusionOk="0" h="1325" w="1325">
                  <a:moveTo>
                    <a:pt x="663" y="0"/>
                  </a:moveTo>
                  <a:cubicBezTo>
                    <a:pt x="287" y="0"/>
                    <a:pt x="0" y="309"/>
                    <a:pt x="0" y="662"/>
                  </a:cubicBezTo>
                  <a:cubicBezTo>
                    <a:pt x="0" y="1015"/>
                    <a:pt x="287" y="1324"/>
                    <a:pt x="663" y="1324"/>
                  </a:cubicBezTo>
                  <a:cubicBezTo>
                    <a:pt x="1016" y="1324"/>
                    <a:pt x="1325" y="1015"/>
                    <a:pt x="1325" y="662"/>
                  </a:cubicBezTo>
                  <a:cubicBezTo>
                    <a:pt x="1325" y="309"/>
                    <a:pt x="1016" y="0"/>
                    <a:pt x="663"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669338" y="2059701"/>
              <a:ext cx="18967" cy="18967"/>
            </a:xfrm>
            <a:custGeom>
              <a:rect b="b" l="l" r="r" t="t"/>
              <a:pathLst>
                <a:path extrusionOk="0" h="1325" w="1325">
                  <a:moveTo>
                    <a:pt x="663" y="0"/>
                  </a:moveTo>
                  <a:cubicBezTo>
                    <a:pt x="287" y="0"/>
                    <a:pt x="0" y="309"/>
                    <a:pt x="0" y="662"/>
                  </a:cubicBezTo>
                  <a:cubicBezTo>
                    <a:pt x="0" y="1015"/>
                    <a:pt x="287" y="1324"/>
                    <a:pt x="663" y="1324"/>
                  </a:cubicBezTo>
                  <a:cubicBezTo>
                    <a:pt x="1016" y="1324"/>
                    <a:pt x="1325" y="1037"/>
                    <a:pt x="1325" y="662"/>
                  </a:cubicBezTo>
                  <a:cubicBezTo>
                    <a:pt x="1325" y="287"/>
                    <a:pt x="1016" y="0"/>
                    <a:pt x="66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671871" y="2060961"/>
              <a:ext cx="13585" cy="6971"/>
            </a:xfrm>
            <a:custGeom>
              <a:rect b="b" l="l" r="r" t="t"/>
              <a:pathLst>
                <a:path extrusionOk="0" h="487" w="949">
                  <a:moveTo>
                    <a:pt x="486" y="1"/>
                  </a:moveTo>
                  <a:cubicBezTo>
                    <a:pt x="287" y="1"/>
                    <a:pt x="110" y="89"/>
                    <a:pt x="0" y="243"/>
                  </a:cubicBezTo>
                  <a:cubicBezTo>
                    <a:pt x="110" y="376"/>
                    <a:pt x="287" y="486"/>
                    <a:pt x="486" y="486"/>
                  </a:cubicBezTo>
                  <a:cubicBezTo>
                    <a:pt x="662" y="486"/>
                    <a:pt x="839" y="420"/>
                    <a:pt x="949" y="243"/>
                  </a:cubicBezTo>
                  <a:cubicBezTo>
                    <a:pt x="839" y="89"/>
                    <a:pt x="662" y="1"/>
                    <a:pt x="486" y="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505059" y="1933958"/>
              <a:ext cx="228424" cy="168087"/>
            </a:xfrm>
            <a:custGeom>
              <a:rect b="b" l="l" r="r" t="t"/>
              <a:pathLst>
                <a:path extrusionOk="0" h="11742" w="15957">
                  <a:moveTo>
                    <a:pt x="0" y="1"/>
                  </a:moveTo>
                  <a:lnTo>
                    <a:pt x="0" y="11742"/>
                  </a:lnTo>
                  <a:lnTo>
                    <a:pt x="287" y="11742"/>
                  </a:lnTo>
                  <a:lnTo>
                    <a:pt x="287" y="287"/>
                  </a:lnTo>
                  <a:lnTo>
                    <a:pt x="15957" y="287"/>
                  </a:lnTo>
                  <a:lnTo>
                    <a:pt x="15957" y="1"/>
                  </a:lnTo>
                  <a:close/>
                </a:path>
              </a:pathLst>
            </a:custGeom>
            <a:solidFill>
              <a:srgbClr val="DFDF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988419" y="1378565"/>
              <a:ext cx="1492124" cy="767084"/>
            </a:xfrm>
            <a:custGeom>
              <a:rect b="b" l="l" r="r" t="t"/>
              <a:pathLst>
                <a:path extrusionOk="0" h="53586" w="104235">
                  <a:moveTo>
                    <a:pt x="2428" y="0"/>
                  </a:moveTo>
                  <a:cubicBezTo>
                    <a:pt x="1104" y="0"/>
                    <a:pt x="1" y="1082"/>
                    <a:pt x="1" y="2406"/>
                  </a:cubicBezTo>
                  <a:lnTo>
                    <a:pt x="1" y="51157"/>
                  </a:lnTo>
                  <a:cubicBezTo>
                    <a:pt x="1" y="52504"/>
                    <a:pt x="1104" y="53585"/>
                    <a:pt x="2428" y="53585"/>
                  </a:cubicBezTo>
                  <a:lnTo>
                    <a:pt x="101807" y="53585"/>
                  </a:lnTo>
                  <a:cubicBezTo>
                    <a:pt x="103175" y="53585"/>
                    <a:pt x="104235" y="52482"/>
                    <a:pt x="104235" y="51157"/>
                  </a:cubicBezTo>
                  <a:lnTo>
                    <a:pt x="104235" y="2428"/>
                  </a:lnTo>
                  <a:cubicBezTo>
                    <a:pt x="104235" y="1082"/>
                    <a:pt x="103131" y="0"/>
                    <a:pt x="101807" y="0"/>
                  </a:cubicBezTo>
                  <a:close/>
                </a:path>
              </a:pathLst>
            </a:custGeom>
            <a:solidFill>
              <a:srgbClr val="9CBF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988419" y="1336865"/>
              <a:ext cx="1492124" cy="766754"/>
            </a:xfrm>
            <a:custGeom>
              <a:rect b="b" l="l" r="r" t="t"/>
              <a:pathLst>
                <a:path extrusionOk="0" h="53563" w="104235">
                  <a:moveTo>
                    <a:pt x="2428" y="0"/>
                  </a:moveTo>
                  <a:cubicBezTo>
                    <a:pt x="1104" y="0"/>
                    <a:pt x="1" y="1060"/>
                    <a:pt x="1" y="2428"/>
                  </a:cubicBezTo>
                  <a:lnTo>
                    <a:pt x="1" y="51135"/>
                  </a:lnTo>
                  <a:cubicBezTo>
                    <a:pt x="1" y="52481"/>
                    <a:pt x="1104" y="53563"/>
                    <a:pt x="2428" y="53563"/>
                  </a:cubicBezTo>
                  <a:lnTo>
                    <a:pt x="101807" y="53563"/>
                  </a:lnTo>
                  <a:cubicBezTo>
                    <a:pt x="103175" y="53563"/>
                    <a:pt x="104235" y="52459"/>
                    <a:pt x="104235" y="51135"/>
                  </a:cubicBezTo>
                  <a:lnTo>
                    <a:pt x="104235" y="2428"/>
                  </a:lnTo>
                  <a:cubicBezTo>
                    <a:pt x="104235" y="1060"/>
                    <a:pt x="103131" y="0"/>
                    <a:pt x="101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6014644" y="1361186"/>
              <a:ext cx="1439044" cy="717167"/>
            </a:xfrm>
            <a:custGeom>
              <a:rect b="b" l="l" r="r" t="t"/>
              <a:pathLst>
                <a:path extrusionOk="0" h="50099" w="100527">
                  <a:moveTo>
                    <a:pt x="2296" y="1"/>
                  </a:moveTo>
                  <a:cubicBezTo>
                    <a:pt x="1038" y="1"/>
                    <a:pt x="0" y="1060"/>
                    <a:pt x="0" y="2296"/>
                  </a:cubicBezTo>
                  <a:lnTo>
                    <a:pt x="0" y="47803"/>
                  </a:lnTo>
                  <a:cubicBezTo>
                    <a:pt x="0" y="49083"/>
                    <a:pt x="1038" y="50098"/>
                    <a:pt x="2296" y="50098"/>
                  </a:cubicBezTo>
                  <a:lnTo>
                    <a:pt x="98254" y="50098"/>
                  </a:lnTo>
                  <a:cubicBezTo>
                    <a:pt x="99512" y="50098"/>
                    <a:pt x="100527" y="49083"/>
                    <a:pt x="100527" y="47803"/>
                  </a:cubicBezTo>
                  <a:lnTo>
                    <a:pt x="100527" y="2296"/>
                  </a:lnTo>
                  <a:cubicBezTo>
                    <a:pt x="100527" y="1016"/>
                    <a:pt x="99512" y="1"/>
                    <a:pt x="98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6052550" y="1394669"/>
              <a:ext cx="466011" cy="468859"/>
            </a:xfrm>
            <a:custGeom>
              <a:rect b="b" l="l" r="r" t="t"/>
              <a:pathLst>
                <a:path extrusionOk="0" h="32753" w="32554">
                  <a:moveTo>
                    <a:pt x="15736" y="1"/>
                  </a:moveTo>
                  <a:lnTo>
                    <a:pt x="1" y="15825"/>
                  </a:lnTo>
                  <a:lnTo>
                    <a:pt x="1" y="32752"/>
                  </a:lnTo>
                  <a:lnTo>
                    <a:pt x="32553" y="1"/>
                  </a:ln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6913125" y="1539365"/>
              <a:ext cx="503287" cy="505821"/>
            </a:xfrm>
            <a:custGeom>
              <a:rect b="b" l="l" r="r" t="t"/>
              <a:pathLst>
                <a:path extrusionOk="0" h="35335" w="35158">
                  <a:moveTo>
                    <a:pt x="35158" y="1"/>
                  </a:moveTo>
                  <a:lnTo>
                    <a:pt x="1" y="35334"/>
                  </a:lnTo>
                  <a:lnTo>
                    <a:pt x="16840" y="35334"/>
                  </a:lnTo>
                  <a:lnTo>
                    <a:pt x="35158" y="16928"/>
                  </a:lnTo>
                  <a:lnTo>
                    <a:pt x="35158" y="1"/>
                  </a:ln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6055399" y="1394669"/>
              <a:ext cx="1096271" cy="650831"/>
            </a:xfrm>
            <a:custGeom>
              <a:rect b="b" l="l" r="r" t="t"/>
              <a:pathLst>
                <a:path extrusionOk="0" h="45465" w="76582">
                  <a:moveTo>
                    <a:pt x="41027" y="1"/>
                  </a:moveTo>
                  <a:lnTo>
                    <a:pt x="0" y="41249"/>
                  </a:lnTo>
                  <a:cubicBezTo>
                    <a:pt x="662" y="43676"/>
                    <a:pt x="2869" y="45464"/>
                    <a:pt x="5496" y="45464"/>
                  </a:cubicBezTo>
                  <a:lnTo>
                    <a:pt x="31361" y="45464"/>
                  </a:lnTo>
                  <a:lnTo>
                    <a:pt x="76581" y="1"/>
                  </a:ln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6016219" y="1530203"/>
              <a:ext cx="1435895" cy="42988"/>
            </a:xfrm>
            <a:custGeom>
              <a:rect b="b" l="l" r="r" t="t"/>
              <a:pathLst>
                <a:path extrusionOk="0" h="3003" w="100307">
                  <a:moveTo>
                    <a:pt x="1" y="1"/>
                  </a:moveTo>
                  <a:lnTo>
                    <a:pt x="1" y="3002"/>
                  </a:lnTo>
                  <a:lnTo>
                    <a:pt x="100306" y="3002"/>
                  </a:lnTo>
                  <a:lnTo>
                    <a:pt x="100306" y="1"/>
                  </a:lnTo>
                  <a:close/>
                </a:path>
              </a:pathLst>
            </a:custGeom>
            <a:solidFill>
              <a:srgbClr val="4760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5988419" y="1506512"/>
              <a:ext cx="1491809" cy="33182"/>
            </a:xfrm>
            <a:custGeom>
              <a:rect b="b" l="l" r="r" t="t"/>
              <a:pathLst>
                <a:path extrusionOk="0" h="2318" w="104213">
                  <a:moveTo>
                    <a:pt x="1" y="1"/>
                  </a:moveTo>
                  <a:lnTo>
                    <a:pt x="1" y="2318"/>
                  </a:lnTo>
                  <a:lnTo>
                    <a:pt x="104213" y="2318"/>
                  </a:lnTo>
                  <a:lnTo>
                    <a:pt x="10421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7000017" y="2380042"/>
              <a:ext cx="172496" cy="148504"/>
            </a:xfrm>
            <a:custGeom>
              <a:rect b="b" l="l" r="r" t="t"/>
              <a:pathLst>
                <a:path extrusionOk="0" h="10374" w="12050">
                  <a:moveTo>
                    <a:pt x="530" y="1"/>
                  </a:moveTo>
                  <a:lnTo>
                    <a:pt x="0" y="1104"/>
                  </a:lnTo>
                  <a:cubicBezTo>
                    <a:pt x="5937" y="9270"/>
                    <a:pt x="10902" y="10131"/>
                    <a:pt x="12050" y="10373"/>
                  </a:cubicBezTo>
                  <a:lnTo>
                    <a:pt x="11918" y="6379"/>
                  </a:lnTo>
                  <a:cubicBezTo>
                    <a:pt x="7283" y="3113"/>
                    <a:pt x="6842" y="5099"/>
                    <a:pt x="530"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6999688" y="2390478"/>
              <a:ext cx="172510" cy="138068"/>
            </a:xfrm>
            <a:custGeom>
              <a:rect b="b" l="l" r="r" t="t"/>
              <a:pathLst>
                <a:path extrusionOk="0" h="9645" w="12051">
                  <a:moveTo>
                    <a:pt x="178" y="0"/>
                  </a:moveTo>
                  <a:lnTo>
                    <a:pt x="1" y="375"/>
                  </a:lnTo>
                  <a:cubicBezTo>
                    <a:pt x="5916" y="8541"/>
                    <a:pt x="10881" y="9402"/>
                    <a:pt x="12051" y="9644"/>
                  </a:cubicBezTo>
                  <a:lnTo>
                    <a:pt x="12029" y="8651"/>
                  </a:lnTo>
                  <a:cubicBezTo>
                    <a:pt x="10661" y="8408"/>
                    <a:pt x="5960" y="7437"/>
                    <a:pt x="178"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7083731" y="2277375"/>
              <a:ext cx="209471" cy="255967"/>
            </a:xfrm>
            <a:custGeom>
              <a:rect b="b" l="l" r="r" t="t"/>
              <a:pathLst>
                <a:path extrusionOk="0" h="17881" w="14633">
                  <a:moveTo>
                    <a:pt x="11366" y="0"/>
                  </a:moveTo>
                  <a:cubicBezTo>
                    <a:pt x="9910" y="1015"/>
                    <a:pt x="9821" y="3862"/>
                    <a:pt x="8078" y="8453"/>
                  </a:cubicBezTo>
                  <a:cubicBezTo>
                    <a:pt x="7394" y="10240"/>
                    <a:pt x="6092" y="12977"/>
                    <a:pt x="6092" y="12977"/>
                  </a:cubicBezTo>
                  <a:cubicBezTo>
                    <a:pt x="4172" y="12116"/>
                    <a:pt x="3002" y="11609"/>
                    <a:pt x="1788" y="11167"/>
                  </a:cubicBezTo>
                  <a:lnTo>
                    <a:pt x="0" y="14809"/>
                  </a:lnTo>
                  <a:cubicBezTo>
                    <a:pt x="3377" y="17766"/>
                    <a:pt x="6710" y="17876"/>
                    <a:pt x="6710" y="17876"/>
                  </a:cubicBezTo>
                  <a:cubicBezTo>
                    <a:pt x="6710" y="17876"/>
                    <a:pt x="6741" y="17881"/>
                    <a:pt x="6799" y="17881"/>
                  </a:cubicBezTo>
                  <a:cubicBezTo>
                    <a:pt x="7454" y="17881"/>
                    <a:pt x="11551" y="17342"/>
                    <a:pt x="14588" y="4260"/>
                  </a:cubicBezTo>
                  <a:cubicBezTo>
                    <a:pt x="14633" y="905"/>
                    <a:pt x="11366" y="0"/>
                    <a:pt x="113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7083731" y="2329181"/>
              <a:ext cx="208842" cy="204161"/>
            </a:xfrm>
            <a:custGeom>
              <a:rect b="b" l="l" r="r" t="t"/>
              <a:pathLst>
                <a:path extrusionOk="0" h="14262" w="14589">
                  <a:moveTo>
                    <a:pt x="14566" y="1"/>
                  </a:moveTo>
                  <a:cubicBezTo>
                    <a:pt x="11531" y="12929"/>
                    <a:pt x="7458" y="13467"/>
                    <a:pt x="6801" y="13467"/>
                  </a:cubicBezTo>
                  <a:cubicBezTo>
                    <a:pt x="6741" y="13467"/>
                    <a:pt x="6710" y="13463"/>
                    <a:pt x="6710" y="13463"/>
                  </a:cubicBezTo>
                  <a:cubicBezTo>
                    <a:pt x="6710" y="13463"/>
                    <a:pt x="3554" y="13353"/>
                    <a:pt x="287" y="10616"/>
                  </a:cubicBezTo>
                  <a:lnTo>
                    <a:pt x="0" y="11190"/>
                  </a:lnTo>
                  <a:cubicBezTo>
                    <a:pt x="3377" y="14147"/>
                    <a:pt x="6710" y="14257"/>
                    <a:pt x="6710" y="14257"/>
                  </a:cubicBezTo>
                  <a:cubicBezTo>
                    <a:pt x="6710" y="14257"/>
                    <a:pt x="6741" y="14262"/>
                    <a:pt x="6799" y="14262"/>
                  </a:cubicBezTo>
                  <a:cubicBezTo>
                    <a:pt x="7454" y="14262"/>
                    <a:pt x="11551" y="13723"/>
                    <a:pt x="14588" y="641"/>
                  </a:cubicBezTo>
                  <a:cubicBezTo>
                    <a:pt x="14588" y="420"/>
                    <a:pt x="14588" y="199"/>
                    <a:pt x="145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7181660" y="1949690"/>
              <a:ext cx="171565" cy="341599"/>
            </a:xfrm>
            <a:custGeom>
              <a:rect b="b" l="l" r="r" t="t"/>
              <a:pathLst>
                <a:path extrusionOk="0" h="23863" w="11985">
                  <a:moveTo>
                    <a:pt x="8985" y="1"/>
                  </a:moveTo>
                  <a:cubicBezTo>
                    <a:pt x="8482" y="1"/>
                    <a:pt x="7915" y="71"/>
                    <a:pt x="7284" y="248"/>
                  </a:cubicBezTo>
                  <a:cubicBezTo>
                    <a:pt x="4150" y="1131"/>
                    <a:pt x="1" y="5920"/>
                    <a:pt x="200" y="8524"/>
                  </a:cubicBezTo>
                  <a:cubicBezTo>
                    <a:pt x="685" y="14416"/>
                    <a:pt x="4812" y="16888"/>
                    <a:pt x="5585" y="23862"/>
                  </a:cubicBezTo>
                  <a:lnTo>
                    <a:pt x="10440" y="23619"/>
                  </a:lnTo>
                  <a:lnTo>
                    <a:pt x="11985" y="1131"/>
                  </a:lnTo>
                  <a:cubicBezTo>
                    <a:pt x="11985" y="1131"/>
                    <a:pt x="10996" y="1"/>
                    <a:pt x="8985" y="1"/>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7325411" y="1963977"/>
              <a:ext cx="145655" cy="330462"/>
            </a:xfrm>
            <a:custGeom>
              <a:rect b="b" l="l" r="r" t="t"/>
              <a:pathLst>
                <a:path extrusionOk="0" h="23085" w="10175">
                  <a:moveTo>
                    <a:pt x="3111" y="1"/>
                  </a:moveTo>
                  <a:cubicBezTo>
                    <a:pt x="2431" y="1"/>
                    <a:pt x="1943" y="133"/>
                    <a:pt x="1943" y="133"/>
                  </a:cubicBezTo>
                  <a:lnTo>
                    <a:pt x="1" y="3222"/>
                  </a:lnTo>
                  <a:lnTo>
                    <a:pt x="4061" y="22688"/>
                  </a:lnTo>
                  <a:lnTo>
                    <a:pt x="9181" y="23085"/>
                  </a:lnTo>
                  <a:cubicBezTo>
                    <a:pt x="10175" y="14389"/>
                    <a:pt x="8277" y="4039"/>
                    <a:pt x="6180" y="1368"/>
                  </a:cubicBezTo>
                  <a:cubicBezTo>
                    <a:pt x="5293" y="241"/>
                    <a:pt x="4028" y="1"/>
                    <a:pt x="3111" y="1"/>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7183879" y="2068548"/>
              <a:ext cx="128277" cy="201269"/>
            </a:xfrm>
            <a:custGeom>
              <a:rect b="b" l="l" r="r" t="t"/>
              <a:pathLst>
                <a:path extrusionOk="0" h="14060" w="8961">
                  <a:moveTo>
                    <a:pt x="45" y="0"/>
                  </a:moveTo>
                  <a:cubicBezTo>
                    <a:pt x="45" y="1"/>
                    <a:pt x="1" y="2472"/>
                    <a:pt x="1634" y="5606"/>
                  </a:cubicBezTo>
                  <a:cubicBezTo>
                    <a:pt x="3267" y="8718"/>
                    <a:pt x="4613" y="10969"/>
                    <a:pt x="5165" y="13948"/>
                  </a:cubicBezTo>
                  <a:cubicBezTo>
                    <a:pt x="5165" y="13948"/>
                    <a:pt x="5501" y="14059"/>
                    <a:pt x="6006" y="14059"/>
                  </a:cubicBezTo>
                  <a:cubicBezTo>
                    <a:pt x="6794" y="14059"/>
                    <a:pt x="7992" y="13789"/>
                    <a:pt x="8961" y="12403"/>
                  </a:cubicBezTo>
                  <a:lnTo>
                    <a:pt x="3487" y="4878"/>
                  </a:lnTo>
                  <a:lnTo>
                    <a:pt x="3178" y="155"/>
                  </a:lnTo>
                  <a:cubicBezTo>
                    <a:pt x="3178" y="155"/>
                    <a:pt x="2937" y="3421"/>
                    <a:pt x="1778" y="3421"/>
                  </a:cubicBezTo>
                  <a:cubicBezTo>
                    <a:pt x="1774" y="3421"/>
                    <a:pt x="1770" y="3421"/>
                    <a:pt x="1766" y="3421"/>
                  </a:cubicBezTo>
                  <a:cubicBezTo>
                    <a:pt x="817" y="3399"/>
                    <a:pt x="45" y="1"/>
                    <a:pt x="45" y="0"/>
                  </a:cubicBezTo>
                  <a:close/>
                </a:path>
              </a:pathLst>
            </a:custGeom>
            <a:solidFill>
              <a:srgbClr val="BC6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7011068" y="2564233"/>
              <a:ext cx="327312" cy="142177"/>
            </a:xfrm>
            <a:custGeom>
              <a:rect b="b" l="l" r="r" t="t"/>
              <a:pathLst>
                <a:path extrusionOk="0" h="9932" w="22865">
                  <a:moveTo>
                    <a:pt x="14743" y="0"/>
                  </a:moveTo>
                  <a:cubicBezTo>
                    <a:pt x="14743" y="0"/>
                    <a:pt x="2671" y="3774"/>
                    <a:pt x="1325" y="5231"/>
                  </a:cubicBezTo>
                  <a:cubicBezTo>
                    <a:pt x="0" y="6687"/>
                    <a:pt x="618" y="9932"/>
                    <a:pt x="618" y="9932"/>
                  </a:cubicBezTo>
                  <a:lnTo>
                    <a:pt x="21695" y="9932"/>
                  </a:lnTo>
                  <a:cubicBezTo>
                    <a:pt x="22864" y="2428"/>
                    <a:pt x="14743" y="0"/>
                    <a:pt x="147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7020545" y="2697091"/>
              <a:ext cx="115007" cy="379577"/>
            </a:xfrm>
            <a:custGeom>
              <a:rect b="b" l="l" r="r" t="t"/>
              <a:pathLst>
                <a:path extrusionOk="0" h="26516" w="8034">
                  <a:moveTo>
                    <a:pt x="2881" y="0"/>
                  </a:moveTo>
                  <a:cubicBezTo>
                    <a:pt x="1839" y="0"/>
                    <a:pt x="748" y="140"/>
                    <a:pt x="1" y="606"/>
                  </a:cubicBezTo>
                  <a:cubicBezTo>
                    <a:pt x="1" y="606"/>
                    <a:pt x="1854" y="8176"/>
                    <a:pt x="3488" y="26516"/>
                  </a:cubicBezTo>
                  <a:lnTo>
                    <a:pt x="5606" y="26516"/>
                  </a:lnTo>
                  <a:cubicBezTo>
                    <a:pt x="5606" y="26516"/>
                    <a:pt x="8034" y="13561"/>
                    <a:pt x="7946" y="9854"/>
                  </a:cubicBezTo>
                  <a:cubicBezTo>
                    <a:pt x="7857" y="6168"/>
                    <a:pt x="5915" y="319"/>
                    <a:pt x="5915" y="319"/>
                  </a:cubicBezTo>
                  <a:cubicBezTo>
                    <a:pt x="5915" y="319"/>
                    <a:pt x="4454" y="0"/>
                    <a:pt x="288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7077733" y="2640045"/>
              <a:ext cx="147545" cy="436622"/>
            </a:xfrm>
            <a:custGeom>
              <a:rect b="b" l="l" r="r" t="t"/>
              <a:pathLst>
                <a:path extrusionOk="0" h="30501" w="10307">
                  <a:moveTo>
                    <a:pt x="10307" y="1"/>
                  </a:moveTo>
                  <a:cubicBezTo>
                    <a:pt x="10306" y="1"/>
                    <a:pt x="331" y="2782"/>
                    <a:pt x="177" y="3311"/>
                  </a:cubicBezTo>
                  <a:cubicBezTo>
                    <a:pt x="0" y="3819"/>
                    <a:pt x="2273" y="11698"/>
                    <a:pt x="2362" y="14059"/>
                  </a:cubicBezTo>
                  <a:cubicBezTo>
                    <a:pt x="2428" y="16443"/>
                    <a:pt x="728" y="30501"/>
                    <a:pt x="728" y="30501"/>
                  </a:cubicBezTo>
                  <a:lnTo>
                    <a:pt x="1611" y="30501"/>
                  </a:lnTo>
                  <a:cubicBezTo>
                    <a:pt x="1611" y="30501"/>
                    <a:pt x="3862" y="17281"/>
                    <a:pt x="3951" y="13839"/>
                  </a:cubicBezTo>
                  <a:cubicBezTo>
                    <a:pt x="4039" y="10396"/>
                    <a:pt x="1986" y="4547"/>
                    <a:pt x="1986" y="4547"/>
                  </a:cubicBezTo>
                  <a:lnTo>
                    <a:pt x="1986" y="4547"/>
                  </a:lnTo>
                  <a:lnTo>
                    <a:pt x="9931" y="4591"/>
                  </a:lnTo>
                  <a:lnTo>
                    <a:pt x="10307"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7222100" y="2564233"/>
              <a:ext cx="237915" cy="85632"/>
            </a:xfrm>
            <a:custGeom>
              <a:rect b="b" l="l" r="r" t="t"/>
              <a:pathLst>
                <a:path extrusionOk="0" h="5982" w="16620">
                  <a:moveTo>
                    <a:pt x="1" y="0"/>
                  </a:moveTo>
                  <a:lnTo>
                    <a:pt x="4746" y="5981"/>
                  </a:lnTo>
                  <a:lnTo>
                    <a:pt x="166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107423" y="2564233"/>
              <a:ext cx="386705" cy="142177"/>
            </a:xfrm>
            <a:custGeom>
              <a:rect b="b" l="l" r="r" t="t"/>
              <a:pathLst>
                <a:path extrusionOk="0" h="9932" w="27014">
                  <a:moveTo>
                    <a:pt x="24630" y="0"/>
                  </a:moveTo>
                  <a:cubicBezTo>
                    <a:pt x="17678" y="1611"/>
                    <a:pt x="3377" y="3267"/>
                    <a:pt x="1413" y="5231"/>
                  </a:cubicBezTo>
                  <a:cubicBezTo>
                    <a:pt x="1" y="6643"/>
                    <a:pt x="508" y="9932"/>
                    <a:pt x="508" y="9932"/>
                  </a:cubicBezTo>
                  <a:lnTo>
                    <a:pt x="25160" y="9932"/>
                  </a:lnTo>
                  <a:cubicBezTo>
                    <a:pt x="27014" y="3973"/>
                    <a:pt x="24630" y="0"/>
                    <a:pt x="246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249900" y="2259682"/>
              <a:ext cx="55943" cy="301402"/>
            </a:xfrm>
            <a:custGeom>
              <a:rect b="b" l="l" r="r" t="t"/>
              <a:pathLst>
                <a:path extrusionOk="0" h="21055" w="3908">
                  <a:moveTo>
                    <a:pt x="3400" y="0"/>
                  </a:moveTo>
                  <a:lnTo>
                    <a:pt x="3400" y="0"/>
                  </a:lnTo>
                  <a:cubicBezTo>
                    <a:pt x="1391" y="221"/>
                    <a:pt x="1281" y="883"/>
                    <a:pt x="1281" y="883"/>
                  </a:cubicBezTo>
                  <a:cubicBezTo>
                    <a:pt x="155" y="3333"/>
                    <a:pt x="45" y="12889"/>
                    <a:pt x="1" y="21055"/>
                  </a:cubicBezTo>
                  <a:cubicBezTo>
                    <a:pt x="3907" y="17325"/>
                    <a:pt x="2627" y="15692"/>
                    <a:pt x="2936" y="14831"/>
                  </a:cubicBezTo>
                  <a:cubicBezTo>
                    <a:pt x="3245" y="13992"/>
                    <a:pt x="2053" y="9027"/>
                    <a:pt x="2053" y="8409"/>
                  </a:cubicBezTo>
                  <a:cubicBezTo>
                    <a:pt x="2053" y="7813"/>
                    <a:pt x="3025" y="2340"/>
                    <a:pt x="3025" y="2340"/>
                  </a:cubicBezTo>
                  <a:lnTo>
                    <a:pt x="340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7368056" y="2028738"/>
              <a:ext cx="99532" cy="265701"/>
            </a:xfrm>
            <a:custGeom>
              <a:rect b="b" l="l" r="r" t="t"/>
              <a:pathLst>
                <a:path extrusionOk="0" h="18561" w="6953">
                  <a:moveTo>
                    <a:pt x="4636" y="0"/>
                  </a:moveTo>
                  <a:cubicBezTo>
                    <a:pt x="2724" y="3548"/>
                    <a:pt x="974" y="3938"/>
                    <a:pt x="297" y="3938"/>
                  </a:cubicBezTo>
                  <a:cubicBezTo>
                    <a:pt x="106" y="3938"/>
                    <a:pt x="1" y="3907"/>
                    <a:pt x="1" y="3907"/>
                  </a:cubicBezTo>
                  <a:lnTo>
                    <a:pt x="1" y="3907"/>
                  </a:lnTo>
                  <a:lnTo>
                    <a:pt x="553" y="15802"/>
                  </a:lnTo>
                  <a:lnTo>
                    <a:pt x="1060" y="18164"/>
                  </a:lnTo>
                  <a:lnTo>
                    <a:pt x="6180" y="18561"/>
                  </a:lnTo>
                  <a:cubicBezTo>
                    <a:pt x="6953" y="11962"/>
                    <a:pt x="6048" y="4414"/>
                    <a:pt x="4636" y="0"/>
                  </a:cubicBezTo>
                  <a:close/>
                </a:path>
              </a:pathLst>
            </a:custGeom>
            <a:solidFill>
              <a:srgbClr val="BC6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7222100" y="2256303"/>
              <a:ext cx="249281" cy="324292"/>
            </a:xfrm>
            <a:custGeom>
              <a:rect b="b" l="l" r="r" t="t"/>
              <a:pathLst>
                <a:path extrusionOk="0" h="22654" w="17414">
                  <a:moveTo>
                    <a:pt x="8228" y="0"/>
                  </a:moveTo>
                  <a:cubicBezTo>
                    <a:pt x="5949" y="0"/>
                    <a:pt x="3604" y="388"/>
                    <a:pt x="1700" y="1472"/>
                  </a:cubicBezTo>
                  <a:cubicBezTo>
                    <a:pt x="1700" y="1472"/>
                    <a:pt x="1038" y="8071"/>
                    <a:pt x="1413" y="8998"/>
                  </a:cubicBezTo>
                  <a:cubicBezTo>
                    <a:pt x="1811" y="9925"/>
                    <a:pt x="4878" y="14118"/>
                    <a:pt x="4878" y="15067"/>
                  </a:cubicBezTo>
                  <a:cubicBezTo>
                    <a:pt x="4812" y="17473"/>
                    <a:pt x="1" y="21511"/>
                    <a:pt x="1" y="21511"/>
                  </a:cubicBezTo>
                  <a:cubicBezTo>
                    <a:pt x="2910" y="22255"/>
                    <a:pt x="5790" y="22654"/>
                    <a:pt x="8623" y="22654"/>
                  </a:cubicBezTo>
                  <a:cubicBezTo>
                    <a:pt x="11336" y="22654"/>
                    <a:pt x="14007" y="22288"/>
                    <a:pt x="16619" y="21511"/>
                  </a:cubicBezTo>
                  <a:cubicBezTo>
                    <a:pt x="16619" y="21511"/>
                    <a:pt x="13728" y="15067"/>
                    <a:pt x="13596" y="14405"/>
                  </a:cubicBezTo>
                  <a:cubicBezTo>
                    <a:pt x="13463" y="13743"/>
                    <a:pt x="17414" y="3216"/>
                    <a:pt x="17039" y="2134"/>
                  </a:cubicBezTo>
                  <a:cubicBezTo>
                    <a:pt x="16791" y="1451"/>
                    <a:pt x="12633" y="0"/>
                    <a:pt x="82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7265074" y="2388259"/>
              <a:ext cx="156391" cy="115007"/>
            </a:xfrm>
            <a:custGeom>
              <a:rect b="b" l="l" r="r" t="t"/>
              <a:pathLst>
                <a:path extrusionOk="0" h="8034" w="10925">
                  <a:moveTo>
                    <a:pt x="0" y="1"/>
                  </a:moveTo>
                  <a:lnTo>
                    <a:pt x="376" y="2870"/>
                  </a:lnTo>
                  <a:cubicBezTo>
                    <a:pt x="1170" y="4128"/>
                    <a:pt x="1898" y="5363"/>
                    <a:pt x="1898" y="5827"/>
                  </a:cubicBezTo>
                  <a:cubicBezTo>
                    <a:pt x="1898" y="6158"/>
                    <a:pt x="1788" y="6555"/>
                    <a:pt x="1589" y="6930"/>
                  </a:cubicBezTo>
                  <a:lnTo>
                    <a:pt x="9468" y="8034"/>
                  </a:lnTo>
                  <a:lnTo>
                    <a:pt x="10925" y="817"/>
                  </a:lnTo>
                  <a:lnTo>
                    <a:pt x="10925" y="817"/>
                  </a:lnTo>
                  <a:cubicBezTo>
                    <a:pt x="9233" y="1096"/>
                    <a:pt x="7742" y="1204"/>
                    <a:pt x="6448" y="1204"/>
                  </a:cubicBezTo>
                  <a:cubicBezTo>
                    <a:pt x="2120" y="1204"/>
                    <a:pt x="1" y="1"/>
                    <a:pt x="0" y="1"/>
                  </a:cubicBezTo>
                  <a:close/>
                </a:path>
              </a:pathLst>
            </a:custGeom>
            <a:solidFill>
              <a:srgbClr val="000000">
                <a:alpha val="11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7295078" y="2223278"/>
              <a:ext cx="105544" cy="56945"/>
            </a:xfrm>
            <a:custGeom>
              <a:rect b="b" l="l" r="r" t="t"/>
              <a:pathLst>
                <a:path extrusionOk="0" h="3978" w="7373">
                  <a:moveTo>
                    <a:pt x="4234" y="0"/>
                  </a:moveTo>
                  <a:cubicBezTo>
                    <a:pt x="2036" y="0"/>
                    <a:pt x="486" y="1109"/>
                    <a:pt x="486" y="1109"/>
                  </a:cubicBezTo>
                  <a:lnTo>
                    <a:pt x="1" y="3095"/>
                  </a:lnTo>
                  <a:lnTo>
                    <a:pt x="5209" y="3978"/>
                  </a:lnTo>
                  <a:lnTo>
                    <a:pt x="7372" y="800"/>
                  </a:lnTo>
                  <a:cubicBezTo>
                    <a:pt x="6254" y="207"/>
                    <a:pt x="5183" y="0"/>
                    <a:pt x="42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9"/>
            <p:cNvSpPr/>
            <p:nvPr/>
          </p:nvSpPr>
          <p:spPr>
            <a:xfrm>
              <a:off x="7235055" y="2260311"/>
              <a:ext cx="66994" cy="211676"/>
            </a:xfrm>
            <a:custGeom>
              <a:rect b="b" l="l" r="r" t="t"/>
              <a:pathLst>
                <a:path extrusionOk="0" h="14787" w="4680">
                  <a:moveTo>
                    <a:pt x="3907" y="0"/>
                  </a:moveTo>
                  <a:cubicBezTo>
                    <a:pt x="2406" y="177"/>
                    <a:pt x="795" y="1192"/>
                    <a:pt x="795" y="1192"/>
                  </a:cubicBezTo>
                  <a:cubicBezTo>
                    <a:pt x="111" y="2693"/>
                    <a:pt x="1" y="11013"/>
                    <a:pt x="1" y="11013"/>
                  </a:cubicBezTo>
                  <a:lnTo>
                    <a:pt x="3973" y="14787"/>
                  </a:lnTo>
                  <a:cubicBezTo>
                    <a:pt x="3973" y="13750"/>
                    <a:pt x="2230" y="10351"/>
                    <a:pt x="2075" y="8983"/>
                  </a:cubicBezTo>
                  <a:cubicBezTo>
                    <a:pt x="1899" y="7592"/>
                    <a:pt x="4679" y="2428"/>
                    <a:pt x="4679" y="2428"/>
                  </a:cubicBezTo>
                  <a:lnTo>
                    <a:pt x="39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9"/>
            <p:cNvSpPr/>
            <p:nvPr/>
          </p:nvSpPr>
          <p:spPr>
            <a:xfrm>
              <a:off x="7271387" y="2285262"/>
              <a:ext cx="32867" cy="37305"/>
            </a:xfrm>
            <a:custGeom>
              <a:rect b="b" l="l" r="r" t="t"/>
              <a:pathLst>
                <a:path extrusionOk="0" h="2606" w="2296">
                  <a:moveTo>
                    <a:pt x="530" y="1"/>
                  </a:moveTo>
                  <a:lnTo>
                    <a:pt x="1" y="2605"/>
                  </a:lnTo>
                  <a:lnTo>
                    <a:pt x="2296" y="244"/>
                  </a:lnTo>
                  <a:lnTo>
                    <a:pt x="530"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9"/>
            <p:cNvSpPr/>
            <p:nvPr/>
          </p:nvSpPr>
          <p:spPr>
            <a:xfrm>
              <a:off x="7257802" y="2388889"/>
              <a:ext cx="32867" cy="140917"/>
            </a:xfrm>
            <a:custGeom>
              <a:rect b="b" l="l" r="r" t="t"/>
              <a:pathLst>
                <a:path extrusionOk="0" h="9844" w="2296">
                  <a:moveTo>
                    <a:pt x="508" y="1"/>
                  </a:moveTo>
                  <a:cubicBezTo>
                    <a:pt x="398" y="354"/>
                    <a:pt x="1" y="3135"/>
                    <a:pt x="1" y="9844"/>
                  </a:cubicBezTo>
                  <a:cubicBezTo>
                    <a:pt x="1" y="9844"/>
                    <a:pt x="2097" y="7769"/>
                    <a:pt x="2252" y="6092"/>
                  </a:cubicBezTo>
                  <a:cubicBezTo>
                    <a:pt x="2296" y="4304"/>
                    <a:pt x="619" y="1104"/>
                    <a:pt x="508"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9"/>
            <p:cNvSpPr/>
            <p:nvPr/>
          </p:nvSpPr>
          <p:spPr>
            <a:xfrm>
              <a:off x="7185454" y="2283344"/>
              <a:ext cx="307100" cy="257555"/>
            </a:xfrm>
            <a:custGeom>
              <a:rect b="b" l="l" r="r" t="t"/>
              <a:pathLst>
                <a:path extrusionOk="0" h="17992" w="21453">
                  <a:moveTo>
                    <a:pt x="19353" y="1"/>
                  </a:moveTo>
                  <a:cubicBezTo>
                    <a:pt x="18029" y="1"/>
                    <a:pt x="16056" y="9207"/>
                    <a:pt x="13044" y="13641"/>
                  </a:cubicBezTo>
                  <a:cubicBezTo>
                    <a:pt x="12205" y="13266"/>
                    <a:pt x="11786" y="12692"/>
                    <a:pt x="10087" y="11854"/>
                  </a:cubicBezTo>
                  <a:cubicBezTo>
                    <a:pt x="5695" y="9735"/>
                    <a:pt x="3400" y="9294"/>
                    <a:pt x="553" y="7462"/>
                  </a:cubicBezTo>
                  <a:lnTo>
                    <a:pt x="1" y="8323"/>
                  </a:lnTo>
                  <a:cubicBezTo>
                    <a:pt x="7271" y="16561"/>
                    <a:pt x="11537" y="17991"/>
                    <a:pt x="13810" y="17991"/>
                  </a:cubicBezTo>
                  <a:cubicBezTo>
                    <a:pt x="14180" y="17991"/>
                    <a:pt x="14497" y="17953"/>
                    <a:pt x="14765" y="17901"/>
                  </a:cubicBezTo>
                  <a:cubicBezTo>
                    <a:pt x="16707" y="17548"/>
                    <a:pt x="21165" y="7374"/>
                    <a:pt x="21320" y="4019"/>
                  </a:cubicBezTo>
                  <a:cubicBezTo>
                    <a:pt x="21452" y="687"/>
                    <a:pt x="19510" y="47"/>
                    <a:pt x="19510" y="47"/>
                  </a:cubicBezTo>
                  <a:cubicBezTo>
                    <a:pt x="19459" y="16"/>
                    <a:pt x="19407" y="1"/>
                    <a:pt x="19353"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9"/>
            <p:cNvSpPr/>
            <p:nvPr/>
          </p:nvSpPr>
          <p:spPr>
            <a:xfrm>
              <a:off x="6973477" y="2391108"/>
              <a:ext cx="18967" cy="11065"/>
            </a:xfrm>
            <a:custGeom>
              <a:rect b="b" l="l" r="r" t="t"/>
              <a:pathLst>
                <a:path extrusionOk="0" h="773" w="1325">
                  <a:moveTo>
                    <a:pt x="1082" y="0"/>
                  </a:moveTo>
                  <a:lnTo>
                    <a:pt x="0" y="66"/>
                  </a:lnTo>
                  <a:cubicBezTo>
                    <a:pt x="0" y="66"/>
                    <a:pt x="773" y="773"/>
                    <a:pt x="1324" y="773"/>
                  </a:cubicBezTo>
                  <a:lnTo>
                    <a:pt x="1082"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
            <p:cNvSpPr/>
            <p:nvPr/>
          </p:nvSpPr>
          <p:spPr>
            <a:xfrm>
              <a:off x="6967780" y="2382576"/>
              <a:ext cx="19297" cy="11065"/>
            </a:xfrm>
            <a:custGeom>
              <a:rect b="b" l="l" r="r" t="t"/>
              <a:pathLst>
                <a:path extrusionOk="0" h="773" w="1348">
                  <a:moveTo>
                    <a:pt x="1104" y="0"/>
                  </a:moveTo>
                  <a:lnTo>
                    <a:pt x="1" y="44"/>
                  </a:lnTo>
                  <a:cubicBezTo>
                    <a:pt x="1" y="44"/>
                    <a:pt x="597" y="773"/>
                    <a:pt x="1347" y="773"/>
                  </a:cubicBezTo>
                  <a:lnTo>
                    <a:pt x="1104"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9"/>
            <p:cNvSpPr/>
            <p:nvPr/>
          </p:nvSpPr>
          <p:spPr>
            <a:xfrm>
              <a:off x="6961467" y="2372469"/>
              <a:ext cx="18338" cy="11065"/>
            </a:xfrm>
            <a:custGeom>
              <a:rect b="b" l="l" r="r" t="t"/>
              <a:pathLst>
                <a:path extrusionOk="0" h="773" w="1281">
                  <a:moveTo>
                    <a:pt x="1038" y="0"/>
                  </a:moveTo>
                  <a:lnTo>
                    <a:pt x="1" y="66"/>
                  </a:lnTo>
                  <a:cubicBezTo>
                    <a:pt x="1" y="66"/>
                    <a:pt x="486" y="750"/>
                    <a:pt x="1281" y="772"/>
                  </a:cubicBezTo>
                  <a:lnTo>
                    <a:pt x="1038"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9"/>
            <p:cNvSpPr/>
            <p:nvPr/>
          </p:nvSpPr>
          <p:spPr>
            <a:xfrm>
              <a:off x="6961467" y="2362664"/>
              <a:ext cx="19282" cy="11080"/>
            </a:xfrm>
            <a:custGeom>
              <a:rect b="b" l="l" r="r" t="t"/>
              <a:pathLst>
                <a:path extrusionOk="0" h="774" w="1347">
                  <a:moveTo>
                    <a:pt x="1104" y="1"/>
                  </a:moveTo>
                  <a:lnTo>
                    <a:pt x="1" y="67"/>
                  </a:lnTo>
                  <a:cubicBezTo>
                    <a:pt x="1" y="67"/>
                    <a:pt x="619" y="729"/>
                    <a:pt x="1347" y="773"/>
                  </a:cubicBezTo>
                  <a:lnTo>
                    <a:pt x="1104" y="1"/>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9"/>
            <p:cNvSpPr/>
            <p:nvPr/>
          </p:nvSpPr>
          <p:spPr>
            <a:xfrm>
              <a:off x="6954524" y="2310543"/>
              <a:ext cx="230314" cy="122909"/>
            </a:xfrm>
            <a:custGeom>
              <a:rect b="b" l="l" r="r" t="t"/>
              <a:pathLst>
                <a:path extrusionOk="0" h="8586" w="16089">
                  <a:moveTo>
                    <a:pt x="1059" y="0"/>
                  </a:moveTo>
                  <a:cubicBezTo>
                    <a:pt x="817" y="0"/>
                    <a:pt x="486" y="22"/>
                    <a:pt x="221" y="287"/>
                  </a:cubicBezTo>
                  <a:cubicBezTo>
                    <a:pt x="66" y="442"/>
                    <a:pt x="0" y="883"/>
                    <a:pt x="88" y="1104"/>
                  </a:cubicBezTo>
                  <a:lnTo>
                    <a:pt x="3090" y="7614"/>
                  </a:lnTo>
                  <a:cubicBezTo>
                    <a:pt x="3310" y="8056"/>
                    <a:pt x="3752" y="8365"/>
                    <a:pt x="4282" y="8365"/>
                  </a:cubicBezTo>
                  <a:lnTo>
                    <a:pt x="15184" y="8585"/>
                  </a:lnTo>
                  <a:cubicBezTo>
                    <a:pt x="15427" y="8585"/>
                    <a:pt x="15824" y="8365"/>
                    <a:pt x="15956" y="8166"/>
                  </a:cubicBezTo>
                  <a:cubicBezTo>
                    <a:pt x="16089" y="7968"/>
                    <a:pt x="16067" y="7614"/>
                    <a:pt x="15978" y="7394"/>
                  </a:cubicBezTo>
                  <a:lnTo>
                    <a:pt x="13109" y="464"/>
                  </a:lnTo>
                  <a:cubicBezTo>
                    <a:pt x="12999" y="199"/>
                    <a:pt x="12756" y="22"/>
                    <a:pt x="12447" y="22"/>
                  </a:cubicBezTo>
                  <a:lnTo>
                    <a:pt x="1059" y="0"/>
                  </a:ln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9"/>
            <p:cNvSpPr/>
            <p:nvPr/>
          </p:nvSpPr>
          <p:spPr>
            <a:xfrm>
              <a:off x="6955154" y="2314021"/>
              <a:ext cx="225891" cy="119745"/>
            </a:xfrm>
            <a:custGeom>
              <a:rect b="b" l="l" r="r" t="t"/>
              <a:pathLst>
                <a:path extrusionOk="0" h="8365" w="15780">
                  <a:moveTo>
                    <a:pt x="773" y="0"/>
                  </a:moveTo>
                  <a:cubicBezTo>
                    <a:pt x="508" y="0"/>
                    <a:pt x="287" y="111"/>
                    <a:pt x="155" y="309"/>
                  </a:cubicBezTo>
                  <a:cubicBezTo>
                    <a:pt x="22" y="508"/>
                    <a:pt x="0" y="751"/>
                    <a:pt x="66" y="971"/>
                  </a:cubicBezTo>
                  <a:lnTo>
                    <a:pt x="2803" y="7548"/>
                  </a:lnTo>
                  <a:cubicBezTo>
                    <a:pt x="3002" y="8011"/>
                    <a:pt x="3465" y="8342"/>
                    <a:pt x="4017" y="8342"/>
                  </a:cubicBezTo>
                  <a:lnTo>
                    <a:pt x="15007" y="8365"/>
                  </a:lnTo>
                  <a:cubicBezTo>
                    <a:pt x="15250" y="8365"/>
                    <a:pt x="15471" y="8254"/>
                    <a:pt x="15603" y="8056"/>
                  </a:cubicBezTo>
                  <a:cubicBezTo>
                    <a:pt x="15736" y="7879"/>
                    <a:pt x="15780" y="7614"/>
                    <a:pt x="15692" y="7393"/>
                  </a:cubicBezTo>
                  <a:lnTo>
                    <a:pt x="12823" y="486"/>
                  </a:lnTo>
                  <a:cubicBezTo>
                    <a:pt x="12712" y="199"/>
                    <a:pt x="12469" y="44"/>
                    <a:pt x="12160" y="44"/>
                  </a:cubicBezTo>
                  <a:lnTo>
                    <a:pt x="77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9"/>
            <p:cNvSpPr/>
            <p:nvPr/>
          </p:nvSpPr>
          <p:spPr>
            <a:xfrm>
              <a:off x="6955469" y="2314021"/>
              <a:ext cx="181672" cy="116581"/>
            </a:xfrm>
            <a:custGeom>
              <a:rect b="b" l="l" r="r" t="t"/>
              <a:pathLst>
                <a:path extrusionOk="0" h="8144" w="12691">
                  <a:moveTo>
                    <a:pt x="773" y="0"/>
                  </a:moveTo>
                  <a:cubicBezTo>
                    <a:pt x="508" y="0"/>
                    <a:pt x="309" y="111"/>
                    <a:pt x="155" y="309"/>
                  </a:cubicBezTo>
                  <a:cubicBezTo>
                    <a:pt x="22" y="508"/>
                    <a:pt x="0" y="751"/>
                    <a:pt x="89" y="971"/>
                  </a:cubicBezTo>
                  <a:lnTo>
                    <a:pt x="2803" y="7548"/>
                  </a:lnTo>
                  <a:cubicBezTo>
                    <a:pt x="2891" y="7791"/>
                    <a:pt x="3090" y="8011"/>
                    <a:pt x="3311" y="8144"/>
                  </a:cubicBezTo>
                  <a:cubicBezTo>
                    <a:pt x="5716" y="3046"/>
                    <a:pt x="12690" y="287"/>
                    <a:pt x="12646" y="221"/>
                  </a:cubicBezTo>
                  <a:cubicBezTo>
                    <a:pt x="12514" y="88"/>
                    <a:pt x="12359" y="44"/>
                    <a:pt x="12161" y="44"/>
                  </a:cubicBezTo>
                  <a:lnTo>
                    <a:pt x="773" y="0"/>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9"/>
            <p:cNvSpPr/>
            <p:nvPr/>
          </p:nvSpPr>
          <p:spPr>
            <a:xfrm>
              <a:off x="7046770" y="2367015"/>
              <a:ext cx="28759" cy="20828"/>
            </a:xfrm>
            <a:custGeom>
              <a:rect b="b" l="l" r="r" t="t"/>
              <a:pathLst>
                <a:path extrusionOk="0" h="1455" w="2009">
                  <a:moveTo>
                    <a:pt x="703" y="0"/>
                  </a:moveTo>
                  <a:cubicBezTo>
                    <a:pt x="483" y="0"/>
                    <a:pt x="291" y="78"/>
                    <a:pt x="177" y="227"/>
                  </a:cubicBezTo>
                  <a:cubicBezTo>
                    <a:pt x="0" y="536"/>
                    <a:pt x="199" y="977"/>
                    <a:pt x="662" y="1242"/>
                  </a:cubicBezTo>
                  <a:cubicBezTo>
                    <a:pt x="890" y="1383"/>
                    <a:pt x="1123" y="1454"/>
                    <a:pt x="1324" y="1454"/>
                  </a:cubicBezTo>
                  <a:cubicBezTo>
                    <a:pt x="1533" y="1454"/>
                    <a:pt x="1709" y="1377"/>
                    <a:pt x="1810" y="1220"/>
                  </a:cubicBezTo>
                  <a:cubicBezTo>
                    <a:pt x="2009" y="911"/>
                    <a:pt x="1788" y="469"/>
                    <a:pt x="1347" y="204"/>
                  </a:cubicBezTo>
                  <a:cubicBezTo>
                    <a:pt x="1134" y="67"/>
                    <a:pt x="907" y="0"/>
                    <a:pt x="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9"/>
            <p:cNvSpPr/>
            <p:nvPr/>
          </p:nvSpPr>
          <p:spPr>
            <a:xfrm>
              <a:off x="7117214" y="2323684"/>
              <a:ext cx="9491" cy="6900"/>
            </a:xfrm>
            <a:custGeom>
              <a:rect b="b" l="l" r="r" t="t"/>
              <a:pathLst>
                <a:path extrusionOk="0" h="482" w="663">
                  <a:moveTo>
                    <a:pt x="251" y="1"/>
                  </a:moveTo>
                  <a:cubicBezTo>
                    <a:pt x="184" y="1"/>
                    <a:pt x="124" y="29"/>
                    <a:pt x="89" y="76"/>
                  </a:cubicBezTo>
                  <a:cubicBezTo>
                    <a:pt x="1" y="186"/>
                    <a:pt x="89" y="318"/>
                    <a:pt x="222" y="407"/>
                  </a:cubicBezTo>
                  <a:cubicBezTo>
                    <a:pt x="295" y="459"/>
                    <a:pt x="367" y="481"/>
                    <a:pt x="431" y="481"/>
                  </a:cubicBezTo>
                  <a:cubicBezTo>
                    <a:pt x="502" y="481"/>
                    <a:pt x="562" y="453"/>
                    <a:pt x="597" y="407"/>
                  </a:cubicBezTo>
                  <a:cubicBezTo>
                    <a:pt x="663" y="296"/>
                    <a:pt x="597" y="164"/>
                    <a:pt x="442" y="76"/>
                  </a:cubicBezTo>
                  <a:cubicBezTo>
                    <a:pt x="380" y="23"/>
                    <a:pt x="312" y="1"/>
                    <a:pt x="2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9"/>
            <p:cNvSpPr/>
            <p:nvPr/>
          </p:nvSpPr>
          <p:spPr>
            <a:xfrm>
              <a:off x="7122582" y="2333762"/>
              <a:ext cx="5712" cy="3808"/>
            </a:xfrm>
            <a:custGeom>
              <a:rect b="b" l="l" r="r" t="t"/>
              <a:pathLst>
                <a:path extrusionOk="0" h="266" w="399">
                  <a:moveTo>
                    <a:pt x="131" y="1"/>
                  </a:moveTo>
                  <a:cubicBezTo>
                    <a:pt x="89" y="1"/>
                    <a:pt x="56" y="12"/>
                    <a:pt x="45" y="34"/>
                  </a:cubicBezTo>
                  <a:cubicBezTo>
                    <a:pt x="1" y="100"/>
                    <a:pt x="45" y="166"/>
                    <a:pt x="133" y="232"/>
                  </a:cubicBezTo>
                  <a:cubicBezTo>
                    <a:pt x="178" y="254"/>
                    <a:pt x="227" y="265"/>
                    <a:pt x="269" y="265"/>
                  </a:cubicBezTo>
                  <a:cubicBezTo>
                    <a:pt x="310" y="265"/>
                    <a:pt x="343" y="254"/>
                    <a:pt x="354" y="232"/>
                  </a:cubicBezTo>
                  <a:cubicBezTo>
                    <a:pt x="398" y="166"/>
                    <a:pt x="354" y="100"/>
                    <a:pt x="266" y="34"/>
                  </a:cubicBezTo>
                  <a:cubicBezTo>
                    <a:pt x="222" y="12"/>
                    <a:pt x="172" y="1"/>
                    <a:pt x="1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9"/>
            <p:cNvSpPr/>
            <p:nvPr/>
          </p:nvSpPr>
          <p:spPr>
            <a:xfrm>
              <a:off x="6960665" y="2359872"/>
              <a:ext cx="30205" cy="8217"/>
            </a:xfrm>
            <a:custGeom>
              <a:rect b="b" l="l" r="r" t="t"/>
              <a:pathLst>
                <a:path extrusionOk="0" h="574" w="2110">
                  <a:moveTo>
                    <a:pt x="485" y="0"/>
                  </a:moveTo>
                  <a:cubicBezTo>
                    <a:pt x="0" y="0"/>
                    <a:pt x="12" y="196"/>
                    <a:pt x="12" y="196"/>
                  </a:cubicBezTo>
                  <a:cubicBezTo>
                    <a:pt x="38" y="460"/>
                    <a:pt x="714" y="573"/>
                    <a:pt x="1292" y="573"/>
                  </a:cubicBezTo>
                  <a:cubicBezTo>
                    <a:pt x="1729" y="573"/>
                    <a:pt x="2109" y="509"/>
                    <a:pt x="2109" y="395"/>
                  </a:cubicBezTo>
                  <a:cubicBezTo>
                    <a:pt x="2109" y="196"/>
                    <a:pt x="1182" y="86"/>
                    <a:pt x="1182" y="86"/>
                  </a:cubicBezTo>
                  <a:cubicBezTo>
                    <a:pt x="877" y="23"/>
                    <a:pt x="652" y="0"/>
                    <a:pt x="485"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9"/>
            <p:cNvSpPr/>
            <p:nvPr/>
          </p:nvSpPr>
          <p:spPr>
            <a:xfrm>
              <a:off x="6961066" y="2369778"/>
              <a:ext cx="34055" cy="8460"/>
            </a:xfrm>
            <a:custGeom>
              <a:rect b="b" l="l" r="r" t="t"/>
              <a:pathLst>
                <a:path extrusionOk="0" h="591" w="2379">
                  <a:moveTo>
                    <a:pt x="622" y="0"/>
                  </a:moveTo>
                  <a:cubicBezTo>
                    <a:pt x="0" y="0"/>
                    <a:pt x="29" y="254"/>
                    <a:pt x="29" y="254"/>
                  </a:cubicBezTo>
                  <a:cubicBezTo>
                    <a:pt x="51" y="497"/>
                    <a:pt x="641" y="591"/>
                    <a:pt x="1223" y="591"/>
                  </a:cubicBezTo>
                  <a:cubicBezTo>
                    <a:pt x="1805" y="591"/>
                    <a:pt x="2379" y="497"/>
                    <a:pt x="2368" y="365"/>
                  </a:cubicBezTo>
                  <a:cubicBezTo>
                    <a:pt x="2368" y="122"/>
                    <a:pt x="1220" y="56"/>
                    <a:pt x="1220" y="56"/>
                  </a:cubicBezTo>
                  <a:cubicBezTo>
                    <a:pt x="973" y="16"/>
                    <a:pt x="777" y="0"/>
                    <a:pt x="622"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9"/>
            <p:cNvSpPr/>
            <p:nvPr/>
          </p:nvSpPr>
          <p:spPr>
            <a:xfrm>
              <a:off x="6965604" y="2379498"/>
              <a:ext cx="30190" cy="7759"/>
            </a:xfrm>
            <a:custGeom>
              <a:rect b="b" l="l" r="r" t="t"/>
              <a:pathLst>
                <a:path extrusionOk="0" h="542" w="2109">
                  <a:moveTo>
                    <a:pt x="776" y="1"/>
                  </a:moveTo>
                  <a:cubicBezTo>
                    <a:pt x="1" y="1"/>
                    <a:pt x="153" y="237"/>
                    <a:pt x="153" y="237"/>
                  </a:cubicBezTo>
                  <a:cubicBezTo>
                    <a:pt x="174" y="456"/>
                    <a:pt x="616" y="542"/>
                    <a:pt x="1071" y="542"/>
                  </a:cubicBezTo>
                  <a:cubicBezTo>
                    <a:pt x="1581" y="542"/>
                    <a:pt x="2108" y="433"/>
                    <a:pt x="2073" y="281"/>
                  </a:cubicBezTo>
                  <a:cubicBezTo>
                    <a:pt x="2041" y="45"/>
                    <a:pt x="1593" y="11"/>
                    <a:pt x="1340" y="11"/>
                  </a:cubicBezTo>
                  <a:cubicBezTo>
                    <a:pt x="1238" y="11"/>
                    <a:pt x="1168" y="17"/>
                    <a:pt x="1168" y="17"/>
                  </a:cubicBezTo>
                  <a:cubicBezTo>
                    <a:pt x="1016" y="6"/>
                    <a:pt x="887" y="1"/>
                    <a:pt x="776"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9"/>
            <p:cNvSpPr/>
            <p:nvPr/>
          </p:nvSpPr>
          <p:spPr>
            <a:xfrm>
              <a:off x="6971945" y="2388746"/>
              <a:ext cx="18924" cy="6084"/>
            </a:xfrm>
            <a:custGeom>
              <a:rect b="b" l="l" r="r" t="t"/>
              <a:pathLst>
                <a:path extrusionOk="0" h="425" w="1322">
                  <a:moveTo>
                    <a:pt x="583" y="1"/>
                  </a:moveTo>
                  <a:cubicBezTo>
                    <a:pt x="1" y="1"/>
                    <a:pt x="107" y="231"/>
                    <a:pt x="107" y="231"/>
                  </a:cubicBezTo>
                  <a:cubicBezTo>
                    <a:pt x="128" y="368"/>
                    <a:pt x="406" y="425"/>
                    <a:pt x="690" y="425"/>
                  </a:cubicBezTo>
                  <a:cubicBezTo>
                    <a:pt x="1002" y="425"/>
                    <a:pt x="1321" y="357"/>
                    <a:pt x="1321" y="253"/>
                  </a:cubicBezTo>
                  <a:cubicBezTo>
                    <a:pt x="1299" y="33"/>
                    <a:pt x="813" y="11"/>
                    <a:pt x="813" y="11"/>
                  </a:cubicBezTo>
                  <a:cubicBezTo>
                    <a:pt x="727" y="4"/>
                    <a:pt x="650" y="1"/>
                    <a:pt x="583"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9"/>
            <p:cNvSpPr/>
            <p:nvPr/>
          </p:nvSpPr>
          <p:spPr>
            <a:xfrm>
              <a:off x="7153231" y="2370709"/>
              <a:ext cx="50246" cy="35916"/>
            </a:xfrm>
            <a:custGeom>
              <a:rect b="b" l="l" r="r" t="t"/>
              <a:pathLst>
                <a:path extrusionOk="0" h="2509" w="3510">
                  <a:moveTo>
                    <a:pt x="943" y="0"/>
                  </a:moveTo>
                  <a:cubicBezTo>
                    <a:pt x="909" y="0"/>
                    <a:pt x="874" y="4"/>
                    <a:pt x="839" y="13"/>
                  </a:cubicBezTo>
                  <a:cubicBezTo>
                    <a:pt x="1" y="211"/>
                    <a:pt x="420" y="1756"/>
                    <a:pt x="972" y="2176"/>
                  </a:cubicBezTo>
                  <a:cubicBezTo>
                    <a:pt x="1436" y="2479"/>
                    <a:pt x="2219" y="2508"/>
                    <a:pt x="2500" y="2508"/>
                  </a:cubicBezTo>
                  <a:cubicBezTo>
                    <a:pt x="2566" y="2508"/>
                    <a:pt x="2605" y="2507"/>
                    <a:pt x="2605" y="2507"/>
                  </a:cubicBezTo>
                  <a:cubicBezTo>
                    <a:pt x="2605" y="2507"/>
                    <a:pt x="3510" y="1844"/>
                    <a:pt x="2693" y="1337"/>
                  </a:cubicBezTo>
                  <a:cubicBezTo>
                    <a:pt x="1949" y="882"/>
                    <a:pt x="1456" y="0"/>
                    <a:pt x="943"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9"/>
            <p:cNvSpPr/>
            <p:nvPr/>
          </p:nvSpPr>
          <p:spPr>
            <a:xfrm>
              <a:off x="7136496" y="2358655"/>
              <a:ext cx="37920" cy="16663"/>
            </a:xfrm>
            <a:custGeom>
              <a:rect b="b" l="l" r="r" t="t"/>
              <a:pathLst>
                <a:path extrusionOk="0" h="1164" w="2649">
                  <a:moveTo>
                    <a:pt x="627" y="1"/>
                  </a:moveTo>
                  <a:cubicBezTo>
                    <a:pt x="315" y="1"/>
                    <a:pt x="0" y="38"/>
                    <a:pt x="0" y="126"/>
                  </a:cubicBezTo>
                  <a:cubicBezTo>
                    <a:pt x="287" y="480"/>
                    <a:pt x="949" y="347"/>
                    <a:pt x="1081" y="413"/>
                  </a:cubicBezTo>
                  <a:cubicBezTo>
                    <a:pt x="1192" y="480"/>
                    <a:pt x="1766" y="1164"/>
                    <a:pt x="1766" y="1164"/>
                  </a:cubicBezTo>
                  <a:lnTo>
                    <a:pt x="2648" y="1142"/>
                  </a:lnTo>
                  <a:cubicBezTo>
                    <a:pt x="1545" y="171"/>
                    <a:pt x="1368" y="126"/>
                    <a:pt x="1192" y="60"/>
                  </a:cubicBezTo>
                  <a:cubicBezTo>
                    <a:pt x="1097" y="22"/>
                    <a:pt x="863" y="1"/>
                    <a:pt x="627"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9"/>
            <p:cNvSpPr/>
            <p:nvPr/>
          </p:nvSpPr>
          <p:spPr>
            <a:xfrm>
              <a:off x="7126061" y="2375619"/>
              <a:ext cx="41084" cy="10407"/>
            </a:xfrm>
            <a:custGeom>
              <a:rect b="b" l="l" r="r" t="t"/>
              <a:pathLst>
                <a:path extrusionOk="0" h="727" w="2870">
                  <a:moveTo>
                    <a:pt x="2870" y="1"/>
                  </a:moveTo>
                  <a:cubicBezTo>
                    <a:pt x="1435" y="1"/>
                    <a:pt x="1347" y="111"/>
                    <a:pt x="1082" y="155"/>
                  </a:cubicBezTo>
                  <a:cubicBezTo>
                    <a:pt x="861" y="177"/>
                    <a:pt x="1" y="508"/>
                    <a:pt x="111" y="663"/>
                  </a:cubicBezTo>
                  <a:cubicBezTo>
                    <a:pt x="180" y="709"/>
                    <a:pt x="273" y="726"/>
                    <a:pt x="375" y="726"/>
                  </a:cubicBezTo>
                  <a:cubicBezTo>
                    <a:pt x="663" y="726"/>
                    <a:pt x="1023" y="585"/>
                    <a:pt x="1104" y="552"/>
                  </a:cubicBezTo>
                  <a:cubicBezTo>
                    <a:pt x="1119" y="550"/>
                    <a:pt x="1145" y="549"/>
                    <a:pt x="1178" y="549"/>
                  </a:cubicBezTo>
                  <a:cubicBezTo>
                    <a:pt x="1450" y="549"/>
                    <a:pt x="2252" y="619"/>
                    <a:pt x="2252" y="619"/>
                  </a:cubicBezTo>
                  <a:lnTo>
                    <a:pt x="2870" y="1"/>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9"/>
            <p:cNvSpPr/>
            <p:nvPr/>
          </p:nvSpPr>
          <p:spPr>
            <a:xfrm>
              <a:off x="7130484" y="2385095"/>
              <a:ext cx="39194" cy="10049"/>
            </a:xfrm>
            <a:custGeom>
              <a:rect b="b" l="l" r="r" t="t"/>
              <a:pathLst>
                <a:path extrusionOk="0" h="702" w="2738">
                  <a:moveTo>
                    <a:pt x="2737" y="1"/>
                  </a:moveTo>
                  <a:cubicBezTo>
                    <a:pt x="1347" y="1"/>
                    <a:pt x="1281" y="111"/>
                    <a:pt x="1016" y="155"/>
                  </a:cubicBezTo>
                  <a:cubicBezTo>
                    <a:pt x="795" y="177"/>
                    <a:pt x="1" y="486"/>
                    <a:pt x="67" y="641"/>
                  </a:cubicBezTo>
                  <a:cubicBezTo>
                    <a:pt x="139" y="685"/>
                    <a:pt x="228" y="702"/>
                    <a:pt x="325" y="702"/>
                  </a:cubicBezTo>
                  <a:cubicBezTo>
                    <a:pt x="613" y="702"/>
                    <a:pt x="961" y="553"/>
                    <a:pt x="1060" y="553"/>
                  </a:cubicBezTo>
                  <a:cubicBezTo>
                    <a:pt x="1075" y="550"/>
                    <a:pt x="1100" y="549"/>
                    <a:pt x="1133" y="549"/>
                  </a:cubicBezTo>
                  <a:cubicBezTo>
                    <a:pt x="1396" y="549"/>
                    <a:pt x="2164" y="619"/>
                    <a:pt x="2164" y="619"/>
                  </a:cubicBezTo>
                  <a:lnTo>
                    <a:pt x="2737" y="1"/>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9"/>
            <p:cNvSpPr/>
            <p:nvPr/>
          </p:nvSpPr>
          <p:spPr>
            <a:xfrm>
              <a:off x="7141864" y="2393942"/>
              <a:ext cx="33497" cy="8517"/>
            </a:xfrm>
            <a:custGeom>
              <a:rect b="b" l="l" r="r" t="t"/>
              <a:pathLst>
                <a:path extrusionOk="0" h="595" w="2340">
                  <a:moveTo>
                    <a:pt x="2340" y="1"/>
                  </a:moveTo>
                  <a:cubicBezTo>
                    <a:pt x="1148" y="1"/>
                    <a:pt x="1104" y="67"/>
                    <a:pt x="883" y="111"/>
                  </a:cubicBezTo>
                  <a:cubicBezTo>
                    <a:pt x="684" y="133"/>
                    <a:pt x="0" y="420"/>
                    <a:pt x="89" y="553"/>
                  </a:cubicBezTo>
                  <a:cubicBezTo>
                    <a:pt x="144" y="583"/>
                    <a:pt x="211" y="595"/>
                    <a:pt x="282" y="595"/>
                  </a:cubicBezTo>
                  <a:cubicBezTo>
                    <a:pt x="524" y="595"/>
                    <a:pt x="820" y="459"/>
                    <a:pt x="905" y="442"/>
                  </a:cubicBezTo>
                  <a:cubicBezTo>
                    <a:pt x="921" y="439"/>
                    <a:pt x="951" y="438"/>
                    <a:pt x="991" y="438"/>
                  </a:cubicBezTo>
                  <a:cubicBezTo>
                    <a:pt x="1232" y="438"/>
                    <a:pt x="1832" y="486"/>
                    <a:pt x="1832" y="486"/>
                  </a:cubicBezTo>
                  <a:lnTo>
                    <a:pt x="2340" y="1"/>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7114695" y="2698322"/>
              <a:ext cx="109324" cy="378345"/>
            </a:xfrm>
            <a:custGeom>
              <a:rect b="b" l="l" r="r" t="t"/>
              <a:pathLst>
                <a:path extrusionOk="0" h="26430" w="7637">
                  <a:moveTo>
                    <a:pt x="2406" y="1"/>
                  </a:moveTo>
                  <a:cubicBezTo>
                    <a:pt x="1513" y="1"/>
                    <a:pt x="633" y="130"/>
                    <a:pt x="0" y="520"/>
                  </a:cubicBezTo>
                  <a:cubicBezTo>
                    <a:pt x="0" y="520"/>
                    <a:pt x="1832" y="5751"/>
                    <a:pt x="2825" y="26430"/>
                  </a:cubicBezTo>
                  <a:lnTo>
                    <a:pt x="4966" y="26430"/>
                  </a:lnTo>
                  <a:cubicBezTo>
                    <a:pt x="4966" y="26430"/>
                    <a:pt x="7636" y="13475"/>
                    <a:pt x="7636" y="9768"/>
                  </a:cubicBezTo>
                  <a:cubicBezTo>
                    <a:pt x="7636" y="6082"/>
                    <a:pt x="6025" y="520"/>
                    <a:pt x="6025" y="520"/>
                  </a:cubicBezTo>
                  <a:cubicBezTo>
                    <a:pt x="6025" y="520"/>
                    <a:pt x="4191" y="1"/>
                    <a:pt x="240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9"/>
            <p:cNvSpPr/>
            <p:nvPr/>
          </p:nvSpPr>
          <p:spPr>
            <a:xfrm>
              <a:off x="7169034" y="2632287"/>
              <a:ext cx="298869" cy="444381"/>
            </a:xfrm>
            <a:custGeom>
              <a:rect b="b" l="l" r="r" t="t"/>
              <a:pathLst>
                <a:path extrusionOk="0" h="31043" w="20878">
                  <a:moveTo>
                    <a:pt x="20653" y="1"/>
                  </a:moveTo>
                  <a:cubicBezTo>
                    <a:pt x="20652" y="1"/>
                    <a:pt x="20652" y="21"/>
                    <a:pt x="20653" y="59"/>
                  </a:cubicBezTo>
                  <a:lnTo>
                    <a:pt x="20653" y="59"/>
                  </a:lnTo>
                  <a:cubicBezTo>
                    <a:pt x="20655" y="58"/>
                    <a:pt x="20656" y="58"/>
                    <a:pt x="20657" y="57"/>
                  </a:cubicBezTo>
                  <a:cubicBezTo>
                    <a:pt x="20655" y="19"/>
                    <a:pt x="20653" y="1"/>
                    <a:pt x="20653" y="1"/>
                  </a:cubicBezTo>
                  <a:close/>
                  <a:moveTo>
                    <a:pt x="20653" y="59"/>
                  </a:moveTo>
                  <a:cubicBezTo>
                    <a:pt x="13149" y="2596"/>
                    <a:pt x="993" y="2993"/>
                    <a:pt x="486" y="3699"/>
                  </a:cubicBezTo>
                  <a:cubicBezTo>
                    <a:pt x="0" y="4405"/>
                    <a:pt x="2207" y="11092"/>
                    <a:pt x="2318" y="14557"/>
                  </a:cubicBezTo>
                  <a:cubicBezTo>
                    <a:pt x="2450" y="18022"/>
                    <a:pt x="397" y="31043"/>
                    <a:pt x="397" y="31043"/>
                  </a:cubicBezTo>
                  <a:lnTo>
                    <a:pt x="1192" y="31043"/>
                  </a:lnTo>
                  <a:cubicBezTo>
                    <a:pt x="1192" y="31043"/>
                    <a:pt x="3818" y="18375"/>
                    <a:pt x="3862" y="14381"/>
                  </a:cubicBezTo>
                  <a:cubicBezTo>
                    <a:pt x="3929" y="11225"/>
                    <a:pt x="2273" y="5133"/>
                    <a:pt x="2273" y="5133"/>
                  </a:cubicBezTo>
                  <a:lnTo>
                    <a:pt x="20878" y="5133"/>
                  </a:lnTo>
                  <a:cubicBezTo>
                    <a:pt x="20878" y="5133"/>
                    <a:pt x="20671" y="623"/>
                    <a:pt x="20653" y="59"/>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9"/>
            <p:cNvSpPr/>
            <p:nvPr/>
          </p:nvSpPr>
          <p:spPr>
            <a:xfrm>
              <a:off x="7361113" y="2263146"/>
              <a:ext cx="147860" cy="442634"/>
            </a:xfrm>
            <a:custGeom>
              <a:rect b="b" l="l" r="r" t="t"/>
              <a:pathLst>
                <a:path extrusionOk="0" h="30921" w="10329">
                  <a:moveTo>
                    <a:pt x="3024" y="1"/>
                  </a:moveTo>
                  <a:lnTo>
                    <a:pt x="0" y="2649"/>
                  </a:lnTo>
                  <a:cubicBezTo>
                    <a:pt x="0" y="2649"/>
                    <a:pt x="67" y="13883"/>
                    <a:pt x="177" y="14743"/>
                  </a:cubicBezTo>
                  <a:cubicBezTo>
                    <a:pt x="287" y="15582"/>
                    <a:pt x="707" y="30920"/>
                    <a:pt x="707" y="30920"/>
                  </a:cubicBezTo>
                  <a:lnTo>
                    <a:pt x="7990" y="30920"/>
                  </a:lnTo>
                  <a:cubicBezTo>
                    <a:pt x="10329" y="22688"/>
                    <a:pt x="4194" y="17944"/>
                    <a:pt x="4348" y="13817"/>
                  </a:cubicBezTo>
                  <a:cubicBezTo>
                    <a:pt x="4370" y="13331"/>
                    <a:pt x="7239" y="1458"/>
                    <a:pt x="7239" y="1458"/>
                  </a:cubicBezTo>
                  <a:cubicBezTo>
                    <a:pt x="6136" y="751"/>
                    <a:pt x="4547" y="288"/>
                    <a:pt x="30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9"/>
            <p:cNvSpPr/>
            <p:nvPr/>
          </p:nvSpPr>
          <p:spPr>
            <a:xfrm>
              <a:off x="7297612" y="2117505"/>
              <a:ext cx="98587" cy="189273"/>
            </a:xfrm>
            <a:custGeom>
              <a:rect b="b" l="l" r="r" t="t"/>
              <a:pathLst>
                <a:path extrusionOk="0" h="13222" w="6887">
                  <a:moveTo>
                    <a:pt x="6224" y="1"/>
                  </a:moveTo>
                  <a:lnTo>
                    <a:pt x="618" y="6887"/>
                  </a:lnTo>
                  <a:cubicBezTo>
                    <a:pt x="839" y="8740"/>
                    <a:pt x="243" y="10374"/>
                    <a:pt x="243" y="10374"/>
                  </a:cubicBezTo>
                  <a:cubicBezTo>
                    <a:pt x="243" y="10374"/>
                    <a:pt x="0" y="13176"/>
                    <a:pt x="2693" y="13221"/>
                  </a:cubicBezTo>
                  <a:cubicBezTo>
                    <a:pt x="2721" y="13221"/>
                    <a:pt x="2748" y="13221"/>
                    <a:pt x="2775" y="13221"/>
                  </a:cubicBezTo>
                  <a:cubicBezTo>
                    <a:pt x="6343" y="13221"/>
                    <a:pt x="6886" y="10374"/>
                    <a:pt x="6886" y="10374"/>
                  </a:cubicBezTo>
                  <a:cubicBezTo>
                    <a:pt x="5496" y="5496"/>
                    <a:pt x="6224" y="1"/>
                    <a:pt x="6224" y="1"/>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7303610" y="2117505"/>
              <a:ext cx="92589" cy="183576"/>
            </a:xfrm>
            <a:custGeom>
              <a:rect b="b" l="l" r="r" t="t"/>
              <a:pathLst>
                <a:path extrusionOk="0" h="12824" w="6468">
                  <a:moveTo>
                    <a:pt x="5805" y="1"/>
                  </a:moveTo>
                  <a:lnTo>
                    <a:pt x="199" y="6887"/>
                  </a:lnTo>
                  <a:cubicBezTo>
                    <a:pt x="310" y="7990"/>
                    <a:pt x="155" y="8983"/>
                    <a:pt x="1" y="9645"/>
                  </a:cubicBezTo>
                  <a:cubicBezTo>
                    <a:pt x="442" y="10285"/>
                    <a:pt x="1590" y="11455"/>
                    <a:pt x="4371" y="12823"/>
                  </a:cubicBezTo>
                  <a:cubicBezTo>
                    <a:pt x="6136" y="12051"/>
                    <a:pt x="6467" y="10374"/>
                    <a:pt x="6467" y="10374"/>
                  </a:cubicBezTo>
                  <a:cubicBezTo>
                    <a:pt x="5055" y="5496"/>
                    <a:pt x="5805" y="1"/>
                    <a:pt x="5805" y="1"/>
                  </a:cubicBezTo>
                  <a:close/>
                </a:path>
              </a:pathLst>
            </a:custGeom>
            <a:solidFill>
              <a:srgbClr val="D38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9"/>
            <p:cNvSpPr/>
            <p:nvPr/>
          </p:nvSpPr>
          <p:spPr>
            <a:xfrm>
              <a:off x="7360483" y="2280209"/>
              <a:ext cx="21172" cy="37620"/>
            </a:xfrm>
            <a:custGeom>
              <a:rect b="b" l="l" r="r" t="t"/>
              <a:pathLst>
                <a:path extrusionOk="0" h="2628" w="1479">
                  <a:moveTo>
                    <a:pt x="640" y="1"/>
                  </a:moveTo>
                  <a:lnTo>
                    <a:pt x="0" y="1457"/>
                  </a:lnTo>
                  <a:lnTo>
                    <a:pt x="44" y="2627"/>
                  </a:lnTo>
                  <a:lnTo>
                    <a:pt x="1479" y="1524"/>
                  </a:lnTo>
                  <a:lnTo>
                    <a:pt x="640"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9"/>
            <p:cNvSpPr/>
            <p:nvPr/>
          </p:nvSpPr>
          <p:spPr>
            <a:xfrm>
              <a:off x="7290340" y="2277375"/>
              <a:ext cx="17708" cy="31278"/>
            </a:xfrm>
            <a:custGeom>
              <a:rect b="b" l="l" r="r" t="t"/>
              <a:pathLst>
                <a:path extrusionOk="0" h="2185" w="1237">
                  <a:moveTo>
                    <a:pt x="1237" y="0"/>
                  </a:moveTo>
                  <a:lnTo>
                    <a:pt x="1" y="1192"/>
                  </a:lnTo>
                  <a:lnTo>
                    <a:pt x="332" y="2185"/>
                  </a:lnTo>
                  <a:lnTo>
                    <a:pt x="817" y="1236"/>
                  </a:lnTo>
                  <a:lnTo>
                    <a:pt x="12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9"/>
            <p:cNvSpPr/>
            <p:nvPr/>
          </p:nvSpPr>
          <p:spPr>
            <a:xfrm>
              <a:off x="7274865" y="2239139"/>
              <a:ext cx="33182" cy="70788"/>
            </a:xfrm>
            <a:custGeom>
              <a:rect b="b" l="l" r="r" t="t"/>
              <a:pathLst>
                <a:path extrusionOk="0" h="4945" w="2318">
                  <a:moveTo>
                    <a:pt x="1898" y="1"/>
                  </a:moveTo>
                  <a:lnTo>
                    <a:pt x="640" y="1038"/>
                  </a:lnTo>
                  <a:lnTo>
                    <a:pt x="0" y="4944"/>
                  </a:lnTo>
                  <a:lnTo>
                    <a:pt x="0" y="4944"/>
                  </a:lnTo>
                  <a:lnTo>
                    <a:pt x="2318" y="2671"/>
                  </a:lnTo>
                  <a:lnTo>
                    <a:pt x="18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7159243" y="3076653"/>
              <a:ext cx="22117" cy="27828"/>
            </a:xfrm>
            <a:custGeom>
              <a:rect b="b" l="l" r="r" t="t"/>
              <a:pathLst>
                <a:path extrusionOk="0" h="1944" w="1545">
                  <a:moveTo>
                    <a:pt x="66" y="1"/>
                  </a:moveTo>
                  <a:lnTo>
                    <a:pt x="66" y="23"/>
                  </a:lnTo>
                  <a:lnTo>
                    <a:pt x="67" y="23"/>
                  </a:lnTo>
                  <a:cubicBezTo>
                    <a:pt x="67" y="9"/>
                    <a:pt x="66" y="1"/>
                    <a:pt x="66" y="1"/>
                  </a:cubicBezTo>
                  <a:close/>
                  <a:moveTo>
                    <a:pt x="67" y="23"/>
                  </a:moveTo>
                  <a:lnTo>
                    <a:pt x="67" y="23"/>
                  </a:lnTo>
                  <a:cubicBezTo>
                    <a:pt x="73" y="171"/>
                    <a:pt x="101" y="1039"/>
                    <a:pt x="0" y="1943"/>
                  </a:cubicBezTo>
                  <a:lnTo>
                    <a:pt x="1324" y="1656"/>
                  </a:lnTo>
                  <a:lnTo>
                    <a:pt x="1545" y="23"/>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9"/>
            <p:cNvSpPr/>
            <p:nvPr/>
          </p:nvSpPr>
          <p:spPr>
            <a:xfrm>
              <a:off x="7118488" y="3100359"/>
              <a:ext cx="60037" cy="15317"/>
            </a:xfrm>
            <a:custGeom>
              <a:rect b="b" l="l" r="r" t="t"/>
              <a:pathLst>
                <a:path extrusionOk="0" h="1070" w="4194">
                  <a:moveTo>
                    <a:pt x="2869" y="0"/>
                  </a:moveTo>
                  <a:cubicBezTo>
                    <a:pt x="2869" y="0"/>
                    <a:pt x="0" y="640"/>
                    <a:pt x="0" y="905"/>
                  </a:cubicBezTo>
                  <a:cubicBezTo>
                    <a:pt x="0" y="1034"/>
                    <a:pt x="843" y="1069"/>
                    <a:pt x="1773" y="1069"/>
                  </a:cubicBezTo>
                  <a:cubicBezTo>
                    <a:pt x="2917" y="1069"/>
                    <a:pt x="4193" y="1015"/>
                    <a:pt x="4193" y="1015"/>
                  </a:cubicBezTo>
                  <a:lnTo>
                    <a:pt x="4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9"/>
            <p:cNvSpPr/>
            <p:nvPr/>
          </p:nvSpPr>
          <p:spPr>
            <a:xfrm>
              <a:off x="7135537" y="3104782"/>
              <a:ext cx="6971" cy="5382"/>
            </a:xfrm>
            <a:custGeom>
              <a:rect b="b" l="l" r="r" t="t"/>
              <a:pathLst>
                <a:path extrusionOk="0" h="376" w="487">
                  <a:moveTo>
                    <a:pt x="45" y="0"/>
                  </a:moveTo>
                  <a:cubicBezTo>
                    <a:pt x="23" y="0"/>
                    <a:pt x="1" y="0"/>
                    <a:pt x="1" y="22"/>
                  </a:cubicBezTo>
                  <a:cubicBezTo>
                    <a:pt x="1" y="44"/>
                    <a:pt x="1" y="88"/>
                    <a:pt x="23" y="88"/>
                  </a:cubicBezTo>
                  <a:cubicBezTo>
                    <a:pt x="23" y="88"/>
                    <a:pt x="266" y="155"/>
                    <a:pt x="420" y="353"/>
                  </a:cubicBezTo>
                  <a:cubicBezTo>
                    <a:pt x="420" y="375"/>
                    <a:pt x="420" y="375"/>
                    <a:pt x="442" y="375"/>
                  </a:cubicBezTo>
                  <a:cubicBezTo>
                    <a:pt x="464" y="353"/>
                    <a:pt x="486" y="331"/>
                    <a:pt x="486" y="287"/>
                  </a:cubicBezTo>
                  <a:cubicBezTo>
                    <a:pt x="354" y="66"/>
                    <a:pt x="45" y="0"/>
                    <a:pt x="45"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9"/>
            <p:cNvSpPr/>
            <p:nvPr/>
          </p:nvSpPr>
          <p:spPr>
            <a:xfrm>
              <a:off x="7143439" y="3102248"/>
              <a:ext cx="6971" cy="5697"/>
            </a:xfrm>
            <a:custGeom>
              <a:rect b="b" l="l" r="r" t="t"/>
              <a:pathLst>
                <a:path extrusionOk="0" h="398" w="487">
                  <a:moveTo>
                    <a:pt x="45" y="1"/>
                  </a:moveTo>
                  <a:cubicBezTo>
                    <a:pt x="23" y="1"/>
                    <a:pt x="1" y="1"/>
                    <a:pt x="1" y="23"/>
                  </a:cubicBezTo>
                  <a:cubicBezTo>
                    <a:pt x="1" y="67"/>
                    <a:pt x="1" y="89"/>
                    <a:pt x="23" y="89"/>
                  </a:cubicBezTo>
                  <a:cubicBezTo>
                    <a:pt x="23" y="89"/>
                    <a:pt x="265" y="177"/>
                    <a:pt x="420" y="376"/>
                  </a:cubicBezTo>
                  <a:cubicBezTo>
                    <a:pt x="420" y="398"/>
                    <a:pt x="420" y="398"/>
                    <a:pt x="442" y="398"/>
                  </a:cubicBezTo>
                  <a:cubicBezTo>
                    <a:pt x="464" y="376"/>
                    <a:pt x="464" y="332"/>
                    <a:pt x="486" y="310"/>
                  </a:cubicBezTo>
                  <a:cubicBezTo>
                    <a:pt x="354" y="89"/>
                    <a:pt x="45" y="1"/>
                    <a:pt x="45"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7151971" y="3100359"/>
              <a:ext cx="7286" cy="5697"/>
            </a:xfrm>
            <a:custGeom>
              <a:rect b="b" l="l" r="r" t="t"/>
              <a:pathLst>
                <a:path extrusionOk="0" h="398" w="509">
                  <a:moveTo>
                    <a:pt x="67" y="0"/>
                  </a:moveTo>
                  <a:cubicBezTo>
                    <a:pt x="23" y="0"/>
                    <a:pt x="0" y="0"/>
                    <a:pt x="0" y="22"/>
                  </a:cubicBezTo>
                  <a:cubicBezTo>
                    <a:pt x="0" y="44"/>
                    <a:pt x="0" y="88"/>
                    <a:pt x="23" y="88"/>
                  </a:cubicBezTo>
                  <a:cubicBezTo>
                    <a:pt x="23" y="88"/>
                    <a:pt x="287" y="155"/>
                    <a:pt x="420" y="353"/>
                  </a:cubicBezTo>
                  <a:cubicBezTo>
                    <a:pt x="420" y="397"/>
                    <a:pt x="420" y="397"/>
                    <a:pt x="442" y="397"/>
                  </a:cubicBezTo>
                  <a:cubicBezTo>
                    <a:pt x="486" y="353"/>
                    <a:pt x="486" y="331"/>
                    <a:pt x="508" y="309"/>
                  </a:cubicBezTo>
                  <a:cubicBezTo>
                    <a:pt x="376" y="88"/>
                    <a:pt x="67" y="0"/>
                    <a:pt x="67"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9"/>
            <p:cNvSpPr/>
            <p:nvPr/>
          </p:nvSpPr>
          <p:spPr>
            <a:xfrm>
              <a:off x="7147548" y="3095620"/>
              <a:ext cx="7286" cy="6327"/>
            </a:xfrm>
            <a:custGeom>
              <a:rect b="b" l="l" r="r" t="t"/>
              <a:pathLst>
                <a:path extrusionOk="0" h="442" w="509">
                  <a:moveTo>
                    <a:pt x="155" y="111"/>
                  </a:moveTo>
                  <a:cubicBezTo>
                    <a:pt x="199" y="111"/>
                    <a:pt x="309" y="221"/>
                    <a:pt x="376" y="331"/>
                  </a:cubicBezTo>
                  <a:cubicBezTo>
                    <a:pt x="265" y="287"/>
                    <a:pt x="155" y="221"/>
                    <a:pt x="133" y="177"/>
                  </a:cubicBezTo>
                  <a:cubicBezTo>
                    <a:pt x="133" y="133"/>
                    <a:pt x="133" y="133"/>
                    <a:pt x="155" y="111"/>
                  </a:cubicBezTo>
                  <a:close/>
                  <a:moveTo>
                    <a:pt x="155" y="0"/>
                  </a:moveTo>
                  <a:cubicBezTo>
                    <a:pt x="89" y="0"/>
                    <a:pt x="67" y="22"/>
                    <a:pt x="45" y="66"/>
                  </a:cubicBezTo>
                  <a:cubicBezTo>
                    <a:pt x="0" y="88"/>
                    <a:pt x="0" y="133"/>
                    <a:pt x="0" y="177"/>
                  </a:cubicBezTo>
                  <a:cubicBezTo>
                    <a:pt x="67" y="309"/>
                    <a:pt x="398" y="419"/>
                    <a:pt x="486" y="442"/>
                  </a:cubicBezTo>
                  <a:cubicBezTo>
                    <a:pt x="508" y="442"/>
                    <a:pt x="508" y="442"/>
                    <a:pt x="508" y="419"/>
                  </a:cubicBezTo>
                  <a:lnTo>
                    <a:pt x="508" y="353"/>
                  </a:lnTo>
                  <a:cubicBezTo>
                    <a:pt x="486" y="309"/>
                    <a:pt x="309" y="22"/>
                    <a:pt x="155"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9"/>
            <p:cNvSpPr/>
            <p:nvPr/>
          </p:nvSpPr>
          <p:spPr>
            <a:xfrm>
              <a:off x="7153546" y="3097195"/>
              <a:ext cx="9491" cy="4753"/>
            </a:xfrm>
            <a:custGeom>
              <a:rect b="b" l="l" r="r" t="t"/>
              <a:pathLst>
                <a:path extrusionOk="0" h="332" w="663">
                  <a:moveTo>
                    <a:pt x="530" y="111"/>
                  </a:moveTo>
                  <a:cubicBezTo>
                    <a:pt x="597" y="111"/>
                    <a:pt x="597" y="133"/>
                    <a:pt x="575" y="177"/>
                  </a:cubicBezTo>
                  <a:cubicBezTo>
                    <a:pt x="575" y="199"/>
                    <a:pt x="420" y="221"/>
                    <a:pt x="222" y="243"/>
                  </a:cubicBezTo>
                  <a:cubicBezTo>
                    <a:pt x="332" y="177"/>
                    <a:pt x="442" y="111"/>
                    <a:pt x="530" y="111"/>
                  </a:cubicBezTo>
                  <a:close/>
                  <a:moveTo>
                    <a:pt x="530" y="1"/>
                  </a:moveTo>
                  <a:cubicBezTo>
                    <a:pt x="376" y="1"/>
                    <a:pt x="67" y="221"/>
                    <a:pt x="23" y="243"/>
                  </a:cubicBezTo>
                  <a:cubicBezTo>
                    <a:pt x="1" y="265"/>
                    <a:pt x="1" y="265"/>
                    <a:pt x="1" y="309"/>
                  </a:cubicBezTo>
                  <a:cubicBezTo>
                    <a:pt x="23" y="332"/>
                    <a:pt x="23" y="332"/>
                    <a:pt x="67" y="332"/>
                  </a:cubicBezTo>
                  <a:cubicBezTo>
                    <a:pt x="199" y="332"/>
                    <a:pt x="619" y="309"/>
                    <a:pt x="641" y="177"/>
                  </a:cubicBezTo>
                  <a:cubicBezTo>
                    <a:pt x="663" y="111"/>
                    <a:pt x="663" y="89"/>
                    <a:pt x="641" y="67"/>
                  </a:cubicBezTo>
                  <a:cubicBezTo>
                    <a:pt x="641" y="23"/>
                    <a:pt x="575" y="1"/>
                    <a:pt x="553"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9"/>
            <p:cNvSpPr/>
            <p:nvPr/>
          </p:nvSpPr>
          <p:spPr>
            <a:xfrm>
              <a:off x="7118488" y="3111410"/>
              <a:ext cx="60037" cy="4008"/>
            </a:xfrm>
            <a:custGeom>
              <a:rect b="b" l="l" r="r" t="t"/>
              <a:pathLst>
                <a:path extrusionOk="0" h="280" w="4194">
                  <a:moveTo>
                    <a:pt x="155" y="1"/>
                  </a:moveTo>
                  <a:cubicBezTo>
                    <a:pt x="66" y="67"/>
                    <a:pt x="0" y="89"/>
                    <a:pt x="0" y="133"/>
                  </a:cubicBezTo>
                  <a:cubicBezTo>
                    <a:pt x="0" y="249"/>
                    <a:pt x="959" y="279"/>
                    <a:pt x="1960" y="279"/>
                  </a:cubicBezTo>
                  <a:cubicBezTo>
                    <a:pt x="3052" y="279"/>
                    <a:pt x="4193" y="243"/>
                    <a:pt x="4193" y="243"/>
                  </a:cubicBezTo>
                  <a:lnTo>
                    <a:pt x="4193" y="45"/>
                  </a:lnTo>
                  <a:cubicBezTo>
                    <a:pt x="3818" y="45"/>
                    <a:pt x="3266" y="89"/>
                    <a:pt x="2406" y="111"/>
                  </a:cubicBezTo>
                  <a:cubicBezTo>
                    <a:pt x="2096" y="121"/>
                    <a:pt x="1827" y="126"/>
                    <a:pt x="1595" y="126"/>
                  </a:cubicBezTo>
                  <a:cubicBezTo>
                    <a:pt x="358" y="126"/>
                    <a:pt x="155" y="1"/>
                    <a:pt x="155"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7073625" y="3076653"/>
              <a:ext cx="22131" cy="27828"/>
            </a:xfrm>
            <a:custGeom>
              <a:rect b="b" l="l" r="r" t="t"/>
              <a:pathLst>
                <a:path extrusionOk="0" h="1944" w="1546">
                  <a:moveTo>
                    <a:pt x="66" y="1"/>
                  </a:moveTo>
                  <a:lnTo>
                    <a:pt x="66" y="23"/>
                  </a:lnTo>
                  <a:lnTo>
                    <a:pt x="67" y="23"/>
                  </a:lnTo>
                  <a:cubicBezTo>
                    <a:pt x="67" y="9"/>
                    <a:pt x="66" y="1"/>
                    <a:pt x="66" y="1"/>
                  </a:cubicBezTo>
                  <a:close/>
                  <a:moveTo>
                    <a:pt x="67" y="23"/>
                  </a:moveTo>
                  <a:lnTo>
                    <a:pt x="67" y="23"/>
                  </a:lnTo>
                  <a:cubicBezTo>
                    <a:pt x="73" y="171"/>
                    <a:pt x="101" y="1039"/>
                    <a:pt x="0" y="1943"/>
                  </a:cubicBezTo>
                  <a:lnTo>
                    <a:pt x="1324" y="1656"/>
                  </a:lnTo>
                  <a:lnTo>
                    <a:pt x="1545" y="23"/>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9"/>
            <p:cNvSpPr/>
            <p:nvPr/>
          </p:nvSpPr>
          <p:spPr>
            <a:xfrm>
              <a:off x="7032555" y="3100359"/>
              <a:ext cx="60037" cy="15317"/>
            </a:xfrm>
            <a:custGeom>
              <a:rect b="b" l="l" r="r" t="t"/>
              <a:pathLst>
                <a:path extrusionOk="0" h="1070" w="4194">
                  <a:moveTo>
                    <a:pt x="2869" y="0"/>
                  </a:moveTo>
                  <a:cubicBezTo>
                    <a:pt x="2847" y="0"/>
                    <a:pt x="0" y="640"/>
                    <a:pt x="0" y="905"/>
                  </a:cubicBezTo>
                  <a:cubicBezTo>
                    <a:pt x="0" y="1034"/>
                    <a:pt x="843" y="1069"/>
                    <a:pt x="1773" y="1069"/>
                  </a:cubicBezTo>
                  <a:cubicBezTo>
                    <a:pt x="2917" y="1069"/>
                    <a:pt x="4193" y="1015"/>
                    <a:pt x="4193" y="1015"/>
                  </a:cubicBezTo>
                  <a:lnTo>
                    <a:pt x="41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9"/>
            <p:cNvSpPr/>
            <p:nvPr/>
          </p:nvSpPr>
          <p:spPr>
            <a:xfrm>
              <a:off x="7049289" y="3104782"/>
              <a:ext cx="7286" cy="5382"/>
            </a:xfrm>
            <a:custGeom>
              <a:rect b="b" l="l" r="r" t="t"/>
              <a:pathLst>
                <a:path extrusionOk="0" h="376" w="509">
                  <a:moveTo>
                    <a:pt x="67" y="0"/>
                  </a:moveTo>
                  <a:cubicBezTo>
                    <a:pt x="23" y="0"/>
                    <a:pt x="1" y="0"/>
                    <a:pt x="1" y="22"/>
                  </a:cubicBezTo>
                  <a:cubicBezTo>
                    <a:pt x="1" y="44"/>
                    <a:pt x="1" y="88"/>
                    <a:pt x="23" y="88"/>
                  </a:cubicBezTo>
                  <a:cubicBezTo>
                    <a:pt x="23" y="88"/>
                    <a:pt x="288" y="155"/>
                    <a:pt x="420" y="353"/>
                  </a:cubicBezTo>
                  <a:cubicBezTo>
                    <a:pt x="420" y="375"/>
                    <a:pt x="420" y="375"/>
                    <a:pt x="442" y="375"/>
                  </a:cubicBezTo>
                  <a:cubicBezTo>
                    <a:pt x="508" y="353"/>
                    <a:pt x="508" y="331"/>
                    <a:pt x="508" y="287"/>
                  </a:cubicBezTo>
                  <a:cubicBezTo>
                    <a:pt x="376" y="66"/>
                    <a:pt x="67" y="0"/>
                    <a:pt x="67"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9"/>
            <p:cNvSpPr/>
            <p:nvPr/>
          </p:nvSpPr>
          <p:spPr>
            <a:xfrm>
              <a:off x="7057191" y="3102248"/>
              <a:ext cx="7286" cy="5697"/>
            </a:xfrm>
            <a:custGeom>
              <a:rect b="b" l="l" r="r" t="t"/>
              <a:pathLst>
                <a:path extrusionOk="0" h="398" w="509">
                  <a:moveTo>
                    <a:pt x="67" y="1"/>
                  </a:moveTo>
                  <a:cubicBezTo>
                    <a:pt x="23" y="1"/>
                    <a:pt x="1" y="1"/>
                    <a:pt x="1" y="23"/>
                  </a:cubicBezTo>
                  <a:cubicBezTo>
                    <a:pt x="1" y="67"/>
                    <a:pt x="1" y="89"/>
                    <a:pt x="23" y="89"/>
                  </a:cubicBezTo>
                  <a:cubicBezTo>
                    <a:pt x="23" y="89"/>
                    <a:pt x="288" y="177"/>
                    <a:pt x="420" y="376"/>
                  </a:cubicBezTo>
                  <a:cubicBezTo>
                    <a:pt x="420" y="398"/>
                    <a:pt x="420" y="398"/>
                    <a:pt x="442" y="398"/>
                  </a:cubicBezTo>
                  <a:cubicBezTo>
                    <a:pt x="486" y="376"/>
                    <a:pt x="508" y="332"/>
                    <a:pt x="508" y="310"/>
                  </a:cubicBezTo>
                  <a:cubicBezTo>
                    <a:pt x="376" y="89"/>
                    <a:pt x="67" y="1"/>
                    <a:pt x="67"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7066038" y="3100359"/>
              <a:ext cx="6971" cy="5697"/>
            </a:xfrm>
            <a:custGeom>
              <a:rect b="b" l="l" r="r" t="t"/>
              <a:pathLst>
                <a:path extrusionOk="0" h="398" w="487">
                  <a:moveTo>
                    <a:pt x="45" y="0"/>
                  </a:moveTo>
                  <a:cubicBezTo>
                    <a:pt x="23" y="0"/>
                    <a:pt x="1" y="0"/>
                    <a:pt x="1" y="22"/>
                  </a:cubicBezTo>
                  <a:cubicBezTo>
                    <a:pt x="1" y="44"/>
                    <a:pt x="1" y="88"/>
                    <a:pt x="23" y="88"/>
                  </a:cubicBezTo>
                  <a:cubicBezTo>
                    <a:pt x="23" y="88"/>
                    <a:pt x="265" y="155"/>
                    <a:pt x="420" y="353"/>
                  </a:cubicBezTo>
                  <a:cubicBezTo>
                    <a:pt x="420" y="397"/>
                    <a:pt x="420" y="397"/>
                    <a:pt x="442" y="397"/>
                  </a:cubicBezTo>
                  <a:cubicBezTo>
                    <a:pt x="464" y="353"/>
                    <a:pt x="486" y="331"/>
                    <a:pt x="486" y="309"/>
                  </a:cubicBezTo>
                  <a:cubicBezTo>
                    <a:pt x="354" y="88"/>
                    <a:pt x="45" y="0"/>
                    <a:pt x="45"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9"/>
            <p:cNvSpPr/>
            <p:nvPr/>
          </p:nvSpPr>
          <p:spPr>
            <a:xfrm>
              <a:off x="7061615" y="3095620"/>
              <a:ext cx="7286" cy="6327"/>
            </a:xfrm>
            <a:custGeom>
              <a:rect b="b" l="l" r="r" t="t"/>
              <a:pathLst>
                <a:path extrusionOk="0" h="442" w="509">
                  <a:moveTo>
                    <a:pt x="133" y="111"/>
                  </a:moveTo>
                  <a:cubicBezTo>
                    <a:pt x="199" y="111"/>
                    <a:pt x="310" y="221"/>
                    <a:pt x="354" y="331"/>
                  </a:cubicBezTo>
                  <a:cubicBezTo>
                    <a:pt x="243" y="287"/>
                    <a:pt x="133" y="221"/>
                    <a:pt x="111" y="177"/>
                  </a:cubicBezTo>
                  <a:cubicBezTo>
                    <a:pt x="111" y="133"/>
                    <a:pt x="111" y="133"/>
                    <a:pt x="133" y="111"/>
                  </a:cubicBezTo>
                  <a:close/>
                  <a:moveTo>
                    <a:pt x="133" y="0"/>
                  </a:moveTo>
                  <a:cubicBezTo>
                    <a:pt x="111" y="0"/>
                    <a:pt x="67" y="22"/>
                    <a:pt x="23" y="66"/>
                  </a:cubicBezTo>
                  <a:cubicBezTo>
                    <a:pt x="1" y="88"/>
                    <a:pt x="1" y="133"/>
                    <a:pt x="1" y="177"/>
                  </a:cubicBezTo>
                  <a:cubicBezTo>
                    <a:pt x="67" y="309"/>
                    <a:pt x="398" y="419"/>
                    <a:pt x="464" y="442"/>
                  </a:cubicBezTo>
                  <a:cubicBezTo>
                    <a:pt x="508" y="442"/>
                    <a:pt x="508" y="442"/>
                    <a:pt x="486" y="419"/>
                  </a:cubicBezTo>
                  <a:lnTo>
                    <a:pt x="486" y="353"/>
                  </a:lnTo>
                  <a:cubicBezTo>
                    <a:pt x="464" y="309"/>
                    <a:pt x="310" y="22"/>
                    <a:pt x="133" y="0"/>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9"/>
            <p:cNvSpPr/>
            <p:nvPr/>
          </p:nvSpPr>
          <p:spPr>
            <a:xfrm>
              <a:off x="7067613" y="3097195"/>
              <a:ext cx="9491" cy="4753"/>
            </a:xfrm>
            <a:custGeom>
              <a:rect b="b" l="l" r="r" t="t"/>
              <a:pathLst>
                <a:path extrusionOk="0" h="332" w="663">
                  <a:moveTo>
                    <a:pt x="531" y="111"/>
                  </a:moveTo>
                  <a:cubicBezTo>
                    <a:pt x="575" y="111"/>
                    <a:pt x="575" y="133"/>
                    <a:pt x="575" y="177"/>
                  </a:cubicBezTo>
                  <a:cubicBezTo>
                    <a:pt x="575" y="199"/>
                    <a:pt x="420" y="221"/>
                    <a:pt x="222" y="243"/>
                  </a:cubicBezTo>
                  <a:cubicBezTo>
                    <a:pt x="332" y="177"/>
                    <a:pt x="442" y="111"/>
                    <a:pt x="531" y="111"/>
                  </a:cubicBezTo>
                  <a:close/>
                  <a:moveTo>
                    <a:pt x="509" y="1"/>
                  </a:moveTo>
                  <a:cubicBezTo>
                    <a:pt x="354" y="1"/>
                    <a:pt x="45" y="221"/>
                    <a:pt x="23" y="243"/>
                  </a:cubicBezTo>
                  <a:cubicBezTo>
                    <a:pt x="1" y="265"/>
                    <a:pt x="1" y="265"/>
                    <a:pt x="1" y="309"/>
                  </a:cubicBezTo>
                  <a:cubicBezTo>
                    <a:pt x="23" y="332"/>
                    <a:pt x="23" y="332"/>
                    <a:pt x="45" y="332"/>
                  </a:cubicBezTo>
                  <a:cubicBezTo>
                    <a:pt x="200" y="332"/>
                    <a:pt x="597" y="309"/>
                    <a:pt x="619" y="177"/>
                  </a:cubicBezTo>
                  <a:cubicBezTo>
                    <a:pt x="663" y="111"/>
                    <a:pt x="663" y="89"/>
                    <a:pt x="619" y="67"/>
                  </a:cubicBezTo>
                  <a:cubicBezTo>
                    <a:pt x="619" y="23"/>
                    <a:pt x="575" y="1"/>
                    <a:pt x="553"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9"/>
            <p:cNvSpPr/>
            <p:nvPr/>
          </p:nvSpPr>
          <p:spPr>
            <a:xfrm>
              <a:off x="7032555" y="3111410"/>
              <a:ext cx="60037" cy="4008"/>
            </a:xfrm>
            <a:custGeom>
              <a:rect b="b" l="l" r="r" t="t"/>
              <a:pathLst>
                <a:path extrusionOk="0" h="280" w="4194">
                  <a:moveTo>
                    <a:pt x="155" y="1"/>
                  </a:moveTo>
                  <a:cubicBezTo>
                    <a:pt x="44" y="67"/>
                    <a:pt x="0" y="89"/>
                    <a:pt x="0" y="133"/>
                  </a:cubicBezTo>
                  <a:cubicBezTo>
                    <a:pt x="0" y="249"/>
                    <a:pt x="959" y="279"/>
                    <a:pt x="1960" y="279"/>
                  </a:cubicBezTo>
                  <a:cubicBezTo>
                    <a:pt x="3052" y="279"/>
                    <a:pt x="4193" y="243"/>
                    <a:pt x="4193" y="243"/>
                  </a:cubicBezTo>
                  <a:lnTo>
                    <a:pt x="4193" y="45"/>
                  </a:lnTo>
                  <a:cubicBezTo>
                    <a:pt x="3796" y="45"/>
                    <a:pt x="3244" y="89"/>
                    <a:pt x="2384" y="111"/>
                  </a:cubicBezTo>
                  <a:cubicBezTo>
                    <a:pt x="2077" y="121"/>
                    <a:pt x="1812" y="126"/>
                    <a:pt x="1582" y="126"/>
                  </a:cubicBezTo>
                  <a:cubicBezTo>
                    <a:pt x="358" y="126"/>
                    <a:pt x="155" y="1"/>
                    <a:pt x="155" y="1"/>
                  </a:cubicBezTo>
                  <a:close/>
                </a:path>
              </a:pathLst>
            </a:custGeom>
            <a:solidFill>
              <a:srgbClr val="C6BE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7153231" y="3075078"/>
              <a:ext cx="34456" cy="4753"/>
            </a:xfrm>
            <a:custGeom>
              <a:rect b="b" l="l" r="r" t="t"/>
              <a:pathLst>
                <a:path extrusionOk="0" h="332" w="2407">
                  <a:moveTo>
                    <a:pt x="1" y="1"/>
                  </a:moveTo>
                  <a:lnTo>
                    <a:pt x="1" y="332"/>
                  </a:lnTo>
                  <a:lnTo>
                    <a:pt x="2406" y="332"/>
                  </a:lnTo>
                  <a:lnTo>
                    <a:pt x="2406" y="1"/>
                  </a:lnTo>
                  <a:close/>
                </a:path>
              </a:pathLst>
            </a:custGeom>
            <a:solidFill>
              <a:srgbClr val="628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9"/>
            <p:cNvSpPr/>
            <p:nvPr/>
          </p:nvSpPr>
          <p:spPr>
            <a:xfrm>
              <a:off x="7067928" y="3075078"/>
              <a:ext cx="34456" cy="4753"/>
            </a:xfrm>
            <a:custGeom>
              <a:rect b="b" l="l" r="r" t="t"/>
              <a:pathLst>
                <a:path extrusionOk="0" h="332" w="2407">
                  <a:moveTo>
                    <a:pt x="1" y="1"/>
                  </a:moveTo>
                  <a:lnTo>
                    <a:pt x="1" y="332"/>
                  </a:lnTo>
                  <a:lnTo>
                    <a:pt x="2407" y="332"/>
                  </a:lnTo>
                  <a:lnTo>
                    <a:pt x="2407" y="1"/>
                  </a:lnTo>
                  <a:close/>
                </a:path>
              </a:pathLst>
            </a:custGeom>
            <a:solidFill>
              <a:srgbClr val="628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9"/>
            <p:cNvSpPr/>
            <p:nvPr/>
          </p:nvSpPr>
          <p:spPr>
            <a:xfrm>
              <a:off x="7366481" y="2506100"/>
              <a:ext cx="73937" cy="63043"/>
            </a:xfrm>
            <a:custGeom>
              <a:rect b="b" l="l" r="r" t="t"/>
              <a:pathLst>
                <a:path extrusionOk="0" h="4404" w="5165">
                  <a:moveTo>
                    <a:pt x="4768" y="0"/>
                  </a:moveTo>
                  <a:cubicBezTo>
                    <a:pt x="3819" y="1545"/>
                    <a:pt x="2892" y="2627"/>
                    <a:pt x="2230" y="2759"/>
                  </a:cubicBezTo>
                  <a:cubicBezTo>
                    <a:pt x="1955" y="2819"/>
                    <a:pt x="1610" y="2859"/>
                    <a:pt x="1197" y="2859"/>
                  </a:cubicBezTo>
                  <a:cubicBezTo>
                    <a:pt x="846" y="2859"/>
                    <a:pt x="447" y="2830"/>
                    <a:pt x="1" y="2759"/>
                  </a:cubicBezTo>
                  <a:lnTo>
                    <a:pt x="1" y="2759"/>
                  </a:lnTo>
                  <a:cubicBezTo>
                    <a:pt x="23" y="3245"/>
                    <a:pt x="23" y="3774"/>
                    <a:pt x="67" y="4304"/>
                  </a:cubicBezTo>
                  <a:cubicBezTo>
                    <a:pt x="492" y="4375"/>
                    <a:pt x="881" y="4404"/>
                    <a:pt x="1223" y="4404"/>
                  </a:cubicBezTo>
                  <a:cubicBezTo>
                    <a:pt x="1627" y="4404"/>
                    <a:pt x="1967" y="4364"/>
                    <a:pt x="2230" y="4304"/>
                  </a:cubicBezTo>
                  <a:cubicBezTo>
                    <a:pt x="2980" y="4172"/>
                    <a:pt x="4061" y="2759"/>
                    <a:pt x="5165" y="861"/>
                  </a:cubicBezTo>
                  <a:cubicBezTo>
                    <a:pt x="5032" y="552"/>
                    <a:pt x="4878" y="265"/>
                    <a:pt x="4768"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9"/>
            <p:cNvSpPr/>
            <p:nvPr/>
          </p:nvSpPr>
          <p:spPr>
            <a:xfrm>
              <a:off x="7188302" y="2405952"/>
              <a:ext cx="228296" cy="135549"/>
            </a:xfrm>
            <a:custGeom>
              <a:rect b="b" l="l" r="r" t="t"/>
              <a:pathLst>
                <a:path extrusionOk="0" h="9469" w="15948">
                  <a:moveTo>
                    <a:pt x="0" y="0"/>
                  </a:moveTo>
                  <a:lnTo>
                    <a:pt x="0" y="0"/>
                  </a:lnTo>
                  <a:cubicBezTo>
                    <a:pt x="7127" y="8076"/>
                    <a:pt x="11226" y="9468"/>
                    <a:pt x="13487" y="9468"/>
                  </a:cubicBezTo>
                  <a:cubicBezTo>
                    <a:pt x="13908" y="9468"/>
                    <a:pt x="14265" y="9420"/>
                    <a:pt x="14566" y="9358"/>
                  </a:cubicBezTo>
                  <a:cubicBezTo>
                    <a:pt x="15620" y="9147"/>
                    <a:pt x="15947" y="8889"/>
                    <a:pt x="15487" y="8889"/>
                  </a:cubicBezTo>
                  <a:cubicBezTo>
                    <a:pt x="15321" y="8889"/>
                    <a:pt x="15052" y="8923"/>
                    <a:pt x="14677" y="9005"/>
                  </a:cubicBezTo>
                  <a:cubicBezTo>
                    <a:pt x="8453" y="7769"/>
                    <a:pt x="2" y="1"/>
                    <a:pt x="0"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9"/>
            <p:cNvSpPr/>
            <p:nvPr/>
          </p:nvSpPr>
          <p:spPr>
            <a:xfrm>
              <a:off x="7279288" y="2282943"/>
              <a:ext cx="220208" cy="263883"/>
            </a:xfrm>
            <a:custGeom>
              <a:rect b="b" l="l" r="r" t="t"/>
              <a:pathLst>
                <a:path extrusionOk="0" h="18434" w="15383">
                  <a:moveTo>
                    <a:pt x="12625" y="1"/>
                  </a:moveTo>
                  <a:cubicBezTo>
                    <a:pt x="10580" y="1"/>
                    <a:pt x="9155" y="8562"/>
                    <a:pt x="6158" y="12963"/>
                  </a:cubicBezTo>
                  <a:cubicBezTo>
                    <a:pt x="6158" y="12963"/>
                    <a:pt x="4679" y="12411"/>
                    <a:pt x="1943" y="11176"/>
                  </a:cubicBezTo>
                  <a:lnTo>
                    <a:pt x="0" y="15258"/>
                  </a:lnTo>
                  <a:cubicBezTo>
                    <a:pt x="3311" y="17865"/>
                    <a:pt x="5793" y="18434"/>
                    <a:pt x="7334" y="18434"/>
                  </a:cubicBezTo>
                  <a:cubicBezTo>
                    <a:pt x="7724" y="18434"/>
                    <a:pt x="8053" y="18397"/>
                    <a:pt x="8321" y="18348"/>
                  </a:cubicBezTo>
                  <a:cubicBezTo>
                    <a:pt x="10263" y="17951"/>
                    <a:pt x="14478" y="9322"/>
                    <a:pt x="15030" y="4268"/>
                  </a:cubicBezTo>
                  <a:cubicBezTo>
                    <a:pt x="15383" y="957"/>
                    <a:pt x="12955" y="75"/>
                    <a:pt x="12955" y="75"/>
                  </a:cubicBezTo>
                  <a:cubicBezTo>
                    <a:pt x="12843" y="25"/>
                    <a:pt x="12733" y="1"/>
                    <a:pt x="126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9"/>
            <p:cNvSpPr/>
            <p:nvPr/>
          </p:nvSpPr>
          <p:spPr>
            <a:xfrm>
              <a:off x="7279603" y="2327921"/>
              <a:ext cx="216114" cy="219249"/>
            </a:xfrm>
            <a:custGeom>
              <a:rect b="b" l="l" r="r" t="t"/>
              <a:pathLst>
                <a:path extrusionOk="0" h="15316" w="15097">
                  <a:moveTo>
                    <a:pt x="15030" y="0"/>
                  </a:moveTo>
                  <a:cubicBezTo>
                    <a:pt x="15008" y="66"/>
                    <a:pt x="15008" y="111"/>
                    <a:pt x="15008" y="177"/>
                  </a:cubicBezTo>
                  <a:cubicBezTo>
                    <a:pt x="14456" y="5187"/>
                    <a:pt x="10241" y="13860"/>
                    <a:pt x="8299" y="14235"/>
                  </a:cubicBezTo>
                  <a:cubicBezTo>
                    <a:pt x="8022" y="14288"/>
                    <a:pt x="7677" y="14328"/>
                    <a:pt x="7268" y="14328"/>
                  </a:cubicBezTo>
                  <a:cubicBezTo>
                    <a:pt x="5785" y="14328"/>
                    <a:pt x="3444" y="13802"/>
                    <a:pt x="332" y="11432"/>
                  </a:cubicBezTo>
                  <a:lnTo>
                    <a:pt x="1" y="12138"/>
                  </a:lnTo>
                  <a:cubicBezTo>
                    <a:pt x="3315" y="14751"/>
                    <a:pt x="5793" y="15316"/>
                    <a:pt x="7335" y="15316"/>
                  </a:cubicBezTo>
                  <a:cubicBezTo>
                    <a:pt x="7734" y="15316"/>
                    <a:pt x="8071" y="15278"/>
                    <a:pt x="8343" y="15228"/>
                  </a:cubicBezTo>
                  <a:cubicBezTo>
                    <a:pt x="10263" y="14853"/>
                    <a:pt x="14478" y="6202"/>
                    <a:pt x="15030" y="1170"/>
                  </a:cubicBezTo>
                  <a:cubicBezTo>
                    <a:pt x="15096" y="751"/>
                    <a:pt x="15096" y="353"/>
                    <a:pt x="150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9"/>
            <p:cNvSpPr/>
            <p:nvPr/>
          </p:nvSpPr>
          <p:spPr>
            <a:xfrm>
              <a:off x="7277714" y="2442914"/>
              <a:ext cx="46452" cy="77416"/>
            </a:xfrm>
            <a:custGeom>
              <a:rect b="b" l="l" r="r" t="t"/>
              <a:pathLst>
                <a:path extrusionOk="0" h="5408" w="3245">
                  <a:moveTo>
                    <a:pt x="2075" y="1"/>
                  </a:moveTo>
                  <a:lnTo>
                    <a:pt x="0" y="4348"/>
                  </a:lnTo>
                  <a:lnTo>
                    <a:pt x="1346" y="5408"/>
                  </a:lnTo>
                  <a:lnTo>
                    <a:pt x="3244" y="530"/>
                  </a:lnTo>
                  <a:lnTo>
                    <a:pt x="207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9"/>
            <p:cNvSpPr/>
            <p:nvPr/>
          </p:nvSpPr>
          <p:spPr>
            <a:xfrm>
              <a:off x="7080253" y="2436286"/>
              <a:ext cx="44878" cy="72992"/>
            </a:xfrm>
            <a:custGeom>
              <a:rect b="b" l="l" r="r" t="t"/>
              <a:pathLst>
                <a:path extrusionOk="0" h="5099" w="3135">
                  <a:moveTo>
                    <a:pt x="1965" y="0"/>
                  </a:moveTo>
                  <a:lnTo>
                    <a:pt x="1" y="4083"/>
                  </a:lnTo>
                  <a:lnTo>
                    <a:pt x="1347" y="5098"/>
                  </a:lnTo>
                  <a:lnTo>
                    <a:pt x="3135" y="508"/>
                  </a:lnTo>
                  <a:lnTo>
                    <a:pt x="1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9"/>
            <p:cNvSpPr/>
            <p:nvPr/>
          </p:nvSpPr>
          <p:spPr>
            <a:xfrm>
              <a:off x="7414193" y="2505785"/>
              <a:ext cx="69199" cy="200625"/>
            </a:xfrm>
            <a:custGeom>
              <a:rect b="b" l="l" r="r" t="t"/>
              <a:pathLst>
                <a:path extrusionOk="0" h="14015" w="4834">
                  <a:moveTo>
                    <a:pt x="1413" y="0"/>
                  </a:moveTo>
                  <a:lnTo>
                    <a:pt x="0" y="2715"/>
                  </a:lnTo>
                  <a:cubicBezTo>
                    <a:pt x="2737" y="7945"/>
                    <a:pt x="1832" y="14015"/>
                    <a:pt x="1832" y="14015"/>
                  </a:cubicBezTo>
                  <a:lnTo>
                    <a:pt x="4282" y="14015"/>
                  </a:lnTo>
                  <a:cubicBezTo>
                    <a:pt x="4282" y="14015"/>
                    <a:pt x="4833" y="12580"/>
                    <a:pt x="4745" y="9093"/>
                  </a:cubicBezTo>
                  <a:cubicBezTo>
                    <a:pt x="4679" y="5628"/>
                    <a:pt x="1413" y="0"/>
                    <a:pt x="1413"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9"/>
            <p:cNvSpPr/>
            <p:nvPr/>
          </p:nvSpPr>
          <p:spPr>
            <a:xfrm>
              <a:off x="7216732" y="2009241"/>
              <a:ext cx="169661" cy="233120"/>
            </a:xfrm>
            <a:custGeom>
              <a:rect b="b" l="l" r="r" t="t"/>
              <a:pathLst>
                <a:path extrusionOk="0" h="16285" w="11852">
                  <a:moveTo>
                    <a:pt x="6407" y="1"/>
                  </a:moveTo>
                  <a:cubicBezTo>
                    <a:pt x="6086" y="1"/>
                    <a:pt x="5746" y="20"/>
                    <a:pt x="5386" y="60"/>
                  </a:cubicBezTo>
                  <a:cubicBezTo>
                    <a:pt x="1" y="612"/>
                    <a:pt x="707" y="4474"/>
                    <a:pt x="1369" y="9683"/>
                  </a:cubicBezTo>
                  <a:cubicBezTo>
                    <a:pt x="1953" y="14180"/>
                    <a:pt x="5545" y="16284"/>
                    <a:pt x="6541" y="16284"/>
                  </a:cubicBezTo>
                  <a:cubicBezTo>
                    <a:pt x="6562" y="16284"/>
                    <a:pt x="6581" y="16283"/>
                    <a:pt x="6599" y="16281"/>
                  </a:cubicBezTo>
                  <a:cubicBezTo>
                    <a:pt x="7504" y="16193"/>
                    <a:pt x="11852" y="14185"/>
                    <a:pt x="11698" y="9550"/>
                  </a:cubicBezTo>
                  <a:cubicBezTo>
                    <a:pt x="11533" y="3805"/>
                    <a:pt x="10869" y="1"/>
                    <a:pt x="6407"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9"/>
            <p:cNvSpPr/>
            <p:nvPr/>
          </p:nvSpPr>
          <p:spPr>
            <a:xfrm>
              <a:off x="7302980" y="2010099"/>
              <a:ext cx="97542" cy="232218"/>
            </a:xfrm>
            <a:custGeom>
              <a:rect b="b" l="l" r="r" t="t"/>
              <a:pathLst>
                <a:path extrusionOk="0" h="16222" w="6814">
                  <a:moveTo>
                    <a:pt x="379" y="16190"/>
                  </a:moveTo>
                  <a:cubicBezTo>
                    <a:pt x="370" y="16192"/>
                    <a:pt x="362" y="16195"/>
                    <a:pt x="354" y="16199"/>
                  </a:cubicBezTo>
                  <a:cubicBezTo>
                    <a:pt x="362" y="16196"/>
                    <a:pt x="370" y="16193"/>
                    <a:pt x="379" y="16190"/>
                  </a:cubicBezTo>
                  <a:close/>
                  <a:moveTo>
                    <a:pt x="1192" y="0"/>
                  </a:moveTo>
                  <a:cubicBezTo>
                    <a:pt x="883" y="0"/>
                    <a:pt x="1" y="265"/>
                    <a:pt x="1" y="265"/>
                  </a:cubicBezTo>
                  <a:cubicBezTo>
                    <a:pt x="4166" y="882"/>
                    <a:pt x="6813" y="13672"/>
                    <a:pt x="379" y="16190"/>
                  </a:cubicBezTo>
                  <a:lnTo>
                    <a:pt x="379" y="16190"/>
                  </a:lnTo>
                  <a:cubicBezTo>
                    <a:pt x="392" y="16186"/>
                    <a:pt x="406" y="16184"/>
                    <a:pt x="419" y="16184"/>
                  </a:cubicBezTo>
                  <a:cubicBezTo>
                    <a:pt x="483" y="16184"/>
                    <a:pt x="541" y="16221"/>
                    <a:pt x="574" y="16221"/>
                  </a:cubicBezTo>
                  <a:cubicBezTo>
                    <a:pt x="1479" y="16133"/>
                    <a:pt x="5827" y="14125"/>
                    <a:pt x="5673" y="9490"/>
                  </a:cubicBezTo>
                  <a:cubicBezTo>
                    <a:pt x="5518" y="4105"/>
                    <a:pt x="4900" y="442"/>
                    <a:pt x="1192"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9"/>
            <p:cNvSpPr/>
            <p:nvPr/>
          </p:nvSpPr>
          <p:spPr>
            <a:xfrm>
              <a:off x="7374383" y="2108215"/>
              <a:ext cx="39509" cy="37505"/>
            </a:xfrm>
            <a:custGeom>
              <a:rect b="b" l="l" r="r" t="t"/>
              <a:pathLst>
                <a:path extrusionOk="0" h="2620" w="2760">
                  <a:moveTo>
                    <a:pt x="1395" y="0"/>
                  </a:moveTo>
                  <a:cubicBezTo>
                    <a:pt x="1342" y="0"/>
                    <a:pt x="1290" y="3"/>
                    <a:pt x="1236" y="10"/>
                  </a:cubicBezTo>
                  <a:cubicBezTo>
                    <a:pt x="530" y="98"/>
                    <a:pt x="0" y="738"/>
                    <a:pt x="89" y="1444"/>
                  </a:cubicBezTo>
                  <a:cubicBezTo>
                    <a:pt x="151" y="2130"/>
                    <a:pt x="722" y="2620"/>
                    <a:pt x="1396" y="2620"/>
                  </a:cubicBezTo>
                  <a:cubicBezTo>
                    <a:pt x="1438" y="2620"/>
                    <a:pt x="1480" y="2618"/>
                    <a:pt x="1523" y="2614"/>
                  </a:cubicBezTo>
                  <a:cubicBezTo>
                    <a:pt x="2229" y="2526"/>
                    <a:pt x="2759" y="1886"/>
                    <a:pt x="2671" y="1180"/>
                  </a:cubicBezTo>
                  <a:cubicBezTo>
                    <a:pt x="2609" y="505"/>
                    <a:pt x="2055" y="0"/>
                    <a:pt x="1395"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9"/>
            <p:cNvSpPr/>
            <p:nvPr/>
          </p:nvSpPr>
          <p:spPr>
            <a:xfrm>
              <a:off x="7317094" y="2005519"/>
              <a:ext cx="74681" cy="114277"/>
            </a:xfrm>
            <a:custGeom>
              <a:rect b="b" l="l" r="r" t="t"/>
              <a:pathLst>
                <a:path extrusionOk="0" h="7983" w="5217">
                  <a:moveTo>
                    <a:pt x="1756" y="0"/>
                  </a:moveTo>
                  <a:cubicBezTo>
                    <a:pt x="1" y="0"/>
                    <a:pt x="471" y="960"/>
                    <a:pt x="471" y="960"/>
                  </a:cubicBezTo>
                  <a:cubicBezTo>
                    <a:pt x="3738" y="1953"/>
                    <a:pt x="3539" y="7824"/>
                    <a:pt x="4355" y="7978"/>
                  </a:cubicBezTo>
                  <a:cubicBezTo>
                    <a:pt x="4367" y="7981"/>
                    <a:pt x="4379" y="7982"/>
                    <a:pt x="4392" y="7982"/>
                  </a:cubicBezTo>
                  <a:cubicBezTo>
                    <a:pt x="4706" y="7982"/>
                    <a:pt x="5216" y="7206"/>
                    <a:pt x="5216" y="7206"/>
                  </a:cubicBezTo>
                  <a:cubicBezTo>
                    <a:pt x="5216" y="7206"/>
                    <a:pt x="4289" y="122"/>
                    <a:pt x="2104" y="11"/>
                  </a:cubicBezTo>
                  <a:cubicBezTo>
                    <a:pt x="1980" y="4"/>
                    <a:pt x="1864" y="0"/>
                    <a:pt x="1756" y="0"/>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9"/>
            <p:cNvSpPr/>
            <p:nvPr/>
          </p:nvSpPr>
          <p:spPr>
            <a:xfrm>
              <a:off x="7266018" y="2096662"/>
              <a:ext cx="32867" cy="74424"/>
            </a:xfrm>
            <a:custGeom>
              <a:rect b="b" l="l" r="r" t="t"/>
              <a:pathLst>
                <a:path extrusionOk="0" h="5199" w="2296">
                  <a:moveTo>
                    <a:pt x="354" y="0"/>
                  </a:moveTo>
                  <a:lnTo>
                    <a:pt x="354" y="0"/>
                  </a:lnTo>
                  <a:cubicBezTo>
                    <a:pt x="354" y="1"/>
                    <a:pt x="1082" y="994"/>
                    <a:pt x="1170" y="2141"/>
                  </a:cubicBezTo>
                  <a:cubicBezTo>
                    <a:pt x="1258" y="3421"/>
                    <a:pt x="1" y="4194"/>
                    <a:pt x="45" y="4414"/>
                  </a:cubicBezTo>
                  <a:cubicBezTo>
                    <a:pt x="406" y="5053"/>
                    <a:pt x="1045" y="5198"/>
                    <a:pt x="1550" y="5198"/>
                  </a:cubicBezTo>
                  <a:cubicBezTo>
                    <a:pt x="1969" y="5198"/>
                    <a:pt x="2296" y="5098"/>
                    <a:pt x="2296" y="5098"/>
                  </a:cubicBezTo>
                  <a:cubicBezTo>
                    <a:pt x="1170" y="4988"/>
                    <a:pt x="398" y="4238"/>
                    <a:pt x="398" y="4238"/>
                  </a:cubicBezTo>
                  <a:cubicBezTo>
                    <a:pt x="398" y="4238"/>
                    <a:pt x="1832" y="3002"/>
                    <a:pt x="1722" y="2097"/>
                  </a:cubicBezTo>
                  <a:cubicBezTo>
                    <a:pt x="1612" y="1170"/>
                    <a:pt x="354" y="1"/>
                    <a:pt x="354" y="0"/>
                  </a:cubicBezTo>
                  <a:close/>
                </a:path>
              </a:pathLst>
            </a:custGeom>
            <a:solidFill>
              <a:srgbClr val="D59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9"/>
            <p:cNvSpPr/>
            <p:nvPr/>
          </p:nvSpPr>
          <p:spPr>
            <a:xfrm>
              <a:off x="7300460" y="2082920"/>
              <a:ext cx="48657" cy="10078"/>
            </a:xfrm>
            <a:custGeom>
              <a:rect b="b" l="l" r="r" t="t"/>
              <a:pathLst>
                <a:path extrusionOk="0" h="704" w="3399">
                  <a:moveTo>
                    <a:pt x="904" y="0"/>
                  </a:moveTo>
                  <a:cubicBezTo>
                    <a:pt x="238" y="0"/>
                    <a:pt x="0" y="163"/>
                    <a:pt x="0" y="409"/>
                  </a:cubicBezTo>
                  <a:cubicBezTo>
                    <a:pt x="0" y="541"/>
                    <a:pt x="662" y="497"/>
                    <a:pt x="1744" y="563"/>
                  </a:cubicBezTo>
                  <a:cubicBezTo>
                    <a:pt x="2455" y="611"/>
                    <a:pt x="2986" y="703"/>
                    <a:pt x="3237" y="703"/>
                  </a:cubicBezTo>
                  <a:cubicBezTo>
                    <a:pt x="3337" y="703"/>
                    <a:pt x="3393" y="689"/>
                    <a:pt x="3399" y="651"/>
                  </a:cubicBezTo>
                  <a:cubicBezTo>
                    <a:pt x="3399" y="519"/>
                    <a:pt x="2648" y="122"/>
                    <a:pt x="1501" y="33"/>
                  </a:cubicBezTo>
                  <a:cubicBezTo>
                    <a:pt x="1272" y="11"/>
                    <a:pt x="1074" y="0"/>
                    <a:pt x="904" y="0"/>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9"/>
            <p:cNvSpPr/>
            <p:nvPr/>
          </p:nvSpPr>
          <p:spPr>
            <a:xfrm>
              <a:off x="7228742" y="2090564"/>
              <a:ext cx="33698" cy="16004"/>
            </a:xfrm>
            <a:custGeom>
              <a:rect b="b" l="l" r="r" t="t"/>
              <a:pathLst>
                <a:path extrusionOk="0" h="1118" w="2354">
                  <a:moveTo>
                    <a:pt x="1933" y="0"/>
                  </a:moveTo>
                  <a:cubicBezTo>
                    <a:pt x="1860" y="0"/>
                    <a:pt x="1775" y="9"/>
                    <a:pt x="1678" y="29"/>
                  </a:cubicBezTo>
                  <a:cubicBezTo>
                    <a:pt x="353" y="360"/>
                    <a:pt x="0" y="912"/>
                    <a:pt x="44" y="1088"/>
                  </a:cubicBezTo>
                  <a:cubicBezTo>
                    <a:pt x="55" y="1109"/>
                    <a:pt x="76" y="1118"/>
                    <a:pt x="108" y="1118"/>
                  </a:cubicBezTo>
                  <a:cubicBezTo>
                    <a:pt x="292" y="1118"/>
                    <a:pt x="836" y="823"/>
                    <a:pt x="1810" y="448"/>
                  </a:cubicBezTo>
                  <a:cubicBezTo>
                    <a:pt x="2353" y="280"/>
                    <a:pt x="2340" y="0"/>
                    <a:pt x="1933" y="0"/>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9"/>
            <p:cNvSpPr/>
            <p:nvPr/>
          </p:nvSpPr>
          <p:spPr>
            <a:xfrm>
              <a:off x="7306773" y="2111493"/>
              <a:ext cx="32867" cy="21916"/>
            </a:xfrm>
            <a:custGeom>
              <a:rect b="b" l="l" r="r" t="t"/>
              <a:pathLst>
                <a:path extrusionOk="0" h="1531" w="2296">
                  <a:moveTo>
                    <a:pt x="932" y="1"/>
                  </a:moveTo>
                  <a:cubicBezTo>
                    <a:pt x="916" y="1"/>
                    <a:pt x="899" y="1"/>
                    <a:pt x="883" y="2"/>
                  </a:cubicBezTo>
                  <a:cubicBezTo>
                    <a:pt x="221" y="24"/>
                    <a:pt x="0" y="664"/>
                    <a:pt x="0" y="664"/>
                  </a:cubicBezTo>
                  <a:cubicBezTo>
                    <a:pt x="0" y="664"/>
                    <a:pt x="242" y="1530"/>
                    <a:pt x="938" y="1530"/>
                  </a:cubicBezTo>
                  <a:cubicBezTo>
                    <a:pt x="970" y="1530"/>
                    <a:pt x="1003" y="1528"/>
                    <a:pt x="1038" y="1524"/>
                  </a:cubicBezTo>
                  <a:cubicBezTo>
                    <a:pt x="1810" y="1436"/>
                    <a:pt x="2296" y="421"/>
                    <a:pt x="2296" y="421"/>
                  </a:cubicBezTo>
                  <a:cubicBezTo>
                    <a:pt x="2296" y="421"/>
                    <a:pt x="1582" y="1"/>
                    <a:pt x="932" y="1"/>
                  </a:cubicBezTo>
                  <a:close/>
                </a:path>
              </a:pathLst>
            </a:custGeom>
            <a:solidFill>
              <a:srgbClr val="FFE4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9"/>
            <p:cNvSpPr/>
            <p:nvPr/>
          </p:nvSpPr>
          <p:spPr>
            <a:xfrm>
              <a:off x="7309622" y="2114642"/>
              <a:ext cx="21487" cy="18695"/>
            </a:xfrm>
            <a:custGeom>
              <a:rect b="b" l="l" r="r" t="t"/>
              <a:pathLst>
                <a:path extrusionOk="0" h="1306" w="1501">
                  <a:moveTo>
                    <a:pt x="712" y="1"/>
                  </a:moveTo>
                  <a:cubicBezTo>
                    <a:pt x="696" y="1"/>
                    <a:pt x="679" y="1"/>
                    <a:pt x="662" y="2"/>
                  </a:cubicBezTo>
                  <a:cubicBezTo>
                    <a:pt x="287" y="24"/>
                    <a:pt x="0" y="355"/>
                    <a:pt x="22" y="731"/>
                  </a:cubicBezTo>
                  <a:cubicBezTo>
                    <a:pt x="64" y="1069"/>
                    <a:pt x="390" y="1306"/>
                    <a:pt x="747" y="1306"/>
                  </a:cubicBezTo>
                  <a:cubicBezTo>
                    <a:pt x="763" y="1306"/>
                    <a:pt x="779" y="1305"/>
                    <a:pt x="795" y="1304"/>
                  </a:cubicBezTo>
                  <a:cubicBezTo>
                    <a:pt x="1192" y="1238"/>
                    <a:pt x="1501" y="951"/>
                    <a:pt x="1435" y="576"/>
                  </a:cubicBezTo>
                  <a:cubicBezTo>
                    <a:pt x="1413" y="238"/>
                    <a:pt x="1089" y="1"/>
                    <a:pt x="7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9"/>
            <p:cNvSpPr/>
            <p:nvPr/>
          </p:nvSpPr>
          <p:spPr>
            <a:xfrm>
              <a:off x="7304884" y="2108343"/>
              <a:ext cx="45822" cy="16763"/>
            </a:xfrm>
            <a:custGeom>
              <a:rect b="b" l="l" r="r" t="t"/>
              <a:pathLst>
                <a:path extrusionOk="0" h="1171" w="3201">
                  <a:moveTo>
                    <a:pt x="3200" y="1"/>
                  </a:moveTo>
                  <a:lnTo>
                    <a:pt x="2494" y="288"/>
                  </a:lnTo>
                  <a:cubicBezTo>
                    <a:pt x="2494" y="288"/>
                    <a:pt x="1917" y="8"/>
                    <a:pt x="1312" y="8"/>
                  </a:cubicBezTo>
                  <a:cubicBezTo>
                    <a:pt x="753" y="8"/>
                    <a:pt x="170" y="248"/>
                    <a:pt x="0" y="1171"/>
                  </a:cubicBezTo>
                  <a:cubicBezTo>
                    <a:pt x="0" y="1171"/>
                    <a:pt x="413" y="501"/>
                    <a:pt x="980" y="501"/>
                  </a:cubicBezTo>
                  <a:cubicBezTo>
                    <a:pt x="1013" y="501"/>
                    <a:pt x="1047" y="504"/>
                    <a:pt x="1081" y="509"/>
                  </a:cubicBezTo>
                  <a:cubicBezTo>
                    <a:pt x="1832" y="575"/>
                    <a:pt x="2626" y="773"/>
                    <a:pt x="2626" y="773"/>
                  </a:cubicBezTo>
                  <a:lnTo>
                    <a:pt x="32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9"/>
            <p:cNvSpPr/>
            <p:nvPr/>
          </p:nvSpPr>
          <p:spPr>
            <a:xfrm>
              <a:off x="7240423" y="2120311"/>
              <a:ext cx="27828" cy="20986"/>
            </a:xfrm>
            <a:custGeom>
              <a:rect b="b" l="l" r="r" t="t"/>
              <a:pathLst>
                <a:path extrusionOk="0" h="1466" w="1944">
                  <a:moveTo>
                    <a:pt x="814" y="0"/>
                  </a:moveTo>
                  <a:cubicBezTo>
                    <a:pt x="786" y="0"/>
                    <a:pt x="758" y="1"/>
                    <a:pt x="729" y="4"/>
                  </a:cubicBezTo>
                  <a:cubicBezTo>
                    <a:pt x="155" y="26"/>
                    <a:pt x="1" y="555"/>
                    <a:pt x="1" y="555"/>
                  </a:cubicBezTo>
                  <a:cubicBezTo>
                    <a:pt x="1" y="555"/>
                    <a:pt x="203" y="1466"/>
                    <a:pt x="860" y="1466"/>
                  </a:cubicBezTo>
                  <a:cubicBezTo>
                    <a:pt x="889" y="1466"/>
                    <a:pt x="919" y="1464"/>
                    <a:pt x="950" y="1460"/>
                  </a:cubicBezTo>
                  <a:cubicBezTo>
                    <a:pt x="1656" y="1372"/>
                    <a:pt x="1943" y="401"/>
                    <a:pt x="1943" y="401"/>
                  </a:cubicBezTo>
                  <a:cubicBezTo>
                    <a:pt x="1943" y="401"/>
                    <a:pt x="1383" y="0"/>
                    <a:pt x="814" y="0"/>
                  </a:cubicBezTo>
                  <a:close/>
                </a:path>
              </a:pathLst>
            </a:custGeom>
            <a:solidFill>
              <a:srgbClr val="FFE4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9"/>
            <p:cNvSpPr/>
            <p:nvPr/>
          </p:nvSpPr>
          <p:spPr>
            <a:xfrm>
              <a:off x="7242957" y="2123446"/>
              <a:ext cx="20227" cy="17794"/>
            </a:xfrm>
            <a:custGeom>
              <a:rect b="b" l="l" r="r" t="t"/>
              <a:pathLst>
                <a:path extrusionOk="0" h="1243" w="1413">
                  <a:moveTo>
                    <a:pt x="718" y="0"/>
                  </a:moveTo>
                  <a:cubicBezTo>
                    <a:pt x="692" y="0"/>
                    <a:pt x="666" y="2"/>
                    <a:pt x="640" y="5"/>
                  </a:cubicBezTo>
                  <a:cubicBezTo>
                    <a:pt x="265" y="49"/>
                    <a:pt x="0" y="358"/>
                    <a:pt x="45" y="689"/>
                  </a:cubicBezTo>
                  <a:cubicBezTo>
                    <a:pt x="87" y="1006"/>
                    <a:pt x="392" y="1243"/>
                    <a:pt x="728" y="1243"/>
                  </a:cubicBezTo>
                  <a:cubicBezTo>
                    <a:pt x="743" y="1243"/>
                    <a:pt x="758" y="1242"/>
                    <a:pt x="773" y="1241"/>
                  </a:cubicBezTo>
                  <a:cubicBezTo>
                    <a:pt x="1126" y="1219"/>
                    <a:pt x="1413" y="888"/>
                    <a:pt x="1347" y="557"/>
                  </a:cubicBezTo>
                  <a:cubicBezTo>
                    <a:pt x="1326" y="250"/>
                    <a:pt x="1041" y="0"/>
                    <a:pt x="7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9"/>
            <p:cNvSpPr/>
            <p:nvPr/>
          </p:nvSpPr>
          <p:spPr>
            <a:xfrm>
              <a:off x="7230002" y="2117705"/>
              <a:ext cx="40139" cy="14358"/>
            </a:xfrm>
            <a:custGeom>
              <a:rect b="b" l="l" r="r" t="t"/>
              <a:pathLst>
                <a:path extrusionOk="0" h="1003" w="2804">
                  <a:moveTo>
                    <a:pt x="1478" y="1"/>
                  </a:moveTo>
                  <a:cubicBezTo>
                    <a:pt x="1126" y="1"/>
                    <a:pt x="771" y="142"/>
                    <a:pt x="508" y="517"/>
                  </a:cubicBezTo>
                  <a:lnTo>
                    <a:pt x="1" y="406"/>
                  </a:lnTo>
                  <a:lnTo>
                    <a:pt x="596" y="1002"/>
                  </a:lnTo>
                  <a:cubicBezTo>
                    <a:pt x="596" y="1002"/>
                    <a:pt x="839" y="539"/>
                    <a:pt x="1435" y="450"/>
                  </a:cubicBezTo>
                  <a:cubicBezTo>
                    <a:pt x="1483" y="443"/>
                    <a:pt x="1533" y="439"/>
                    <a:pt x="1584" y="439"/>
                  </a:cubicBezTo>
                  <a:cubicBezTo>
                    <a:pt x="2123" y="439"/>
                    <a:pt x="2803" y="826"/>
                    <a:pt x="2803" y="826"/>
                  </a:cubicBezTo>
                  <a:cubicBezTo>
                    <a:pt x="2719" y="445"/>
                    <a:pt x="2102" y="1"/>
                    <a:pt x="14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9"/>
            <p:cNvSpPr/>
            <p:nvPr/>
          </p:nvSpPr>
          <p:spPr>
            <a:xfrm>
              <a:off x="7325726" y="2180491"/>
              <a:ext cx="4438" cy="3321"/>
            </a:xfrm>
            <a:custGeom>
              <a:rect b="b" l="l" r="r" t="t"/>
              <a:pathLst>
                <a:path extrusionOk="0" h="232" w="310">
                  <a:moveTo>
                    <a:pt x="210" y="0"/>
                  </a:moveTo>
                  <a:cubicBezTo>
                    <a:pt x="192" y="0"/>
                    <a:pt x="173" y="6"/>
                    <a:pt x="155" y="15"/>
                  </a:cubicBezTo>
                  <a:cubicBezTo>
                    <a:pt x="111" y="59"/>
                    <a:pt x="1" y="169"/>
                    <a:pt x="45" y="213"/>
                  </a:cubicBezTo>
                  <a:cubicBezTo>
                    <a:pt x="51" y="226"/>
                    <a:pt x="67" y="232"/>
                    <a:pt x="88" y="232"/>
                  </a:cubicBezTo>
                  <a:cubicBezTo>
                    <a:pt x="137" y="232"/>
                    <a:pt x="212" y="201"/>
                    <a:pt x="243" y="169"/>
                  </a:cubicBezTo>
                  <a:cubicBezTo>
                    <a:pt x="310" y="147"/>
                    <a:pt x="310" y="81"/>
                    <a:pt x="288" y="37"/>
                  </a:cubicBezTo>
                  <a:cubicBezTo>
                    <a:pt x="262" y="11"/>
                    <a:pt x="236"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9"/>
            <p:cNvSpPr/>
            <p:nvPr/>
          </p:nvSpPr>
          <p:spPr>
            <a:xfrm>
              <a:off x="7266963" y="2187835"/>
              <a:ext cx="4123" cy="3092"/>
            </a:xfrm>
            <a:custGeom>
              <a:rect b="b" l="l" r="r" t="t"/>
              <a:pathLst>
                <a:path extrusionOk="0" h="216" w="288">
                  <a:moveTo>
                    <a:pt x="99" y="1"/>
                  </a:moveTo>
                  <a:cubicBezTo>
                    <a:pt x="71" y="1"/>
                    <a:pt x="47" y="17"/>
                    <a:pt x="23" y="54"/>
                  </a:cubicBezTo>
                  <a:cubicBezTo>
                    <a:pt x="1" y="98"/>
                    <a:pt x="1" y="164"/>
                    <a:pt x="67" y="186"/>
                  </a:cubicBezTo>
                  <a:cubicBezTo>
                    <a:pt x="96" y="186"/>
                    <a:pt x="165" y="215"/>
                    <a:pt x="221" y="215"/>
                  </a:cubicBezTo>
                  <a:cubicBezTo>
                    <a:pt x="248" y="215"/>
                    <a:pt x="273" y="208"/>
                    <a:pt x="288" y="186"/>
                  </a:cubicBezTo>
                  <a:cubicBezTo>
                    <a:pt x="288" y="142"/>
                    <a:pt x="177" y="32"/>
                    <a:pt x="177" y="32"/>
                  </a:cubicBezTo>
                  <a:cubicBezTo>
                    <a:pt x="148" y="12"/>
                    <a:pt x="122"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9"/>
            <p:cNvSpPr/>
            <p:nvPr/>
          </p:nvSpPr>
          <p:spPr>
            <a:xfrm>
              <a:off x="7291614" y="2209708"/>
              <a:ext cx="18023" cy="6155"/>
            </a:xfrm>
            <a:custGeom>
              <a:rect b="b" l="l" r="r" t="t"/>
              <a:pathLst>
                <a:path extrusionOk="0" h="430" w="1259">
                  <a:moveTo>
                    <a:pt x="745" y="0"/>
                  </a:moveTo>
                  <a:cubicBezTo>
                    <a:pt x="703" y="0"/>
                    <a:pt x="661" y="1"/>
                    <a:pt x="618" y="4"/>
                  </a:cubicBezTo>
                  <a:cubicBezTo>
                    <a:pt x="265" y="48"/>
                    <a:pt x="0" y="181"/>
                    <a:pt x="22" y="291"/>
                  </a:cubicBezTo>
                  <a:cubicBezTo>
                    <a:pt x="22" y="383"/>
                    <a:pt x="237" y="429"/>
                    <a:pt x="500" y="429"/>
                  </a:cubicBezTo>
                  <a:cubicBezTo>
                    <a:pt x="553" y="429"/>
                    <a:pt x="607" y="427"/>
                    <a:pt x="662" y="424"/>
                  </a:cubicBezTo>
                  <a:cubicBezTo>
                    <a:pt x="1015" y="401"/>
                    <a:pt x="1258" y="269"/>
                    <a:pt x="1258" y="159"/>
                  </a:cubicBezTo>
                  <a:cubicBezTo>
                    <a:pt x="1258" y="63"/>
                    <a:pt x="1024" y="0"/>
                    <a:pt x="745"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9"/>
            <p:cNvSpPr/>
            <p:nvPr/>
          </p:nvSpPr>
          <p:spPr>
            <a:xfrm>
              <a:off x="7201887" y="1992821"/>
              <a:ext cx="131125" cy="77945"/>
            </a:xfrm>
            <a:custGeom>
              <a:rect b="b" l="l" r="r" t="t"/>
              <a:pathLst>
                <a:path extrusionOk="0" h="5445" w="9160">
                  <a:moveTo>
                    <a:pt x="5071" y="0"/>
                  </a:moveTo>
                  <a:cubicBezTo>
                    <a:pt x="3347" y="0"/>
                    <a:pt x="1758" y="592"/>
                    <a:pt x="1016" y="1627"/>
                  </a:cubicBezTo>
                  <a:cubicBezTo>
                    <a:pt x="0" y="3061"/>
                    <a:pt x="1920" y="5445"/>
                    <a:pt x="1920" y="5445"/>
                  </a:cubicBezTo>
                  <a:cubicBezTo>
                    <a:pt x="2627" y="2245"/>
                    <a:pt x="7438" y="2686"/>
                    <a:pt x="8431" y="1891"/>
                  </a:cubicBezTo>
                  <a:cubicBezTo>
                    <a:pt x="8939" y="1516"/>
                    <a:pt x="9159" y="1251"/>
                    <a:pt x="9159" y="1251"/>
                  </a:cubicBezTo>
                  <a:cubicBezTo>
                    <a:pt x="7962" y="391"/>
                    <a:pt x="6472" y="0"/>
                    <a:pt x="5071" y="0"/>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9"/>
            <p:cNvSpPr/>
            <p:nvPr/>
          </p:nvSpPr>
          <p:spPr>
            <a:xfrm>
              <a:off x="7388913" y="2116503"/>
              <a:ext cx="16448" cy="20614"/>
            </a:xfrm>
            <a:custGeom>
              <a:rect b="b" l="l" r="r" t="t"/>
              <a:pathLst>
                <a:path extrusionOk="0" h="1440" w="1149">
                  <a:moveTo>
                    <a:pt x="360" y="1"/>
                  </a:moveTo>
                  <a:cubicBezTo>
                    <a:pt x="336" y="1"/>
                    <a:pt x="312" y="2"/>
                    <a:pt x="287" y="5"/>
                  </a:cubicBezTo>
                  <a:cubicBezTo>
                    <a:pt x="177" y="5"/>
                    <a:pt x="89" y="49"/>
                    <a:pt x="1" y="93"/>
                  </a:cubicBezTo>
                  <a:cubicBezTo>
                    <a:pt x="287" y="181"/>
                    <a:pt x="530" y="424"/>
                    <a:pt x="552" y="733"/>
                  </a:cubicBezTo>
                  <a:cubicBezTo>
                    <a:pt x="619" y="1042"/>
                    <a:pt x="442" y="1307"/>
                    <a:pt x="199" y="1417"/>
                  </a:cubicBezTo>
                  <a:cubicBezTo>
                    <a:pt x="287" y="1439"/>
                    <a:pt x="376" y="1439"/>
                    <a:pt x="442" y="1439"/>
                  </a:cubicBezTo>
                  <a:cubicBezTo>
                    <a:pt x="839" y="1395"/>
                    <a:pt x="1148" y="1042"/>
                    <a:pt x="1082" y="645"/>
                  </a:cubicBezTo>
                  <a:cubicBezTo>
                    <a:pt x="1041" y="294"/>
                    <a:pt x="709" y="1"/>
                    <a:pt x="360" y="1"/>
                  </a:cubicBezTo>
                  <a:close/>
                </a:path>
              </a:pathLst>
            </a:custGeom>
            <a:solidFill>
              <a:srgbClr val="D59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9"/>
            <p:cNvSpPr/>
            <p:nvPr/>
          </p:nvSpPr>
          <p:spPr>
            <a:xfrm>
              <a:off x="7403128" y="2111192"/>
              <a:ext cx="8861" cy="6971"/>
            </a:xfrm>
            <a:custGeom>
              <a:rect b="b" l="l" r="r" t="t"/>
              <a:pathLst>
                <a:path extrusionOk="0" h="487" w="619">
                  <a:moveTo>
                    <a:pt x="508" y="1"/>
                  </a:moveTo>
                  <a:lnTo>
                    <a:pt x="1" y="265"/>
                  </a:lnTo>
                  <a:lnTo>
                    <a:pt x="111" y="486"/>
                  </a:lnTo>
                  <a:lnTo>
                    <a:pt x="619" y="243"/>
                  </a:lnTo>
                  <a:lnTo>
                    <a:pt x="5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9"/>
            <p:cNvSpPr/>
            <p:nvPr/>
          </p:nvSpPr>
          <p:spPr>
            <a:xfrm>
              <a:off x="7406291" y="2118149"/>
              <a:ext cx="8546" cy="6327"/>
            </a:xfrm>
            <a:custGeom>
              <a:rect b="b" l="l" r="r" t="t"/>
              <a:pathLst>
                <a:path extrusionOk="0" h="442" w="597">
                  <a:moveTo>
                    <a:pt x="508" y="0"/>
                  </a:moveTo>
                  <a:lnTo>
                    <a:pt x="0" y="199"/>
                  </a:lnTo>
                  <a:lnTo>
                    <a:pt x="89" y="441"/>
                  </a:lnTo>
                  <a:lnTo>
                    <a:pt x="596" y="287"/>
                  </a:lnTo>
                  <a:lnTo>
                    <a:pt x="50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9"/>
            <p:cNvSpPr/>
            <p:nvPr/>
          </p:nvSpPr>
          <p:spPr>
            <a:xfrm>
              <a:off x="7387023" y="2137102"/>
              <a:ext cx="7272" cy="7272"/>
            </a:xfrm>
            <a:custGeom>
              <a:rect b="b" l="l" r="r" t="t"/>
              <a:pathLst>
                <a:path extrusionOk="0" h="508" w="508">
                  <a:moveTo>
                    <a:pt x="243" y="0"/>
                  </a:moveTo>
                  <a:cubicBezTo>
                    <a:pt x="110" y="0"/>
                    <a:pt x="0" y="111"/>
                    <a:pt x="0" y="265"/>
                  </a:cubicBezTo>
                  <a:cubicBezTo>
                    <a:pt x="0" y="398"/>
                    <a:pt x="110" y="508"/>
                    <a:pt x="243" y="508"/>
                  </a:cubicBezTo>
                  <a:cubicBezTo>
                    <a:pt x="397" y="508"/>
                    <a:pt x="508" y="398"/>
                    <a:pt x="508" y="265"/>
                  </a:cubicBezTo>
                  <a:cubicBezTo>
                    <a:pt x="508" y="111"/>
                    <a:pt x="397" y="0"/>
                    <a:pt x="24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9"/>
            <p:cNvSpPr/>
            <p:nvPr/>
          </p:nvSpPr>
          <p:spPr>
            <a:xfrm>
              <a:off x="7187987" y="1954586"/>
              <a:ext cx="150809" cy="107076"/>
            </a:xfrm>
            <a:custGeom>
              <a:rect b="b" l="l" r="r" t="t"/>
              <a:pathLst>
                <a:path extrusionOk="0" h="7480" w="10535">
                  <a:moveTo>
                    <a:pt x="8517" y="0"/>
                  </a:moveTo>
                  <a:cubicBezTo>
                    <a:pt x="7973" y="0"/>
                    <a:pt x="7283" y="134"/>
                    <a:pt x="6423" y="458"/>
                  </a:cubicBezTo>
                  <a:cubicBezTo>
                    <a:pt x="2627" y="1870"/>
                    <a:pt x="0" y="6769"/>
                    <a:pt x="442" y="7321"/>
                  </a:cubicBezTo>
                  <a:cubicBezTo>
                    <a:pt x="532" y="7431"/>
                    <a:pt x="637" y="7479"/>
                    <a:pt x="759" y="7479"/>
                  </a:cubicBezTo>
                  <a:cubicBezTo>
                    <a:pt x="1499" y="7479"/>
                    <a:pt x="2887" y="5689"/>
                    <a:pt x="5805" y="4761"/>
                  </a:cubicBezTo>
                  <a:cubicBezTo>
                    <a:pt x="8166" y="4011"/>
                    <a:pt x="9115" y="3812"/>
                    <a:pt x="9954" y="2488"/>
                  </a:cubicBezTo>
                  <a:cubicBezTo>
                    <a:pt x="10535" y="1582"/>
                    <a:pt x="10388" y="0"/>
                    <a:pt x="8517" y="0"/>
                  </a:cubicBezTo>
                  <a:close/>
                </a:path>
              </a:pathLst>
            </a:custGeom>
            <a:solidFill>
              <a:srgbClr val="CE82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9"/>
            <p:cNvSpPr/>
            <p:nvPr/>
          </p:nvSpPr>
          <p:spPr>
            <a:xfrm>
              <a:off x="7342160" y="1968872"/>
              <a:ext cx="74567" cy="77931"/>
            </a:xfrm>
            <a:custGeom>
              <a:rect b="b" l="l" r="r" t="t"/>
              <a:pathLst>
                <a:path extrusionOk="0" h="5444" w="5209">
                  <a:moveTo>
                    <a:pt x="2088" y="0"/>
                  </a:moveTo>
                  <a:cubicBezTo>
                    <a:pt x="1849" y="0"/>
                    <a:pt x="1614" y="31"/>
                    <a:pt x="1391" y="100"/>
                  </a:cubicBezTo>
                  <a:cubicBezTo>
                    <a:pt x="0" y="563"/>
                    <a:pt x="287" y="3101"/>
                    <a:pt x="287" y="3101"/>
                  </a:cubicBezTo>
                  <a:cubicBezTo>
                    <a:pt x="244" y="3468"/>
                    <a:pt x="1385" y="5443"/>
                    <a:pt x="2427" y="5443"/>
                  </a:cubicBezTo>
                  <a:cubicBezTo>
                    <a:pt x="2450" y="5443"/>
                    <a:pt x="2472" y="5442"/>
                    <a:pt x="2494" y="5440"/>
                  </a:cubicBezTo>
                  <a:cubicBezTo>
                    <a:pt x="3576" y="5352"/>
                    <a:pt x="5209" y="2373"/>
                    <a:pt x="4988" y="1578"/>
                  </a:cubicBezTo>
                  <a:cubicBezTo>
                    <a:pt x="4802" y="907"/>
                    <a:pt x="3387" y="0"/>
                    <a:pt x="2088" y="0"/>
                  </a:cubicBezTo>
                  <a:close/>
                </a:path>
              </a:pathLst>
            </a:custGeom>
            <a:solidFill>
              <a:srgbClr val="CE82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9"/>
            <p:cNvSpPr/>
            <p:nvPr/>
          </p:nvSpPr>
          <p:spPr>
            <a:xfrm>
              <a:off x="7368056" y="2081173"/>
              <a:ext cx="24035" cy="38336"/>
            </a:xfrm>
            <a:custGeom>
              <a:rect b="b" l="l" r="r" t="t"/>
              <a:pathLst>
                <a:path extrusionOk="0" h="2678" w="1679">
                  <a:moveTo>
                    <a:pt x="1347" y="1"/>
                  </a:moveTo>
                  <a:cubicBezTo>
                    <a:pt x="869" y="221"/>
                    <a:pt x="488" y="266"/>
                    <a:pt x="256" y="266"/>
                  </a:cubicBezTo>
                  <a:cubicBezTo>
                    <a:pt x="92" y="266"/>
                    <a:pt x="1" y="244"/>
                    <a:pt x="1" y="244"/>
                  </a:cubicBezTo>
                  <a:lnTo>
                    <a:pt x="1" y="244"/>
                  </a:lnTo>
                  <a:cubicBezTo>
                    <a:pt x="332" y="1546"/>
                    <a:pt x="509" y="2627"/>
                    <a:pt x="840" y="2671"/>
                  </a:cubicBezTo>
                  <a:cubicBezTo>
                    <a:pt x="854" y="2676"/>
                    <a:pt x="868" y="2678"/>
                    <a:pt x="883" y="2678"/>
                  </a:cubicBezTo>
                  <a:cubicBezTo>
                    <a:pt x="1179" y="2678"/>
                    <a:pt x="1678" y="1899"/>
                    <a:pt x="1678" y="1899"/>
                  </a:cubicBezTo>
                  <a:cubicBezTo>
                    <a:pt x="1678" y="1899"/>
                    <a:pt x="1568" y="1082"/>
                    <a:pt x="1347" y="1"/>
                  </a:cubicBezTo>
                  <a:close/>
                </a:path>
              </a:pathLst>
            </a:custGeom>
            <a:solidFill>
              <a:srgbClr val="BC67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a:off x="7229372" y="2026519"/>
              <a:ext cx="72047" cy="59092"/>
            </a:xfrm>
            <a:custGeom>
              <a:rect b="b" l="l" r="r" t="t"/>
              <a:pathLst>
                <a:path extrusionOk="0" h="4128" w="5033">
                  <a:moveTo>
                    <a:pt x="5002" y="1"/>
                  </a:moveTo>
                  <a:cubicBezTo>
                    <a:pt x="4781" y="1"/>
                    <a:pt x="3438" y="20"/>
                    <a:pt x="2847" y="509"/>
                  </a:cubicBezTo>
                  <a:cubicBezTo>
                    <a:pt x="2428" y="531"/>
                    <a:pt x="949" y="1060"/>
                    <a:pt x="0" y="3466"/>
                  </a:cubicBezTo>
                  <a:lnTo>
                    <a:pt x="45" y="4128"/>
                  </a:lnTo>
                  <a:cubicBezTo>
                    <a:pt x="45" y="4128"/>
                    <a:pt x="530" y="1502"/>
                    <a:pt x="5032" y="1"/>
                  </a:cubicBezTo>
                  <a:cubicBezTo>
                    <a:pt x="5031" y="1"/>
                    <a:pt x="5020" y="1"/>
                    <a:pt x="5002" y="1"/>
                  </a:cubicBezTo>
                  <a:close/>
                </a:path>
              </a:pathLst>
            </a:custGeom>
            <a:solidFill>
              <a:srgbClr val="C275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a:off x="7375328" y="2265050"/>
              <a:ext cx="42988" cy="67309"/>
            </a:xfrm>
            <a:custGeom>
              <a:rect b="b" l="l" r="r" t="t"/>
              <a:pathLst>
                <a:path extrusionOk="0" h="4702" w="3003">
                  <a:moveTo>
                    <a:pt x="2693" y="0"/>
                  </a:moveTo>
                  <a:lnTo>
                    <a:pt x="1" y="2914"/>
                  </a:lnTo>
                  <a:lnTo>
                    <a:pt x="1016" y="4701"/>
                  </a:lnTo>
                  <a:lnTo>
                    <a:pt x="3002" y="67"/>
                  </a:lnTo>
                  <a:lnTo>
                    <a:pt x="2693" y="0"/>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9"/>
            <p:cNvSpPr/>
            <p:nvPr/>
          </p:nvSpPr>
          <p:spPr>
            <a:xfrm>
              <a:off x="7369645" y="2234716"/>
              <a:ext cx="44248" cy="81524"/>
            </a:xfrm>
            <a:custGeom>
              <a:rect b="b" l="l" r="r" t="t"/>
              <a:pathLst>
                <a:path extrusionOk="0" h="5695" w="3091">
                  <a:moveTo>
                    <a:pt x="2163" y="1"/>
                  </a:moveTo>
                  <a:lnTo>
                    <a:pt x="0" y="3179"/>
                  </a:lnTo>
                  <a:lnTo>
                    <a:pt x="1391" y="5695"/>
                  </a:lnTo>
                  <a:lnTo>
                    <a:pt x="3090" y="2119"/>
                  </a:lnTo>
                  <a:lnTo>
                    <a:pt x="216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9"/>
            <p:cNvSpPr/>
            <p:nvPr/>
          </p:nvSpPr>
          <p:spPr>
            <a:xfrm>
              <a:off x="7467259" y="2440795"/>
              <a:ext cx="83743" cy="72262"/>
            </a:xfrm>
            <a:custGeom>
              <a:rect b="b" l="l" r="r" t="t"/>
              <a:pathLst>
                <a:path extrusionOk="0" h="5048" w="5850">
                  <a:moveTo>
                    <a:pt x="3578" y="1"/>
                  </a:moveTo>
                  <a:cubicBezTo>
                    <a:pt x="3425" y="1"/>
                    <a:pt x="3269" y="13"/>
                    <a:pt x="3113" y="38"/>
                  </a:cubicBezTo>
                  <a:cubicBezTo>
                    <a:pt x="1634" y="281"/>
                    <a:pt x="1" y="1738"/>
                    <a:pt x="420" y="5048"/>
                  </a:cubicBezTo>
                  <a:lnTo>
                    <a:pt x="1435" y="4893"/>
                  </a:lnTo>
                  <a:cubicBezTo>
                    <a:pt x="1104" y="2311"/>
                    <a:pt x="2186" y="1186"/>
                    <a:pt x="3289" y="1031"/>
                  </a:cubicBezTo>
                  <a:cubicBezTo>
                    <a:pt x="3396" y="1015"/>
                    <a:pt x="3501" y="1007"/>
                    <a:pt x="3603" y="1007"/>
                  </a:cubicBezTo>
                  <a:cubicBezTo>
                    <a:pt x="4188" y="1007"/>
                    <a:pt x="4648" y="1263"/>
                    <a:pt x="4724" y="1583"/>
                  </a:cubicBezTo>
                  <a:cubicBezTo>
                    <a:pt x="4768" y="1892"/>
                    <a:pt x="4680" y="2289"/>
                    <a:pt x="4569" y="2709"/>
                  </a:cubicBezTo>
                  <a:cubicBezTo>
                    <a:pt x="4393" y="3415"/>
                    <a:pt x="4194" y="4298"/>
                    <a:pt x="4944" y="4739"/>
                  </a:cubicBezTo>
                  <a:lnTo>
                    <a:pt x="5452" y="3878"/>
                  </a:lnTo>
                  <a:cubicBezTo>
                    <a:pt x="5364" y="3724"/>
                    <a:pt x="5518" y="3238"/>
                    <a:pt x="5562" y="2951"/>
                  </a:cubicBezTo>
                  <a:cubicBezTo>
                    <a:pt x="5717" y="2466"/>
                    <a:pt x="5849" y="1914"/>
                    <a:pt x="5739" y="1384"/>
                  </a:cubicBezTo>
                  <a:cubicBezTo>
                    <a:pt x="5565" y="575"/>
                    <a:pt x="4634" y="1"/>
                    <a:pt x="357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9"/>
            <p:cNvSpPr/>
            <p:nvPr/>
          </p:nvSpPr>
          <p:spPr>
            <a:xfrm>
              <a:off x="7467574" y="2442599"/>
              <a:ext cx="39824" cy="70458"/>
            </a:xfrm>
            <a:custGeom>
              <a:rect b="b" l="l" r="r" t="t"/>
              <a:pathLst>
                <a:path extrusionOk="0" h="4922" w="2782">
                  <a:moveTo>
                    <a:pt x="2782" y="0"/>
                  </a:moveTo>
                  <a:lnTo>
                    <a:pt x="2782" y="0"/>
                  </a:lnTo>
                  <a:cubicBezTo>
                    <a:pt x="1413" y="376"/>
                    <a:pt x="1" y="1810"/>
                    <a:pt x="398" y="4922"/>
                  </a:cubicBezTo>
                  <a:lnTo>
                    <a:pt x="862" y="4878"/>
                  </a:lnTo>
                  <a:lnTo>
                    <a:pt x="862" y="4525"/>
                  </a:lnTo>
                  <a:cubicBezTo>
                    <a:pt x="862" y="4525"/>
                    <a:pt x="332" y="707"/>
                    <a:pt x="2782"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a:off x="7508329" y="2441339"/>
              <a:ext cx="6656" cy="1589"/>
            </a:xfrm>
            <a:custGeom>
              <a:rect b="b" l="l" r="r" t="t"/>
              <a:pathLst>
                <a:path extrusionOk="0" h="111" w="465">
                  <a:moveTo>
                    <a:pt x="464" y="0"/>
                  </a:moveTo>
                  <a:cubicBezTo>
                    <a:pt x="442" y="0"/>
                    <a:pt x="409" y="0"/>
                    <a:pt x="373" y="3"/>
                  </a:cubicBezTo>
                  <a:lnTo>
                    <a:pt x="373" y="3"/>
                  </a:lnTo>
                  <a:cubicBezTo>
                    <a:pt x="404" y="1"/>
                    <a:pt x="435" y="0"/>
                    <a:pt x="464" y="0"/>
                  </a:cubicBezTo>
                  <a:close/>
                  <a:moveTo>
                    <a:pt x="373" y="3"/>
                  </a:moveTo>
                  <a:cubicBezTo>
                    <a:pt x="244" y="11"/>
                    <a:pt x="108" y="39"/>
                    <a:pt x="1" y="111"/>
                  </a:cubicBezTo>
                  <a:cubicBezTo>
                    <a:pt x="89" y="88"/>
                    <a:pt x="199" y="44"/>
                    <a:pt x="266" y="22"/>
                  </a:cubicBezTo>
                  <a:cubicBezTo>
                    <a:pt x="299" y="11"/>
                    <a:pt x="337" y="6"/>
                    <a:pt x="373" y="3"/>
                  </a:cubicBezTo>
                  <a:close/>
                </a:path>
              </a:pathLst>
            </a:custGeom>
            <a:solidFill>
              <a:srgbClr val="519A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a:off x="7522873" y="2455869"/>
              <a:ext cx="21802" cy="39509"/>
            </a:xfrm>
            <a:custGeom>
              <a:rect b="b" l="l" r="r" t="t"/>
              <a:pathLst>
                <a:path extrusionOk="0" h="2760" w="1523">
                  <a:moveTo>
                    <a:pt x="0" y="0"/>
                  </a:moveTo>
                  <a:lnTo>
                    <a:pt x="0" y="0"/>
                  </a:lnTo>
                  <a:cubicBezTo>
                    <a:pt x="441" y="89"/>
                    <a:pt x="772" y="287"/>
                    <a:pt x="839" y="530"/>
                  </a:cubicBezTo>
                  <a:cubicBezTo>
                    <a:pt x="883" y="839"/>
                    <a:pt x="772" y="1236"/>
                    <a:pt x="684" y="1656"/>
                  </a:cubicBezTo>
                  <a:cubicBezTo>
                    <a:pt x="618" y="2009"/>
                    <a:pt x="530" y="2406"/>
                    <a:pt x="530" y="2737"/>
                  </a:cubicBezTo>
                  <a:lnTo>
                    <a:pt x="971" y="2759"/>
                  </a:lnTo>
                  <a:cubicBezTo>
                    <a:pt x="1015" y="1413"/>
                    <a:pt x="1523" y="1060"/>
                    <a:pt x="1236" y="552"/>
                  </a:cubicBezTo>
                  <a:cubicBezTo>
                    <a:pt x="993" y="23"/>
                    <a:pt x="0" y="0"/>
                    <a:pt x="0"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7407866" y="2486116"/>
              <a:ext cx="252445" cy="220294"/>
            </a:xfrm>
            <a:custGeom>
              <a:rect b="b" l="l" r="r" t="t"/>
              <a:pathLst>
                <a:path extrusionOk="0" h="15389" w="17635">
                  <a:moveTo>
                    <a:pt x="8095" y="0"/>
                  </a:moveTo>
                  <a:cubicBezTo>
                    <a:pt x="8009" y="0"/>
                    <a:pt x="7923" y="2"/>
                    <a:pt x="7835" y="6"/>
                  </a:cubicBezTo>
                  <a:cubicBezTo>
                    <a:pt x="1" y="381"/>
                    <a:pt x="5606" y="15389"/>
                    <a:pt x="5606" y="15389"/>
                  </a:cubicBezTo>
                  <a:lnTo>
                    <a:pt x="17634" y="15389"/>
                  </a:lnTo>
                  <a:cubicBezTo>
                    <a:pt x="17634" y="15389"/>
                    <a:pt x="15757" y="0"/>
                    <a:pt x="80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p:nvPr/>
          </p:nvSpPr>
          <p:spPr>
            <a:xfrm>
              <a:off x="7493169" y="2587509"/>
              <a:ext cx="192666" cy="119215"/>
            </a:xfrm>
            <a:custGeom>
              <a:rect b="b" l="l" r="r" t="t"/>
              <a:pathLst>
                <a:path extrusionOk="0" h="8328" w="13459">
                  <a:moveTo>
                    <a:pt x="7058" y="0"/>
                  </a:moveTo>
                  <a:cubicBezTo>
                    <a:pt x="6952" y="0"/>
                    <a:pt x="6843" y="3"/>
                    <a:pt x="6732" y="7"/>
                  </a:cubicBezTo>
                  <a:cubicBezTo>
                    <a:pt x="0" y="316"/>
                    <a:pt x="1700" y="8328"/>
                    <a:pt x="1700" y="8328"/>
                  </a:cubicBezTo>
                  <a:lnTo>
                    <a:pt x="12028" y="8328"/>
                  </a:lnTo>
                  <a:cubicBezTo>
                    <a:pt x="12028" y="8328"/>
                    <a:pt x="13459" y="0"/>
                    <a:pt x="70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9"/>
            <p:cNvSpPr/>
            <p:nvPr/>
          </p:nvSpPr>
          <p:spPr>
            <a:xfrm>
              <a:off x="7492854" y="2587638"/>
              <a:ext cx="106790" cy="119086"/>
            </a:xfrm>
            <a:custGeom>
              <a:rect b="b" l="l" r="r" t="t"/>
              <a:pathLst>
                <a:path extrusionOk="0" h="8319" w="7460">
                  <a:moveTo>
                    <a:pt x="6979" y="1"/>
                  </a:moveTo>
                  <a:cubicBezTo>
                    <a:pt x="6896" y="1"/>
                    <a:pt x="6813" y="6"/>
                    <a:pt x="6732" y="20"/>
                  </a:cubicBezTo>
                  <a:cubicBezTo>
                    <a:pt x="0" y="307"/>
                    <a:pt x="1678" y="8319"/>
                    <a:pt x="1678" y="8319"/>
                  </a:cubicBezTo>
                  <a:lnTo>
                    <a:pt x="2428" y="8319"/>
                  </a:lnTo>
                  <a:cubicBezTo>
                    <a:pt x="2450" y="8319"/>
                    <a:pt x="773" y="351"/>
                    <a:pt x="7460" y="20"/>
                  </a:cubicBezTo>
                  <a:cubicBezTo>
                    <a:pt x="7313" y="20"/>
                    <a:pt x="7146" y="1"/>
                    <a:pt x="6979"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7413649" y="2486202"/>
              <a:ext cx="118070" cy="219893"/>
            </a:xfrm>
            <a:custGeom>
              <a:rect b="b" l="l" r="r" t="t"/>
              <a:pathLst>
                <a:path extrusionOk="0" h="15361" w="8248">
                  <a:moveTo>
                    <a:pt x="7415" y="0"/>
                  </a:moveTo>
                  <a:cubicBezTo>
                    <a:pt x="0" y="0"/>
                    <a:pt x="4386" y="15360"/>
                    <a:pt x="4386" y="15360"/>
                  </a:cubicBezTo>
                  <a:lnTo>
                    <a:pt x="6239" y="15360"/>
                  </a:lnTo>
                  <a:cubicBezTo>
                    <a:pt x="6201" y="15338"/>
                    <a:pt x="778" y="705"/>
                    <a:pt x="8248" y="44"/>
                  </a:cubicBezTo>
                  <a:cubicBezTo>
                    <a:pt x="7983" y="0"/>
                    <a:pt x="7718" y="0"/>
                    <a:pt x="7431" y="0"/>
                  </a:cubicBezTo>
                  <a:cubicBezTo>
                    <a:pt x="7426" y="0"/>
                    <a:pt x="7421" y="0"/>
                    <a:pt x="7415" y="0"/>
                  </a:cubicBezTo>
                  <a:close/>
                  <a:moveTo>
                    <a:pt x="6239" y="15360"/>
                  </a:moveTo>
                  <a:cubicBezTo>
                    <a:pt x="6240" y="15360"/>
                    <a:pt x="6240" y="15360"/>
                    <a:pt x="6240" y="15360"/>
                  </a:cubicBezTo>
                  <a:cubicBezTo>
                    <a:pt x="6240" y="15360"/>
                    <a:pt x="6240" y="15360"/>
                    <a:pt x="6240" y="1536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p:nvPr/>
          </p:nvSpPr>
          <p:spPr>
            <a:xfrm>
              <a:off x="7471682" y="2560440"/>
              <a:ext cx="6971" cy="7272"/>
            </a:xfrm>
            <a:custGeom>
              <a:rect b="b" l="l" r="r" t="t"/>
              <a:pathLst>
                <a:path extrusionOk="0" h="508" w="487">
                  <a:moveTo>
                    <a:pt x="244" y="0"/>
                  </a:moveTo>
                  <a:cubicBezTo>
                    <a:pt x="111" y="0"/>
                    <a:pt x="1" y="111"/>
                    <a:pt x="1" y="265"/>
                  </a:cubicBezTo>
                  <a:cubicBezTo>
                    <a:pt x="1" y="398"/>
                    <a:pt x="111" y="508"/>
                    <a:pt x="244" y="508"/>
                  </a:cubicBezTo>
                  <a:cubicBezTo>
                    <a:pt x="376" y="508"/>
                    <a:pt x="486" y="398"/>
                    <a:pt x="486" y="265"/>
                  </a:cubicBezTo>
                  <a:cubicBezTo>
                    <a:pt x="486" y="111"/>
                    <a:pt x="376" y="0"/>
                    <a:pt x="2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9"/>
            <p:cNvSpPr/>
            <p:nvPr/>
          </p:nvSpPr>
          <p:spPr>
            <a:xfrm>
              <a:off x="7467574" y="2563603"/>
              <a:ext cx="12340" cy="26540"/>
            </a:xfrm>
            <a:custGeom>
              <a:rect b="b" l="l" r="r" t="t"/>
              <a:pathLst>
                <a:path extrusionOk="0" h="1854" w="862">
                  <a:moveTo>
                    <a:pt x="442" y="0"/>
                  </a:moveTo>
                  <a:cubicBezTo>
                    <a:pt x="442" y="0"/>
                    <a:pt x="1" y="1611"/>
                    <a:pt x="133" y="1744"/>
                  </a:cubicBezTo>
                  <a:cubicBezTo>
                    <a:pt x="224" y="1821"/>
                    <a:pt x="390" y="1853"/>
                    <a:pt x="534" y="1853"/>
                  </a:cubicBezTo>
                  <a:cubicBezTo>
                    <a:pt x="636" y="1853"/>
                    <a:pt x="728" y="1837"/>
                    <a:pt x="773" y="1810"/>
                  </a:cubicBezTo>
                  <a:cubicBezTo>
                    <a:pt x="862" y="1699"/>
                    <a:pt x="641" y="44"/>
                    <a:pt x="641" y="44"/>
                  </a:cubicBezTo>
                  <a:lnTo>
                    <a:pt x="44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9"/>
            <p:cNvSpPr/>
            <p:nvPr/>
          </p:nvSpPr>
          <p:spPr>
            <a:xfrm>
              <a:off x="7527282" y="2633103"/>
              <a:ext cx="6656" cy="6957"/>
            </a:xfrm>
            <a:custGeom>
              <a:rect b="b" l="l" r="r" t="t"/>
              <a:pathLst>
                <a:path extrusionOk="0" h="486" w="465">
                  <a:moveTo>
                    <a:pt x="222" y="0"/>
                  </a:moveTo>
                  <a:cubicBezTo>
                    <a:pt x="89" y="0"/>
                    <a:pt x="1" y="111"/>
                    <a:pt x="1" y="265"/>
                  </a:cubicBezTo>
                  <a:cubicBezTo>
                    <a:pt x="1" y="398"/>
                    <a:pt x="111" y="486"/>
                    <a:pt x="244" y="486"/>
                  </a:cubicBezTo>
                  <a:cubicBezTo>
                    <a:pt x="376" y="486"/>
                    <a:pt x="464" y="376"/>
                    <a:pt x="464" y="221"/>
                  </a:cubicBezTo>
                  <a:cubicBezTo>
                    <a:pt x="464" y="111"/>
                    <a:pt x="354" y="0"/>
                    <a:pt x="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9"/>
            <p:cNvSpPr/>
            <p:nvPr/>
          </p:nvSpPr>
          <p:spPr>
            <a:xfrm>
              <a:off x="7524762" y="2636896"/>
              <a:ext cx="12340" cy="26483"/>
            </a:xfrm>
            <a:custGeom>
              <a:rect b="b" l="l" r="r" t="t"/>
              <a:pathLst>
                <a:path extrusionOk="0" h="1850" w="862">
                  <a:moveTo>
                    <a:pt x="309" y="0"/>
                  </a:moveTo>
                  <a:cubicBezTo>
                    <a:pt x="309" y="0"/>
                    <a:pt x="0" y="1611"/>
                    <a:pt x="155" y="1766"/>
                  </a:cubicBezTo>
                  <a:cubicBezTo>
                    <a:pt x="215" y="1826"/>
                    <a:pt x="333" y="1849"/>
                    <a:pt x="451" y="1849"/>
                  </a:cubicBezTo>
                  <a:cubicBezTo>
                    <a:pt x="594" y="1849"/>
                    <a:pt x="737" y="1814"/>
                    <a:pt x="773" y="1766"/>
                  </a:cubicBezTo>
                  <a:cubicBezTo>
                    <a:pt x="861" y="1655"/>
                    <a:pt x="508" y="22"/>
                    <a:pt x="508" y="22"/>
                  </a:cubicBez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9"/>
            <p:cNvSpPr/>
            <p:nvPr/>
          </p:nvSpPr>
          <p:spPr>
            <a:xfrm>
              <a:off x="7522228" y="2599505"/>
              <a:ext cx="153571" cy="94894"/>
            </a:xfrm>
            <a:custGeom>
              <a:rect b="b" l="l" r="r" t="t"/>
              <a:pathLst>
                <a:path extrusionOk="0" h="6629" w="10728">
                  <a:moveTo>
                    <a:pt x="5663" y="1"/>
                  </a:moveTo>
                  <a:cubicBezTo>
                    <a:pt x="5565" y="1"/>
                    <a:pt x="5466" y="3"/>
                    <a:pt x="5364" y="8"/>
                  </a:cubicBezTo>
                  <a:cubicBezTo>
                    <a:pt x="1" y="251"/>
                    <a:pt x="1347" y="6629"/>
                    <a:pt x="1347" y="6629"/>
                  </a:cubicBezTo>
                  <a:lnTo>
                    <a:pt x="9623" y="6629"/>
                  </a:lnTo>
                  <a:cubicBezTo>
                    <a:pt x="9623" y="6629"/>
                    <a:pt x="10728" y="1"/>
                    <a:pt x="5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9"/>
            <p:cNvSpPr/>
            <p:nvPr/>
          </p:nvSpPr>
          <p:spPr>
            <a:xfrm>
              <a:off x="7462206" y="2493932"/>
              <a:ext cx="158295" cy="137281"/>
            </a:xfrm>
            <a:custGeom>
              <a:rect b="b" l="l" r="r" t="t"/>
              <a:pathLst>
                <a:path extrusionOk="0" h="9590" w="11058">
                  <a:moveTo>
                    <a:pt x="5048" y="1"/>
                  </a:moveTo>
                  <a:cubicBezTo>
                    <a:pt x="4807" y="1"/>
                    <a:pt x="4559" y="25"/>
                    <a:pt x="4304" y="78"/>
                  </a:cubicBezTo>
                  <a:cubicBezTo>
                    <a:pt x="1" y="961"/>
                    <a:pt x="2450" y="9590"/>
                    <a:pt x="2450" y="9590"/>
                  </a:cubicBezTo>
                  <a:cubicBezTo>
                    <a:pt x="2450" y="9590"/>
                    <a:pt x="4362" y="5921"/>
                    <a:pt x="8995" y="5921"/>
                  </a:cubicBezTo>
                  <a:cubicBezTo>
                    <a:pt x="9630" y="5921"/>
                    <a:pt x="10317" y="5990"/>
                    <a:pt x="11057" y="6147"/>
                  </a:cubicBezTo>
                  <a:cubicBezTo>
                    <a:pt x="11057" y="6147"/>
                    <a:pt x="8853" y="1"/>
                    <a:pt x="50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9"/>
            <p:cNvSpPr/>
            <p:nvPr/>
          </p:nvSpPr>
          <p:spPr>
            <a:xfrm>
              <a:off x="6233893" y="2523264"/>
              <a:ext cx="74567" cy="586901"/>
            </a:xfrm>
            <a:custGeom>
              <a:rect b="b" l="l" r="r" t="t"/>
              <a:pathLst>
                <a:path extrusionOk="0" h="40999" w="5209">
                  <a:moveTo>
                    <a:pt x="3069" y="1"/>
                  </a:moveTo>
                  <a:cubicBezTo>
                    <a:pt x="2918" y="1"/>
                    <a:pt x="2763" y="6"/>
                    <a:pt x="2605" y="15"/>
                  </a:cubicBezTo>
                  <a:cubicBezTo>
                    <a:pt x="1170" y="104"/>
                    <a:pt x="1" y="1339"/>
                    <a:pt x="773" y="1825"/>
                  </a:cubicBezTo>
                  <a:cubicBezTo>
                    <a:pt x="897" y="1903"/>
                    <a:pt x="1037" y="1935"/>
                    <a:pt x="1187" y="1935"/>
                  </a:cubicBezTo>
                  <a:cubicBezTo>
                    <a:pt x="1976" y="1935"/>
                    <a:pt x="3060" y="1039"/>
                    <a:pt x="3782" y="1039"/>
                  </a:cubicBezTo>
                  <a:cubicBezTo>
                    <a:pt x="3901" y="1039"/>
                    <a:pt x="4009" y="1063"/>
                    <a:pt x="4106" y="1119"/>
                  </a:cubicBezTo>
                  <a:lnTo>
                    <a:pt x="4106" y="40998"/>
                  </a:lnTo>
                  <a:lnTo>
                    <a:pt x="5209" y="40998"/>
                  </a:lnTo>
                  <a:lnTo>
                    <a:pt x="5209" y="655"/>
                  </a:lnTo>
                  <a:cubicBezTo>
                    <a:pt x="5209" y="302"/>
                    <a:pt x="4283" y="1"/>
                    <a:pt x="3069" y="1"/>
                  </a:cubicBezTo>
                  <a:close/>
                </a:path>
              </a:pathLst>
            </a:custGeom>
            <a:solidFill>
              <a:srgbClr val="A3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a:off x="6301502" y="2526628"/>
              <a:ext cx="7601" cy="583537"/>
            </a:xfrm>
            <a:custGeom>
              <a:rect b="b" l="l" r="r" t="t"/>
              <a:pathLst>
                <a:path extrusionOk="0" h="40764" w="531">
                  <a:moveTo>
                    <a:pt x="0" y="1"/>
                  </a:moveTo>
                  <a:lnTo>
                    <a:pt x="0" y="40763"/>
                  </a:lnTo>
                  <a:lnTo>
                    <a:pt x="530" y="40763"/>
                  </a:lnTo>
                  <a:lnTo>
                    <a:pt x="530" y="420"/>
                  </a:lnTo>
                  <a:cubicBezTo>
                    <a:pt x="530" y="244"/>
                    <a:pt x="331" y="111"/>
                    <a:pt x="0" y="1"/>
                  </a:cubicBezTo>
                  <a:close/>
                </a:path>
              </a:pathLst>
            </a:custGeom>
            <a:solidFill>
              <a:srgbClr val="935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a:off x="6240206" y="2533213"/>
              <a:ext cx="52464" cy="17765"/>
            </a:xfrm>
            <a:custGeom>
              <a:rect b="b" l="l" r="r" t="t"/>
              <a:pathLst>
                <a:path extrusionOk="0" h="1241" w="3665">
                  <a:moveTo>
                    <a:pt x="3153" y="0"/>
                  </a:moveTo>
                  <a:cubicBezTo>
                    <a:pt x="2399" y="0"/>
                    <a:pt x="1044" y="686"/>
                    <a:pt x="729" y="733"/>
                  </a:cubicBezTo>
                  <a:cubicBezTo>
                    <a:pt x="719" y="733"/>
                    <a:pt x="709" y="734"/>
                    <a:pt x="699" y="734"/>
                  </a:cubicBezTo>
                  <a:cubicBezTo>
                    <a:pt x="308" y="734"/>
                    <a:pt x="266" y="312"/>
                    <a:pt x="266" y="247"/>
                  </a:cubicBezTo>
                  <a:lnTo>
                    <a:pt x="266" y="247"/>
                  </a:lnTo>
                  <a:cubicBezTo>
                    <a:pt x="23" y="578"/>
                    <a:pt x="1" y="953"/>
                    <a:pt x="332" y="1130"/>
                  </a:cubicBezTo>
                  <a:cubicBezTo>
                    <a:pt x="456" y="1208"/>
                    <a:pt x="596" y="1240"/>
                    <a:pt x="746" y="1240"/>
                  </a:cubicBezTo>
                  <a:cubicBezTo>
                    <a:pt x="1535" y="1240"/>
                    <a:pt x="2619" y="344"/>
                    <a:pt x="3341" y="344"/>
                  </a:cubicBezTo>
                  <a:cubicBezTo>
                    <a:pt x="3460" y="344"/>
                    <a:pt x="3568" y="368"/>
                    <a:pt x="3665" y="424"/>
                  </a:cubicBezTo>
                  <a:cubicBezTo>
                    <a:pt x="3665" y="112"/>
                    <a:pt x="3458" y="0"/>
                    <a:pt x="3153" y="0"/>
                  </a:cubicBezTo>
                  <a:close/>
                </a:path>
              </a:pathLst>
            </a:custGeom>
            <a:solidFill>
              <a:srgbClr val="9353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9"/>
            <p:cNvSpPr/>
            <p:nvPr/>
          </p:nvSpPr>
          <p:spPr>
            <a:xfrm>
              <a:off x="6155862" y="3092142"/>
              <a:ext cx="60982" cy="17965"/>
            </a:xfrm>
            <a:custGeom>
              <a:rect b="b" l="l" r="r" t="t"/>
              <a:pathLst>
                <a:path extrusionOk="0" h="1255" w="4260">
                  <a:moveTo>
                    <a:pt x="67" y="0"/>
                  </a:moveTo>
                  <a:cubicBezTo>
                    <a:pt x="0" y="464"/>
                    <a:pt x="0" y="883"/>
                    <a:pt x="111" y="1236"/>
                  </a:cubicBezTo>
                  <a:cubicBezTo>
                    <a:pt x="864" y="1236"/>
                    <a:pt x="1626" y="1255"/>
                    <a:pt x="2282" y="1255"/>
                  </a:cubicBezTo>
                  <a:cubicBezTo>
                    <a:pt x="3374" y="1255"/>
                    <a:pt x="4169" y="1203"/>
                    <a:pt x="4127" y="927"/>
                  </a:cubicBezTo>
                  <a:cubicBezTo>
                    <a:pt x="4127" y="927"/>
                    <a:pt x="4260" y="817"/>
                    <a:pt x="2825" y="442"/>
                  </a:cubicBezTo>
                  <a:lnTo>
                    <a:pt x="6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9"/>
            <p:cNvSpPr/>
            <p:nvPr/>
          </p:nvSpPr>
          <p:spPr>
            <a:xfrm>
              <a:off x="6152698" y="3057070"/>
              <a:ext cx="45693" cy="45880"/>
            </a:xfrm>
            <a:custGeom>
              <a:rect b="b" l="l" r="r" t="t"/>
              <a:pathLst>
                <a:path extrusionOk="0" h="3205" w="3192">
                  <a:moveTo>
                    <a:pt x="1501" y="1"/>
                  </a:moveTo>
                  <a:lnTo>
                    <a:pt x="1" y="177"/>
                  </a:lnTo>
                  <a:lnTo>
                    <a:pt x="266" y="2450"/>
                  </a:lnTo>
                  <a:cubicBezTo>
                    <a:pt x="266" y="2450"/>
                    <a:pt x="442" y="3002"/>
                    <a:pt x="1722" y="3157"/>
                  </a:cubicBezTo>
                  <a:cubicBezTo>
                    <a:pt x="1984" y="3190"/>
                    <a:pt x="2195" y="3204"/>
                    <a:pt x="2364" y="3204"/>
                  </a:cubicBezTo>
                  <a:cubicBezTo>
                    <a:pt x="3192" y="3204"/>
                    <a:pt x="3024" y="2870"/>
                    <a:pt x="3024" y="2870"/>
                  </a:cubicBezTo>
                  <a:lnTo>
                    <a:pt x="1391" y="2340"/>
                  </a:lnTo>
                  <a:cubicBezTo>
                    <a:pt x="1546" y="1325"/>
                    <a:pt x="1501" y="1"/>
                    <a:pt x="1501"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5960304" y="2263446"/>
              <a:ext cx="306770" cy="278112"/>
            </a:xfrm>
            <a:custGeom>
              <a:rect b="b" l="l" r="r" t="t"/>
              <a:pathLst>
                <a:path extrusionOk="0" h="19428" w="21430">
                  <a:moveTo>
                    <a:pt x="3425" y="0"/>
                  </a:moveTo>
                  <a:cubicBezTo>
                    <a:pt x="1664" y="0"/>
                    <a:pt x="0" y="5696"/>
                    <a:pt x="0" y="5696"/>
                  </a:cubicBezTo>
                  <a:cubicBezTo>
                    <a:pt x="0" y="5696"/>
                    <a:pt x="2031" y="15407"/>
                    <a:pt x="7636" y="18187"/>
                  </a:cubicBezTo>
                  <a:cubicBezTo>
                    <a:pt x="9527" y="19128"/>
                    <a:pt x="11784" y="19428"/>
                    <a:pt x="13889" y="19428"/>
                  </a:cubicBezTo>
                  <a:cubicBezTo>
                    <a:pt x="17559" y="19428"/>
                    <a:pt x="20768" y="18518"/>
                    <a:pt x="20768" y="18518"/>
                  </a:cubicBezTo>
                  <a:lnTo>
                    <a:pt x="21430" y="17305"/>
                  </a:lnTo>
                  <a:cubicBezTo>
                    <a:pt x="18892" y="16378"/>
                    <a:pt x="14059" y="16775"/>
                    <a:pt x="11278" y="15605"/>
                  </a:cubicBezTo>
                  <a:cubicBezTo>
                    <a:pt x="8497" y="14413"/>
                    <a:pt x="5628" y="885"/>
                    <a:pt x="3752" y="68"/>
                  </a:cubicBezTo>
                  <a:cubicBezTo>
                    <a:pt x="3643" y="22"/>
                    <a:pt x="3534" y="0"/>
                    <a:pt x="34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
            <p:cNvSpPr/>
            <p:nvPr/>
          </p:nvSpPr>
          <p:spPr>
            <a:xfrm>
              <a:off x="6103726" y="2680170"/>
              <a:ext cx="98272" cy="396497"/>
            </a:xfrm>
            <a:custGeom>
              <a:rect b="b" l="l" r="r" t="t"/>
              <a:pathLst>
                <a:path extrusionOk="0" h="27698" w="6865">
                  <a:moveTo>
                    <a:pt x="2230" y="1"/>
                  </a:moveTo>
                  <a:cubicBezTo>
                    <a:pt x="2230" y="1"/>
                    <a:pt x="1" y="4768"/>
                    <a:pt x="133" y="9447"/>
                  </a:cubicBezTo>
                  <a:cubicBezTo>
                    <a:pt x="244" y="12889"/>
                    <a:pt x="3135" y="27698"/>
                    <a:pt x="3135" y="27698"/>
                  </a:cubicBezTo>
                  <a:lnTo>
                    <a:pt x="5298" y="27698"/>
                  </a:lnTo>
                  <a:cubicBezTo>
                    <a:pt x="5673" y="20437"/>
                    <a:pt x="6865" y="1855"/>
                    <a:pt x="6865" y="1855"/>
                  </a:cubicBezTo>
                  <a:lnTo>
                    <a:pt x="223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a:off x="5923028" y="2577646"/>
              <a:ext cx="285284" cy="129078"/>
            </a:xfrm>
            <a:custGeom>
              <a:rect b="b" l="l" r="r" t="t"/>
              <a:pathLst>
                <a:path extrusionOk="0" h="9017" w="19929">
                  <a:moveTo>
                    <a:pt x="3222" y="1"/>
                  </a:moveTo>
                  <a:cubicBezTo>
                    <a:pt x="2203" y="1"/>
                    <a:pt x="1128" y="40"/>
                    <a:pt x="0" y="123"/>
                  </a:cubicBezTo>
                  <a:cubicBezTo>
                    <a:pt x="0" y="123"/>
                    <a:pt x="971" y="6567"/>
                    <a:pt x="3598" y="9017"/>
                  </a:cubicBezTo>
                  <a:lnTo>
                    <a:pt x="19488" y="9017"/>
                  </a:lnTo>
                  <a:cubicBezTo>
                    <a:pt x="19488" y="9017"/>
                    <a:pt x="19929" y="5662"/>
                    <a:pt x="19267" y="5022"/>
                  </a:cubicBezTo>
                  <a:cubicBezTo>
                    <a:pt x="18759" y="4382"/>
                    <a:pt x="12845" y="1248"/>
                    <a:pt x="6467" y="145"/>
                  </a:cubicBezTo>
                  <a:cubicBezTo>
                    <a:pt x="5459" y="51"/>
                    <a:pt x="4376" y="1"/>
                    <a:pt x="32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5977368" y="2622037"/>
              <a:ext cx="183246" cy="454630"/>
            </a:xfrm>
            <a:custGeom>
              <a:rect b="b" l="l" r="r" t="t"/>
              <a:pathLst>
                <a:path extrusionOk="0" h="31759" w="12801">
                  <a:moveTo>
                    <a:pt x="0" y="1"/>
                  </a:moveTo>
                  <a:lnTo>
                    <a:pt x="2273" y="5916"/>
                  </a:lnTo>
                  <a:lnTo>
                    <a:pt x="10329" y="5916"/>
                  </a:lnTo>
                  <a:cubicBezTo>
                    <a:pt x="9711" y="7725"/>
                    <a:pt x="8872" y="10638"/>
                    <a:pt x="8960" y="13508"/>
                  </a:cubicBezTo>
                  <a:cubicBezTo>
                    <a:pt x="9071" y="16950"/>
                    <a:pt x="11962" y="31759"/>
                    <a:pt x="11962" y="31759"/>
                  </a:cubicBezTo>
                  <a:lnTo>
                    <a:pt x="12800" y="31759"/>
                  </a:lnTo>
                  <a:cubicBezTo>
                    <a:pt x="12756" y="31759"/>
                    <a:pt x="10505" y="15869"/>
                    <a:pt x="10616" y="13132"/>
                  </a:cubicBezTo>
                  <a:cubicBezTo>
                    <a:pt x="10726" y="10418"/>
                    <a:pt x="12315" y="5496"/>
                    <a:pt x="11918" y="5011"/>
                  </a:cubicBezTo>
                  <a:cubicBezTo>
                    <a:pt x="11498" y="4525"/>
                    <a:pt x="8938" y="3951"/>
                    <a:pt x="6202" y="2980"/>
                  </a:cubicBezTo>
                  <a:cubicBezTo>
                    <a:pt x="3443" y="2031"/>
                    <a:pt x="0" y="1"/>
                    <a:pt x="0"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5774224" y="2577661"/>
              <a:ext cx="306141" cy="129064"/>
            </a:xfrm>
            <a:custGeom>
              <a:rect b="b" l="l" r="r" t="t"/>
              <a:pathLst>
                <a:path extrusionOk="0" h="9016" w="21386">
                  <a:moveTo>
                    <a:pt x="3169" y="0"/>
                  </a:moveTo>
                  <a:cubicBezTo>
                    <a:pt x="2156" y="0"/>
                    <a:pt x="1100" y="38"/>
                    <a:pt x="1" y="122"/>
                  </a:cubicBezTo>
                  <a:cubicBezTo>
                    <a:pt x="1" y="122"/>
                    <a:pt x="442" y="7294"/>
                    <a:pt x="3598" y="9016"/>
                  </a:cubicBezTo>
                  <a:lnTo>
                    <a:pt x="21033" y="9016"/>
                  </a:lnTo>
                  <a:cubicBezTo>
                    <a:pt x="21033" y="9016"/>
                    <a:pt x="21386" y="5970"/>
                    <a:pt x="20415" y="5021"/>
                  </a:cubicBezTo>
                  <a:cubicBezTo>
                    <a:pt x="19569" y="4155"/>
                    <a:pt x="13725" y="0"/>
                    <a:pt x="31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5750532" y="2240399"/>
              <a:ext cx="279286" cy="379448"/>
            </a:xfrm>
            <a:custGeom>
              <a:rect b="b" l="l" r="r" t="t"/>
              <a:pathLst>
                <a:path extrusionOk="0" h="26507" w="19510">
                  <a:moveTo>
                    <a:pt x="11648" y="0"/>
                  </a:moveTo>
                  <a:cubicBezTo>
                    <a:pt x="10194" y="0"/>
                    <a:pt x="8858" y="226"/>
                    <a:pt x="7967" y="729"/>
                  </a:cubicBezTo>
                  <a:cubicBezTo>
                    <a:pt x="7967" y="729"/>
                    <a:pt x="6003" y="773"/>
                    <a:pt x="3156" y="9226"/>
                  </a:cubicBezTo>
                  <a:cubicBezTo>
                    <a:pt x="0" y="18561"/>
                    <a:pt x="2053" y="26506"/>
                    <a:pt x="2053" y="26506"/>
                  </a:cubicBezTo>
                  <a:cubicBezTo>
                    <a:pt x="7135" y="24648"/>
                    <a:pt x="11973" y="23572"/>
                    <a:pt x="16385" y="23572"/>
                  </a:cubicBezTo>
                  <a:cubicBezTo>
                    <a:pt x="17107" y="23572"/>
                    <a:pt x="17818" y="23601"/>
                    <a:pt x="18517" y="23660"/>
                  </a:cubicBezTo>
                  <a:cubicBezTo>
                    <a:pt x="18517" y="23660"/>
                    <a:pt x="15162" y="19709"/>
                    <a:pt x="16243" y="13861"/>
                  </a:cubicBezTo>
                  <a:cubicBezTo>
                    <a:pt x="16243" y="13861"/>
                    <a:pt x="19488" y="13199"/>
                    <a:pt x="19510" y="11146"/>
                  </a:cubicBezTo>
                  <a:cubicBezTo>
                    <a:pt x="19510" y="9954"/>
                    <a:pt x="18428" y="1656"/>
                    <a:pt x="18428" y="1656"/>
                  </a:cubicBezTo>
                  <a:cubicBezTo>
                    <a:pt x="16853" y="634"/>
                    <a:pt x="14083" y="0"/>
                    <a:pt x="116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6036761" y="3092142"/>
              <a:ext cx="61297" cy="17965"/>
            </a:xfrm>
            <a:custGeom>
              <a:rect b="b" l="l" r="r" t="t"/>
              <a:pathLst>
                <a:path extrusionOk="0" h="1255" w="4282">
                  <a:moveTo>
                    <a:pt x="89" y="0"/>
                  </a:moveTo>
                  <a:lnTo>
                    <a:pt x="89" y="0"/>
                  </a:lnTo>
                  <a:cubicBezTo>
                    <a:pt x="0" y="464"/>
                    <a:pt x="0" y="883"/>
                    <a:pt x="111" y="1236"/>
                  </a:cubicBezTo>
                  <a:cubicBezTo>
                    <a:pt x="872" y="1236"/>
                    <a:pt x="1636" y="1255"/>
                    <a:pt x="2292" y="1255"/>
                  </a:cubicBezTo>
                  <a:cubicBezTo>
                    <a:pt x="3385" y="1255"/>
                    <a:pt x="4177" y="1203"/>
                    <a:pt x="4149" y="927"/>
                  </a:cubicBezTo>
                  <a:cubicBezTo>
                    <a:pt x="4149" y="927"/>
                    <a:pt x="4282" y="817"/>
                    <a:pt x="2847" y="442"/>
                  </a:cubicBezTo>
                  <a:lnTo>
                    <a:pt x="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a:off x="6033597" y="3057070"/>
              <a:ext cx="46008" cy="45880"/>
            </a:xfrm>
            <a:custGeom>
              <a:rect b="b" l="l" r="r" t="t"/>
              <a:pathLst>
                <a:path extrusionOk="0" h="3205" w="3214">
                  <a:moveTo>
                    <a:pt x="1523" y="1"/>
                  </a:moveTo>
                  <a:lnTo>
                    <a:pt x="1" y="177"/>
                  </a:lnTo>
                  <a:lnTo>
                    <a:pt x="287" y="2450"/>
                  </a:lnTo>
                  <a:cubicBezTo>
                    <a:pt x="287" y="2450"/>
                    <a:pt x="442" y="3002"/>
                    <a:pt x="1744" y="3157"/>
                  </a:cubicBezTo>
                  <a:cubicBezTo>
                    <a:pt x="2006" y="3190"/>
                    <a:pt x="2217" y="3204"/>
                    <a:pt x="2386" y="3204"/>
                  </a:cubicBezTo>
                  <a:cubicBezTo>
                    <a:pt x="3213" y="3204"/>
                    <a:pt x="3046" y="2870"/>
                    <a:pt x="3046" y="2870"/>
                  </a:cubicBezTo>
                  <a:lnTo>
                    <a:pt x="1413" y="2340"/>
                  </a:lnTo>
                  <a:cubicBezTo>
                    <a:pt x="1545" y="1325"/>
                    <a:pt x="1523" y="1"/>
                    <a:pt x="1523"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5977683" y="2680170"/>
              <a:ext cx="97628" cy="396497"/>
            </a:xfrm>
            <a:custGeom>
              <a:rect b="b" l="l" r="r" t="t"/>
              <a:pathLst>
                <a:path extrusionOk="0" h="27698" w="6820">
                  <a:moveTo>
                    <a:pt x="2141" y="1"/>
                  </a:moveTo>
                  <a:cubicBezTo>
                    <a:pt x="2141" y="1"/>
                    <a:pt x="0" y="4768"/>
                    <a:pt x="243" y="9447"/>
                  </a:cubicBezTo>
                  <a:cubicBezTo>
                    <a:pt x="420" y="12889"/>
                    <a:pt x="3576" y="27698"/>
                    <a:pt x="3576" y="27698"/>
                  </a:cubicBezTo>
                  <a:lnTo>
                    <a:pt x="5738" y="27698"/>
                  </a:lnTo>
                  <a:cubicBezTo>
                    <a:pt x="5981" y="20437"/>
                    <a:pt x="6820" y="1855"/>
                    <a:pt x="6820" y="1855"/>
                  </a:cubicBezTo>
                  <a:lnTo>
                    <a:pt x="214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5777387" y="2592663"/>
              <a:ext cx="263181" cy="484334"/>
            </a:xfrm>
            <a:custGeom>
              <a:rect b="b" l="l" r="r" t="t"/>
              <a:pathLst>
                <a:path extrusionOk="0" h="33834" w="18385">
                  <a:moveTo>
                    <a:pt x="1766" y="0"/>
                  </a:moveTo>
                  <a:lnTo>
                    <a:pt x="0" y="1016"/>
                  </a:lnTo>
                  <a:cubicBezTo>
                    <a:pt x="353" y="3267"/>
                    <a:pt x="1236" y="6842"/>
                    <a:pt x="3377" y="7990"/>
                  </a:cubicBezTo>
                  <a:lnTo>
                    <a:pt x="15471" y="7990"/>
                  </a:lnTo>
                  <a:cubicBezTo>
                    <a:pt x="14875" y="9821"/>
                    <a:pt x="14125" y="12713"/>
                    <a:pt x="14257" y="15582"/>
                  </a:cubicBezTo>
                  <a:cubicBezTo>
                    <a:pt x="14434" y="19024"/>
                    <a:pt x="17612" y="33833"/>
                    <a:pt x="17612" y="33833"/>
                  </a:cubicBezTo>
                  <a:lnTo>
                    <a:pt x="18384" y="33833"/>
                  </a:lnTo>
                  <a:cubicBezTo>
                    <a:pt x="18384" y="33833"/>
                    <a:pt x="15670" y="18870"/>
                    <a:pt x="15758" y="15052"/>
                  </a:cubicBezTo>
                  <a:cubicBezTo>
                    <a:pt x="15802" y="11212"/>
                    <a:pt x="17325" y="7637"/>
                    <a:pt x="16883" y="6974"/>
                  </a:cubicBezTo>
                  <a:cubicBezTo>
                    <a:pt x="16442" y="6290"/>
                    <a:pt x="8365" y="6180"/>
                    <a:pt x="6577" y="5253"/>
                  </a:cubicBezTo>
                  <a:cubicBezTo>
                    <a:pt x="4767" y="4348"/>
                    <a:pt x="4215" y="618"/>
                    <a:pt x="4215" y="618"/>
                  </a:cubicBezTo>
                  <a:lnTo>
                    <a:pt x="1766" y="0"/>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5750532" y="2250835"/>
              <a:ext cx="122279" cy="369012"/>
            </a:xfrm>
            <a:custGeom>
              <a:rect b="b" l="l" r="r" t="t"/>
              <a:pathLst>
                <a:path extrusionOk="0" h="25778" w="8542">
                  <a:moveTo>
                    <a:pt x="7967" y="0"/>
                  </a:moveTo>
                  <a:cubicBezTo>
                    <a:pt x="7967" y="0"/>
                    <a:pt x="6003" y="44"/>
                    <a:pt x="3156" y="8497"/>
                  </a:cubicBezTo>
                  <a:cubicBezTo>
                    <a:pt x="0" y="17832"/>
                    <a:pt x="2053" y="25777"/>
                    <a:pt x="2053" y="25777"/>
                  </a:cubicBezTo>
                  <a:cubicBezTo>
                    <a:pt x="3421" y="25270"/>
                    <a:pt x="4767" y="24828"/>
                    <a:pt x="6091" y="24475"/>
                  </a:cubicBezTo>
                  <a:cubicBezTo>
                    <a:pt x="3178" y="12668"/>
                    <a:pt x="6886" y="3840"/>
                    <a:pt x="8541" y="751"/>
                  </a:cubicBezTo>
                  <a:lnTo>
                    <a:pt x="7967" y="0"/>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5779907" y="2578248"/>
              <a:ext cx="235382" cy="65291"/>
            </a:xfrm>
            <a:custGeom>
              <a:rect b="b" l="l" r="r" t="t"/>
              <a:pathLst>
                <a:path extrusionOk="0" h="4561" w="16443">
                  <a:moveTo>
                    <a:pt x="14403" y="1"/>
                  </a:moveTo>
                  <a:cubicBezTo>
                    <a:pt x="9983" y="1"/>
                    <a:pt x="5116" y="1076"/>
                    <a:pt x="1" y="2928"/>
                  </a:cubicBezTo>
                  <a:lnTo>
                    <a:pt x="376" y="4561"/>
                  </a:lnTo>
                  <a:cubicBezTo>
                    <a:pt x="376" y="4561"/>
                    <a:pt x="3775" y="1581"/>
                    <a:pt x="11080" y="919"/>
                  </a:cubicBezTo>
                  <a:cubicBezTo>
                    <a:pt x="11080" y="919"/>
                    <a:pt x="13419" y="1449"/>
                    <a:pt x="15251" y="2243"/>
                  </a:cubicBezTo>
                  <a:cubicBezTo>
                    <a:pt x="15670" y="1449"/>
                    <a:pt x="16067" y="676"/>
                    <a:pt x="16443" y="81"/>
                  </a:cubicBezTo>
                  <a:cubicBezTo>
                    <a:pt x="15774" y="27"/>
                    <a:pt x="15094" y="1"/>
                    <a:pt x="14403"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5869318" y="2579607"/>
              <a:ext cx="54354" cy="30376"/>
            </a:xfrm>
            <a:custGeom>
              <a:rect b="b" l="l" r="r" t="t"/>
              <a:pathLst>
                <a:path extrusionOk="0" h="2122" w="3797">
                  <a:moveTo>
                    <a:pt x="3608" y="1"/>
                  </a:moveTo>
                  <a:cubicBezTo>
                    <a:pt x="3345" y="1"/>
                    <a:pt x="1920" y="614"/>
                    <a:pt x="1134" y="614"/>
                  </a:cubicBezTo>
                  <a:cubicBezTo>
                    <a:pt x="1076" y="614"/>
                    <a:pt x="1022" y="611"/>
                    <a:pt x="971" y="604"/>
                  </a:cubicBezTo>
                  <a:cubicBezTo>
                    <a:pt x="971" y="626"/>
                    <a:pt x="0" y="1795"/>
                    <a:pt x="839" y="2016"/>
                  </a:cubicBezTo>
                  <a:cubicBezTo>
                    <a:pt x="839" y="2016"/>
                    <a:pt x="1508" y="2122"/>
                    <a:pt x="2162" y="2122"/>
                  </a:cubicBezTo>
                  <a:cubicBezTo>
                    <a:pt x="2544" y="2122"/>
                    <a:pt x="2921" y="2086"/>
                    <a:pt x="3156" y="1972"/>
                  </a:cubicBezTo>
                  <a:cubicBezTo>
                    <a:pt x="3796" y="1707"/>
                    <a:pt x="3796" y="140"/>
                    <a:pt x="3642" y="8"/>
                  </a:cubicBezTo>
                  <a:cubicBezTo>
                    <a:pt x="3635" y="3"/>
                    <a:pt x="3623" y="1"/>
                    <a:pt x="3608"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5909443" y="2600880"/>
              <a:ext cx="35716" cy="10493"/>
            </a:xfrm>
            <a:custGeom>
              <a:rect b="b" l="l" r="r" t="t"/>
              <a:pathLst>
                <a:path extrusionOk="0" h="733" w="2495">
                  <a:moveTo>
                    <a:pt x="0" y="0"/>
                  </a:moveTo>
                  <a:lnTo>
                    <a:pt x="66" y="574"/>
                  </a:lnTo>
                  <a:cubicBezTo>
                    <a:pt x="66" y="574"/>
                    <a:pt x="617" y="546"/>
                    <a:pt x="962" y="546"/>
                  </a:cubicBezTo>
                  <a:cubicBezTo>
                    <a:pt x="1048" y="546"/>
                    <a:pt x="1121" y="548"/>
                    <a:pt x="1170" y="552"/>
                  </a:cubicBezTo>
                  <a:cubicBezTo>
                    <a:pt x="1361" y="568"/>
                    <a:pt x="1850" y="733"/>
                    <a:pt x="2149" y="733"/>
                  </a:cubicBezTo>
                  <a:cubicBezTo>
                    <a:pt x="2265" y="733"/>
                    <a:pt x="2353" y="708"/>
                    <a:pt x="2384" y="640"/>
                  </a:cubicBezTo>
                  <a:cubicBezTo>
                    <a:pt x="2494" y="375"/>
                    <a:pt x="1810" y="177"/>
                    <a:pt x="1280" y="133"/>
                  </a:cubicBezTo>
                  <a:cubicBezTo>
                    <a:pt x="773" y="44"/>
                    <a:pt x="0" y="0"/>
                    <a:pt x="0"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5914496" y="2592663"/>
              <a:ext cx="35401" cy="11796"/>
            </a:xfrm>
            <a:custGeom>
              <a:rect b="b" l="l" r="r" t="t"/>
              <a:pathLst>
                <a:path extrusionOk="0" h="824" w="2473">
                  <a:moveTo>
                    <a:pt x="0" y="0"/>
                  </a:moveTo>
                  <a:lnTo>
                    <a:pt x="44" y="574"/>
                  </a:lnTo>
                  <a:cubicBezTo>
                    <a:pt x="44" y="574"/>
                    <a:pt x="905" y="574"/>
                    <a:pt x="1148" y="596"/>
                  </a:cubicBezTo>
                  <a:cubicBezTo>
                    <a:pt x="1344" y="613"/>
                    <a:pt x="1856" y="823"/>
                    <a:pt x="2152" y="823"/>
                  </a:cubicBezTo>
                  <a:cubicBezTo>
                    <a:pt x="2256" y="823"/>
                    <a:pt x="2333" y="797"/>
                    <a:pt x="2362" y="729"/>
                  </a:cubicBezTo>
                  <a:cubicBezTo>
                    <a:pt x="2472" y="508"/>
                    <a:pt x="1810" y="265"/>
                    <a:pt x="1302" y="177"/>
                  </a:cubicBezTo>
                  <a:cubicBezTo>
                    <a:pt x="773" y="67"/>
                    <a:pt x="0" y="1"/>
                    <a:pt x="0"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5916701" y="2584761"/>
              <a:ext cx="35716" cy="12411"/>
            </a:xfrm>
            <a:custGeom>
              <a:rect b="b" l="l" r="r" t="t"/>
              <a:pathLst>
                <a:path extrusionOk="0" h="867" w="2495">
                  <a:moveTo>
                    <a:pt x="1" y="1"/>
                  </a:moveTo>
                  <a:lnTo>
                    <a:pt x="89" y="575"/>
                  </a:lnTo>
                  <a:cubicBezTo>
                    <a:pt x="89" y="575"/>
                    <a:pt x="299" y="569"/>
                    <a:pt x="539" y="569"/>
                  </a:cubicBezTo>
                  <a:cubicBezTo>
                    <a:pt x="779" y="569"/>
                    <a:pt x="1049" y="575"/>
                    <a:pt x="1171" y="597"/>
                  </a:cubicBezTo>
                  <a:cubicBezTo>
                    <a:pt x="1357" y="647"/>
                    <a:pt x="1906" y="867"/>
                    <a:pt x="2202" y="867"/>
                  </a:cubicBezTo>
                  <a:cubicBezTo>
                    <a:pt x="2292" y="867"/>
                    <a:pt x="2359" y="847"/>
                    <a:pt x="2384" y="795"/>
                  </a:cubicBezTo>
                  <a:cubicBezTo>
                    <a:pt x="2495" y="575"/>
                    <a:pt x="1788" y="288"/>
                    <a:pt x="1281" y="177"/>
                  </a:cubicBezTo>
                  <a:cubicBezTo>
                    <a:pt x="751" y="67"/>
                    <a:pt x="1" y="1"/>
                    <a:pt x="1"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5909758" y="2579665"/>
              <a:ext cx="35401" cy="9749"/>
            </a:xfrm>
            <a:custGeom>
              <a:rect b="b" l="l" r="r" t="t"/>
              <a:pathLst>
                <a:path extrusionOk="0" h="681" w="2473">
                  <a:moveTo>
                    <a:pt x="955" y="0"/>
                  </a:moveTo>
                  <a:cubicBezTo>
                    <a:pt x="466" y="0"/>
                    <a:pt x="0" y="202"/>
                    <a:pt x="0" y="202"/>
                  </a:cubicBezTo>
                  <a:lnTo>
                    <a:pt x="67" y="622"/>
                  </a:lnTo>
                  <a:cubicBezTo>
                    <a:pt x="67" y="622"/>
                    <a:pt x="905" y="423"/>
                    <a:pt x="1148" y="423"/>
                  </a:cubicBezTo>
                  <a:cubicBezTo>
                    <a:pt x="1332" y="456"/>
                    <a:pt x="1911" y="681"/>
                    <a:pt x="2208" y="681"/>
                  </a:cubicBezTo>
                  <a:cubicBezTo>
                    <a:pt x="2302" y="681"/>
                    <a:pt x="2368" y="658"/>
                    <a:pt x="2384" y="600"/>
                  </a:cubicBezTo>
                  <a:cubicBezTo>
                    <a:pt x="2472" y="379"/>
                    <a:pt x="1766" y="136"/>
                    <a:pt x="1236" y="26"/>
                  </a:cubicBezTo>
                  <a:cubicBezTo>
                    <a:pt x="1144" y="8"/>
                    <a:pt x="1049" y="0"/>
                    <a:pt x="955"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5876905" y="2604673"/>
              <a:ext cx="66665" cy="6699"/>
            </a:xfrm>
            <a:custGeom>
              <a:rect b="b" l="l" r="r" t="t"/>
              <a:pathLst>
                <a:path extrusionOk="0" h="468" w="4657">
                  <a:moveTo>
                    <a:pt x="0" y="0"/>
                  </a:moveTo>
                  <a:lnTo>
                    <a:pt x="0" y="0"/>
                  </a:lnTo>
                  <a:cubicBezTo>
                    <a:pt x="22" y="110"/>
                    <a:pt x="110" y="199"/>
                    <a:pt x="309" y="265"/>
                  </a:cubicBezTo>
                  <a:cubicBezTo>
                    <a:pt x="309" y="265"/>
                    <a:pt x="985" y="378"/>
                    <a:pt x="1644" y="378"/>
                  </a:cubicBezTo>
                  <a:cubicBezTo>
                    <a:pt x="1908" y="378"/>
                    <a:pt x="2169" y="360"/>
                    <a:pt x="2384" y="309"/>
                  </a:cubicBezTo>
                  <a:cubicBezTo>
                    <a:pt x="2490" y="309"/>
                    <a:pt x="2949" y="281"/>
                    <a:pt x="3252" y="281"/>
                  </a:cubicBezTo>
                  <a:cubicBezTo>
                    <a:pt x="3328" y="281"/>
                    <a:pt x="3394" y="283"/>
                    <a:pt x="3443" y="287"/>
                  </a:cubicBezTo>
                  <a:cubicBezTo>
                    <a:pt x="3634" y="303"/>
                    <a:pt x="4123" y="468"/>
                    <a:pt x="4422" y="468"/>
                  </a:cubicBezTo>
                  <a:cubicBezTo>
                    <a:pt x="4538" y="468"/>
                    <a:pt x="4626" y="443"/>
                    <a:pt x="4657" y="375"/>
                  </a:cubicBezTo>
                  <a:lnTo>
                    <a:pt x="4657" y="375"/>
                  </a:lnTo>
                  <a:cubicBezTo>
                    <a:pt x="4646" y="376"/>
                    <a:pt x="4635" y="377"/>
                    <a:pt x="4625" y="377"/>
                  </a:cubicBezTo>
                  <a:cubicBezTo>
                    <a:pt x="4342" y="377"/>
                    <a:pt x="3980" y="110"/>
                    <a:pt x="3597" y="88"/>
                  </a:cubicBezTo>
                  <a:cubicBezTo>
                    <a:pt x="3424" y="79"/>
                    <a:pt x="3216" y="74"/>
                    <a:pt x="2982" y="74"/>
                  </a:cubicBezTo>
                  <a:cubicBezTo>
                    <a:pt x="2651" y="74"/>
                    <a:pt x="2268" y="85"/>
                    <a:pt x="1854" y="110"/>
                  </a:cubicBezTo>
                  <a:cubicBezTo>
                    <a:pt x="1744" y="125"/>
                    <a:pt x="1618" y="131"/>
                    <a:pt x="1484" y="131"/>
                  </a:cubicBezTo>
                  <a:cubicBezTo>
                    <a:pt x="998" y="131"/>
                    <a:pt x="398" y="52"/>
                    <a:pt x="0" y="0"/>
                  </a:cubicBezTo>
                  <a:close/>
                </a:path>
              </a:pathLst>
            </a:custGeom>
            <a:solidFill>
              <a:srgbClr val="D38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5788124" y="2494662"/>
              <a:ext cx="49988" cy="98960"/>
            </a:xfrm>
            <a:custGeom>
              <a:rect b="b" l="l" r="r" t="t"/>
              <a:pathLst>
                <a:path extrusionOk="0" h="6913" w="3492">
                  <a:moveTo>
                    <a:pt x="386" y="1"/>
                  </a:moveTo>
                  <a:cubicBezTo>
                    <a:pt x="323" y="1"/>
                    <a:pt x="287" y="5"/>
                    <a:pt x="287" y="5"/>
                  </a:cubicBezTo>
                  <a:lnTo>
                    <a:pt x="1" y="822"/>
                  </a:lnTo>
                  <a:cubicBezTo>
                    <a:pt x="2119" y="1439"/>
                    <a:pt x="685" y="6913"/>
                    <a:pt x="685" y="6913"/>
                  </a:cubicBezTo>
                  <a:lnTo>
                    <a:pt x="1788" y="6913"/>
                  </a:lnTo>
                  <a:cubicBezTo>
                    <a:pt x="3491" y="338"/>
                    <a:pt x="930" y="1"/>
                    <a:pt x="3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5676280" y="2250362"/>
              <a:ext cx="211060" cy="360638"/>
            </a:xfrm>
            <a:custGeom>
              <a:rect b="b" l="l" r="r" t="t"/>
              <a:pathLst>
                <a:path extrusionOk="0" h="25193" w="14744">
                  <a:moveTo>
                    <a:pt x="13339" y="0"/>
                  </a:moveTo>
                  <a:cubicBezTo>
                    <a:pt x="13315" y="0"/>
                    <a:pt x="13290" y="4"/>
                    <a:pt x="13265" y="11"/>
                  </a:cubicBezTo>
                  <a:cubicBezTo>
                    <a:pt x="10285" y="850"/>
                    <a:pt x="4150" y="6632"/>
                    <a:pt x="2076" y="13716"/>
                  </a:cubicBezTo>
                  <a:cubicBezTo>
                    <a:pt x="1" y="20801"/>
                    <a:pt x="14148" y="25193"/>
                    <a:pt x="14148" y="25193"/>
                  </a:cubicBezTo>
                  <a:lnTo>
                    <a:pt x="14743" y="23537"/>
                  </a:lnTo>
                  <a:cubicBezTo>
                    <a:pt x="14743" y="23537"/>
                    <a:pt x="6820" y="17071"/>
                    <a:pt x="6865" y="14908"/>
                  </a:cubicBezTo>
                  <a:cubicBezTo>
                    <a:pt x="6953" y="12767"/>
                    <a:pt x="14346" y="5970"/>
                    <a:pt x="14346" y="5970"/>
                  </a:cubicBezTo>
                  <a:cubicBezTo>
                    <a:pt x="14346" y="5970"/>
                    <a:pt x="14325" y="0"/>
                    <a:pt x="133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5676280" y="2291905"/>
              <a:ext cx="206637" cy="319096"/>
            </a:xfrm>
            <a:custGeom>
              <a:rect b="b" l="l" r="r" t="t"/>
              <a:pathLst>
                <a:path extrusionOk="0" h="22291" w="14435">
                  <a:moveTo>
                    <a:pt x="8895" y="0"/>
                  </a:moveTo>
                  <a:cubicBezTo>
                    <a:pt x="6180" y="2627"/>
                    <a:pt x="3311" y="6599"/>
                    <a:pt x="2076" y="10814"/>
                  </a:cubicBezTo>
                  <a:cubicBezTo>
                    <a:pt x="1" y="17921"/>
                    <a:pt x="14148" y="22291"/>
                    <a:pt x="14148" y="22291"/>
                  </a:cubicBezTo>
                  <a:lnTo>
                    <a:pt x="14434" y="21562"/>
                  </a:lnTo>
                  <a:cubicBezTo>
                    <a:pt x="12205" y="20790"/>
                    <a:pt x="840" y="16597"/>
                    <a:pt x="2716" y="10196"/>
                  </a:cubicBezTo>
                  <a:cubicBezTo>
                    <a:pt x="3841" y="6290"/>
                    <a:pt x="6379" y="2627"/>
                    <a:pt x="8895"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5850995" y="2405322"/>
              <a:ext cx="177878" cy="58148"/>
            </a:xfrm>
            <a:custGeom>
              <a:rect b="b" l="l" r="r" t="t"/>
              <a:pathLst>
                <a:path extrusionOk="0" h="4062" w="12426">
                  <a:moveTo>
                    <a:pt x="12426" y="0"/>
                  </a:moveTo>
                  <a:cubicBezTo>
                    <a:pt x="12425" y="0"/>
                    <a:pt x="10988" y="1491"/>
                    <a:pt x="2880" y="1491"/>
                  </a:cubicBezTo>
                  <a:cubicBezTo>
                    <a:pt x="2001" y="1491"/>
                    <a:pt x="1043" y="1474"/>
                    <a:pt x="0" y="1435"/>
                  </a:cubicBezTo>
                  <a:lnTo>
                    <a:pt x="0" y="1435"/>
                  </a:lnTo>
                  <a:cubicBezTo>
                    <a:pt x="0" y="1435"/>
                    <a:pt x="3532" y="3973"/>
                    <a:pt x="9005" y="4061"/>
                  </a:cubicBezTo>
                  <a:cubicBezTo>
                    <a:pt x="9049" y="3509"/>
                    <a:pt x="9093" y="2958"/>
                    <a:pt x="9203" y="2384"/>
                  </a:cubicBezTo>
                  <a:cubicBezTo>
                    <a:pt x="9203" y="2384"/>
                    <a:pt x="12050" y="1788"/>
                    <a:pt x="12426"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5865840" y="2240557"/>
              <a:ext cx="151653" cy="81581"/>
            </a:xfrm>
            <a:custGeom>
              <a:rect b="b" l="l" r="r" t="t"/>
              <a:pathLst>
                <a:path extrusionOk="0" h="5699" w="10594">
                  <a:moveTo>
                    <a:pt x="3599" y="0"/>
                  </a:moveTo>
                  <a:cubicBezTo>
                    <a:pt x="2186" y="0"/>
                    <a:pt x="887" y="217"/>
                    <a:pt x="1" y="696"/>
                  </a:cubicBezTo>
                  <a:cubicBezTo>
                    <a:pt x="214" y="1358"/>
                    <a:pt x="1833" y="5699"/>
                    <a:pt x="6477" y="5699"/>
                  </a:cubicBezTo>
                  <a:cubicBezTo>
                    <a:pt x="6632" y="5699"/>
                    <a:pt x="6791" y="5694"/>
                    <a:pt x="6953" y="5684"/>
                  </a:cubicBezTo>
                  <a:cubicBezTo>
                    <a:pt x="9446" y="5552"/>
                    <a:pt x="10351" y="4536"/>
                    <a:pt x="10594" y="3455"/>
                  </a:cubicBezTo>
                  <a:cubicBezTo>
                    <a:pt x="10462" y="2418"/>
                    <a:pt x="10351" y="1667"/>
                    <a:pt x="10351" y="1667"/>
                  </a:cubicBezTo>
                  <a:cubicBezTo>
                    <a:pt x="8776" y="636"/>
                    <a:pt x="6021" y="0"/>
                    <a:pt x="35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5830768" y="2076235"/>
              <a:ext cx="122279" cy="119774"/>
            </a:xfrm>
            <a:custGeom>
              <a:rect b="b" l="l" r="r" t="t"/>
              <a:pathLst>
                <a:path extrusionOk="0" h="8367" w="8542">
                  <a:moveTo>
                    <a:pt x="3611" y="0"/>
                  </a:moveTo>
                  <a:cubicBezTo>
                    <a:pt x="3140" y="0"/>
                    <a:pt x="2685" y="112"/>
                    <a:pt x="2274" y="346"/>
                  </a:cubicBezTo>
                  <a:cubicBezTo>
                    <a:pt x="707" y="1251"/>
                    <a:pt x="1" y="4142"/>
                    <a:pt x="1215" y="6239"/>
                  </a:cubicBezTo>
                  <a:cubicBezTo>
                    <a:pt x="2047" y="7676"/>
                    <a:pt x="3565" y="8367"/>
                    <a:pt x="4942" y="8367"/>
                  </a:cubicBezTo>
                  <a:cubicBezTo>
                    <a:pt x="5573" y="8367"/>
                    <a:pt x="6174" y="8222"/>
                    <a:pt x="6666" y="7938"/>
                  </a:cubicBezTo>
                  <a:cubicBezTo>
                    <a:pt x="8255" y="7011"/>
                    <a:pt x="8542" y="4583"/>
                    <a:pt x="7328" y="2487"/>
                  </a:cubicBezTo>
                  <a:cubicBezTo>
                    <a:pt x="6428" y="916"/>
                    <a:pt x="4958" y="0"/>
                    <a:pt x="3611" y="0"/>
                  </a:cubicBezTo>
                  <a:close/>
                </a:path>
              </a:pathLst>
            </a:custGeom>
            <a:solidFill>
              <a:srgbClr val="A19E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5900597" y="2140251"/>
              <a:ext cx="96684" cy="124812"/>
            </a:xfrm>
            <a:custGeom>
              <a:rect b="b" l="l" r="r" t="t"/>
              <a:pathLst>
                <a:path extrusionOk="0" h="8719" w="6754">
                  <a:moveTo>
                    <a:pt x="1324" y="1"/>
                  </a:moveTo>
                  <a:cubicBezTo>
                    <a:pt x="1324" y="1"/>
                    <a:pt x="1611" y="4900"/>
                    <a:pt x="0" y="8012"/>
                  </a:cubicBezTo>
                  <a:lnTo>
                    <a:pt x="6378" y="8718"/>
                  </a:lnTo>
                  <a:cubicBezTo>
                    <a:pt x="6378" y="8718"/>
                    <a:pt x="6202" y="5695"/>
                    <a:pt x="6754" y="2760"/>
                  </a:cubicBezTo>
                  <a:lnTo>
                    <a:pt x="1324" y="1"/>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5882903" y="2240170"/>
              <a:ext cx="137123" cy="66608"/>
            </a:xfrm>
            <a:custGeom>
              <a:rect b="b" l="l" r="r" t="t"/>
              <a:pathLst>
                <a:path extrusionOk="0" h="4653" w="9579">
                  <a:moveTo>
                    <a:pt x="2821" y="0"/>
                  </a:moveTo>
                  <a:cubicBezTo>
                    <a:pt x="1956" y="0"/>
                    <a:pt x="1012" y="81"/>
                    <a:pt x="0" y="282"/>
                  </a:cubicBezTo>
                  <a:cubicBezTo>
                    <a:pt x="0" y="282"/>
                    <a:pt x="1631" y="4652"/>
                    <a:pt x="5540" y="4652"/>
                  </a:cubicBezTo>
                  <a:cubicBezTo>
                    <a:pt x="5569" y="4652"/>
                    <a:pt x="5599" y="4652"/>
                    <a:pt x="5628" y="4652"/>
                  </a:cubicBezTo>
                  <a:cubicBezTo>
                    <a:pt x="9579" y="4563"/>
                    <a:pt x="8652" y="1407"/>
                    <a:pt x="8652" y="1407"/>
                  </a:cubicBezTo>
                  <a:cubicBezTo>
                    <a:pt x="8652" y="1407"/>
                    <a:pt x="6426" y="0"/>
                    <a:pt x="2821"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5882903" y="2140251"/>
              <a:ext cx="110268" cy="146614"/>
            </a:xfrm>
            <a:custGeom>
              <a:rect b="b" l="l" r="r" t="t"/>
              <a:pathLst>
                <a:path extrusionOk="0" h="10242" w="7703">
                  <a:moveTo>
                    <a:pt x="2560" y="1"/>
                  </a:moveTo>
                  <a:cubicBezTo>
                    <a:pt x="2560" y="1"/>
                    <a:pt x="2781" y="3974"/>
                    <a:pt x="1656" y="7019"/>
                  </a:cubicBezTo>
                  <a:cubicBezTo>
                    <a:pt x="1126" y="7063"/>
                    <a:pt x="574" y="7129"/>
                    <a:pt x="0" y="7240"/>
                  </a:cubicBezTo>
                  <a:cubicBezTo>
                    <a:pt x="0" y="7240"/>
                    <a:pt x="662" y="8983"/>
                    <a:pt x="2097" y="10241"/>
                  </a:cubicBezTo>
                  <a:cubicBezTo>
                    <a:pt x="5341" y="8829"/>
                    <a:pt x="7614" y="6820"/>
                    <a:pt x="7614" y="6820"/>
                  </a:cubicBezTo>
                  <a:cubicBezTo>
                    <a:pt x="7614" y="6379"/>
                    <a:pt x="7636" y="5894"/>
                    <a:pt x="7703" y="5342"/>
                  </a:cubicBezTo>
                  <a:cubicBezTo>
                    <a:pt x="7438" y="4084"/>
                    <a:pt x="6533" y="2716"/>
                    <a:pt x="5518" y="1502"/>
                  </a:cubicBezTo>
                  <a:lnTo>
                    <a:pt x="2560" y="1"/>
                  </a:lnTo>
                  <a:close/>
                </a:path>
              </a:pathLst>
            </a:custGeom>
            <a:solidFill>
              <a:srgbClr val="D38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9"/>
            <p:cNvSpPr/>
            <p:nvPr/>
          </p:nvSpPr>
          <p:spPr>
            <a:xfrm>
              <a:off x="5856678" y="1949948"/>
              <a:ext cx="244543" cy="222097"/>
            </a:xfrm>
            <a:custGeom>
              <a:rect b="b" l="l" r="r" t="t"/>
              <a:pathLst>
                <a:path extrusionOk="0" h="15515" w="17083">
                  <a:moveTo>
                    <a:pt x="8320" y="0"/>
                  </a:moveTo>
                  <a:cubicBezTo>
                    <a:pt x="5325" y="0"/>
                    <a:pt x="2737" y="955"/>
                    <a:pt x="1612" y="4313"/>
                  </a:cubicBezTo>
                  <a:cubicBezTo>
                    <a:pt x="1" y="9036"/>
                    <a:pt x="1722" y="15127"/>
                    <a:pt x="6335" y="15502"/>
                  </a:cubicBezTo>
                  <a:cubicBezTo>
                    <a:pt x="6438" y="15510"/>
                    <a:pt x="6542" y="15514"/>
                    <a:pt x="6645" y="15514"/>
                  </a:cubicBezTo>
                  <a:cubicBezTo>
                    <a:pt x="10326" y="15514"/>
                    <a:pt x="13776" y="10270"/>
                    <a:pt x="15493" y="7093"/>
                  </a:cubicBezTo>
                  <a:cubicBezTo>
                    <a:pt x="17082" y="2966"/>
                    <a:pt x="13507" y="450"/>
                    <a:pt x="10307" y="119"/>
                  </a:cubicBezTo>
                  <a:cubicBezTo>
                    <a:pt x="9633" y="45"/>
                    <a:pt x="8967" y="0"/>
                    <a:pt x="8320" y="0"/>
                  </a:cubicBezTo>
                  <a:close/>
                </a:path>
              </a:pathLst>
            </a:custGeom>
            <a:solidFill>
              <a:srgbClr val="BAB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9"/>
            <p:cNvSpPr/>
            <p:nvPr/>
          </p:nvSpPr>
          <p:spPr>
            <a:xfrm>
              <a:off x="5910388" y="2008267"/>
              <a:ext cx="172195" cy="227437"/>
            </a:xfrm>
            <a:custGeom>
              <a:rect b="b" l="l" r="r" t="t"/>
              <a:pathLst>
                <a:path extrusionOk="0" h="15888" w="12029">
                  <a:moveTo>
                    <a:pt x="5768" y="1"/>
                  </a:moveTo>
                  <a:cubicBezTo>
                    <a:pt x="1391" y="1"/>
                    <a:pt x="382" y="3677"/>
                    <a:pt x="177" y="9265"/>
                  </a:cubicBezTo>
                  <a:cubicBezTo>
                    <a:pt x="0" y="13789"/>
                    <a:pt x="4591" y="15776"/>
                    <a:pt x="5474" y="15886"/>
                  </a:cubicBezTo>
                  <a:cubicBezTo>
                    <a:pt x="5488" y="15887"/>
                    <a:pt x="5503" y="15888"/>
                    <a:pt x="5518" y="15888"/>
                  </a:cubicBezTo>
                  <a:cubicBezTo>
                    <a:pt x="6473" y="15888"/>
                    <a:pt x="10008" y="13894"/>
                    <a:pt x="10638" y="9508"/>
                  </a:cubicBezTo>
                  <a:cubicBezTo>
                    <a:pt x="11344" y="4454"/>
                    <a:pt x="12028" y="702"/>
                    <a:pt x="6798" y="62"/>
                  </a:cubicBezTo>
                  <a:cubicBezTo>
                    <a:pt x="6435" y="21"/>
                    <a:pt x="6092" y="1"/>
                    <a:pt x="5768" y="1"/>
                  </a:cubicBezTo>
                  <a:close/>
                </a:path>
              </a:pathLst>
            </a:custGeom>
            <a:solidFill>
              <a:srgbClr val="F4B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9"/>
            <p:cNvSpPr/>
            <p:nvPr/>
          </p:nvSpPr>
          <p:spPr>
            <a:xfrm>
              <a:off x="5910388" y="2007967"/>
              <a:ext cx="97313" cy="228110"/>
            </a:xfrm>
            <a:custGeom>
              <a:rect b="b" l="l" r="r" t="t"/>
              <a:pathLst>
                <a:path extrusionOk="0" h="15935" w="6798">
                  <a:moveTo>
                    <a:pt x="5434" y="0"/>
                  </a:moveTo>
                  <a:cubicBezTo>
                    <a:pt x="1200" y="0"/>
                    <a:pt x="378" y="4188"/>
                    <a:pt x="177" y="9308"/>
                  </a:cubicBezTo>
                  <a:cubicBezTo>
                    <a:pt x="0" y="13810"/>
                    <a:pt x="4591" y="15819"/>
                    <a:pt x="5474" y="15929"/>
                  </a:cubicBezTo>
                  <a:cubicBezTo>
                    <a:pt x="5496" y="15933"/>
                    <a:pt x="5520" y="15935"/>
                    <a:pt x="5547" y="15935"/>
                  </a:cubicBezTo>
                  <a:cubicBezTo>
                    <a:pt x="5682" y="15935"/>
                    <a:pt x="5875" y="15889"/>
                    <a:pt x="6114" y="15797"/>
                  </a:cubicBezTo>
                  <a:cubicBezTo>
                    <a:pt x="6070" y="15797"/>
                    <a:pt x="6025" y="15797"/>
                    <a:pt x="6003" y="15752"/>
                  </a:cubicBezTo>
                  <a:cubicBezTo>
                    <a:pt x="5297" y="15686"/>
                    <a:pt x="2252" y="13546"/>
                    <a:pt x="2428" y="9772"/>
                  </a:cubicBezTo>
                  <a:cubicBezTo>
                    <a:pt x="2715" y="4276"/>
                    <a:pt x="3951" y="701"/>
                    <a:pt x="6798" y="127"/>
                  </a:cubicBezTo>
                  <a:cubicBezTo>
                    <a:pt x="6308" y="42"/>
                    <a:pt x="5854" y="0"/>
                    <a:pt x="5434"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9"/>
            <p:cNvSpPr/>
            <p:nvPr/>
          </p:nvSpPr>
          <p:spPr>
            <a:xfrm>
              <a:off x="5910703" y="2004917"/>
              <a:ext cx="74452" cy="115551"/>
            </a:xfrm>
            <a:custGeom>
              <a:rect b="b" l="l" r="r" t="t"/>
              <a:pathLst>
                <a:path extrusionOk="0" h="8072" w="5201">
                  <a:moveTo>
                    <a:pt x="3454" y="1"/>
                  </a:moveTo>
                  <a:cubicBezTo>
                    <a:pt x="3362" y="1"/>
                    <a:pt x="3262" y="4"/>
                    <a:pt x="3156" y="9"/>
                  </a:cubicBezTo>
                  <a:cubicBezTo>
                    <a:pt x="1038" y="75"/>
                    <a:pt x="1" y="6454"/>
                    <a:pt x="1" y="6454"/>
                  </a:cubicBezTo>
                  <a:cubicBezTo>
                    <a:pt x="1" y="6454"/>
                    <a:pt x="574" y="8072"/>
                    <a:pt x="1129" y="8072"/>
                  </a:cubicBezTo>
                  <a:cubicBezTo>
                    <a:pt x="1150" y="8072"/>
                    <a:pt x="1171" y="8069"/>
                    <a:pt x="1192" y="8065"/>
                  </a:cubicBezTo>
                  <a:cubicBezTo>
                    <a:pt x="2009" y="7866"/>
                    <a:pt x="1744" y="1686"/>
                    <a:pt x="4723" y="936"/>
                  </a:cubicBezTo>
                  <a:cubicBezTo>
                    <a:pt x="4723" y="936"/>
                    <a:pt x="5201" y="1"/>
                    <a:pt x="3454" y="1"/>
                  </a:cubicBezTo>
                  <a:close/>
                </a:path>
              </a:pathLst>
            </a:custGeom>
            <a:solidFill>
              <a:srgbClr val="BAB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5878795" y="1971836"/>
              <a:ext cx="107434" cy="48456"/>
            </a:xfrm>
            <a:custGeom>
              <a:rect b="b" l="l" r="r" t="t"/>
              <a:pathLst>
                <a:path extrusionOk="0" h="3385" w="7505">
                  <a:moveTo>
                    <a:pt x="3286" y="1"/>
                  </a:moveTo>
                  <a:cubicBezTo>
                    <a:pt x="2973" y="1"/>
                    <a:pt x="2710" y="42"/>
                    <a:pt x="2538" y="135"/>
                  </a:cubicBezTo>
                  <a:cubicBezTo>
                    <a:pt x="1832" y="488"/>
                    <a:pt x="1" y="2431"/>
                    <a:pt x="1832" y="3159"/>
                  </a:cubicBezTo>
                  <a:cubicBezTo>
                    <a:pt x="2220" y="3320"/>
                    <a:pt x="2646" y="3384"/>
                    <a:pt x="3078" y="3384"/>
                  </a:cubicBezTo>
                  <a:cubicBezTo>
                    <a:pt x="4663" y="3384"/>
                    <a:pt x="6328" y="2516"/>
                    <a:pt x="6467" y="2342"/>
                  </a:cubicBezTo>
                  <a:cubicBezTo>
                    <a:pt x="6467" y="2342"/>
                    <a:pt x="7504" y="1459"/>
                    <a:pt x="6577" y="886"/>
                  </a:cubicBezTo>
                  <a:cubicBezTo>
                    <a:pt x="5852" y="430"/>
                    <a:pt x="4302" y="1"/>
                    <a:pt x="3286" y="1"/>
                  </a:cubicBezTo>
                  <a:close/>
                </a:path>
              </a:pathLst>
            </a:custGeom>
            <a:solidFill>
              <a:srgbClr val="C3C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6001374" y="2094129"/>
              <a:ext cx="33182" cy="71546"/>
            </a:xfrm>
            <a:custGeom>
              <a:rect b="b" l="l" r="r" t="t"/>
              <a:pathLst>
                <a:path extrusionOk="0" h="4998" w="2318">
                  <a:moveTo>
                    <a:pt x="1965" y="1"/>
                  </a:moveTo>
                  <a:cubicBezTo>
                    <a:pt x="1964" y="1"/>
                    <a:pt x="707" y="1126"/>
                    <a:pt x="596" y="2053"/>
                  </a:cubicBezTo>
                  <a:cubicBezTo>
                    <a:pt x="486" y="2936"/>
                    <a:pt x="1854" y="3951"/>
                    <a:pt x="1810" y="4282"/>
                  </a:cubicBezTo>
                  <a:cubicBezTo>
                    <a:pt x="1788" y="4613"/>
                    <a:pt x="1104" y="4856"/>
                    <a:pt x="0" y="4944"/>
                  </a:cubicBezTo>
                  <a:cubicBezTo>
                    <a:pt x="0" y="4944"/>
                    <a:pt x="322" y="4997"/>
                    <a:pt x="722" y="4997"/>
                  </a:cubicBezTo>
                  <a:cubicBezTo>
                    <a:pt x="1321" y="4997"/>
                    <a:pt x="2097" y="4878"/>
                    <a:pt x="2229" y="4282"/>
                  </a:cubicBezTo>
                  <a:cubicBezTo>
                    <a:pt x="2318" y="3775"/>
                    <a:pt x="1082" y="3311"/>
                    <a:pt x="1126" y="2053"/>
                  </a:cubicBezTo>
                  <a:cubicBezTo>
                    <a:pt x="1214" y="972"/>
                    <a:pt x="1964" y="1"/>
                    <a:pt x="1965" y="1"/>
                  </a:cubicBezTo>
                  <a:close/>
                </a:path>
              </a:pathLst>
            </a:custGeom>
            <a:solidFill>
              <a:srgbClr val="D69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5956196" y="2072556"/>
              <a:ext cx="46653" cy="14644"/>
            </a:xfrm>
            <a:custGeom>
              <a:rect b="b" l="l" r="r" t="t"/>
              <a:pathLst>
                <a:path extrusionOk="0" h="1023" w="3259">
                  <a:moveTo>
                    <a:pt x="2530" y="0"/>
                  </a:moveTo>
                  <a:cubicBezTo>
                    <a:pt x="2272" y="0"/>
                    <a:pt x="1943" y="42"/>
                    <a:pt x="1545" y="139"/>
                  </a:cubicBezTo>
                  <a:cubicBezTo>
                    <a:pt x="751" y="294"/>
                    <a:pt x="1" y="846"/>
                    <a:pt x="45" y="978"/>
                  </a:cubicBezTo>
                  <a:cubicBezTo>
                    <a:pt x="49" y="1009"/>
                    <a:pt x="80" y="1022"/>
                    <a:pt x="135" y="1022"/>
                  </a:cubicBezTo>
                  <a:cubicBezTo>
                    <a:pt x="353" y="1022"/>
                    <a:pt x="944" y="806"/>
                    <a:pt x="1634" y="647"/>
                  </a:cubicBezTo>
                  <a:cubicBezTo>
                    <a:pt x="2539" y="426"/>
                    <a:pt x="3179" y="493"/>
                    <a:pt x="3201" y="360"/>
                  </a:cubicBezTo>
                  <a:cubicBezTo>
                    <a:pt x="3259" y="156"/>
                    <a:pt x="3029" y="0"/>
                    <a:pt x="2530" y="0"/>
                  </a:cubicBezTo>
                  <a:close/>
                </a:path>
              </a:pathLst>
            </a:custGeom>
            <a:solidFill>
              <a:srgbClr val="A9A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6042129" y="2082376"/>
              <a:ext cx="29074" cy="22246"/>
            </a:xfrm>
            <a:custGeom>
              <a:rect b="b" l="l" r="r" t="t"/>
              <a:pathLst>
                <a:path extrusionOk="0" h="1554" w="2031">
                  <a:moveTo>
                    <a:pt x="319" y="0"/>
                  </a:moveTo>
                  <a:cubicBezTo>
                    <a:pt x="190" y="0"/>
                    <a:pt x="90" y="46"/>
                    <a:pt x="45" y="160"/>
                  </a:cubicBezTo>
                  <a:cubicBezTo>
                    <a:pt x="0" y="292"/>
                    <a:pt x="508" y="513"/>
                    <a:pt x="1016" y="844"/>
                  </a:cubicBezTo>
                  <a:cubicBezTo>
                    <a:pt x="1457" y="1138"/>
                    <a:pt x="1859" y="1553"/>
                    <a:pt x="1934" y="1553"/>
                  </a:cubicBezTo>
                  <a:cubicBezTo>
                    <a:pt x="1938" y="1553"/>
                    <a:pt x="1940" y="1552"/>
                    <a:pt x="1943" y="1550"/>
                  </a:cubicBezTo>
                  <a:cubicBezTo>
                    <a:pt x="2031" y="1440"/>
                    <a:pt x="2009" y="954"/>
                    <a:pt x="1214" y="358"/>
                  </a:cubicBezTo>
                  <a:cubicBezTo>
                    <a:pt x="924" y="170"/>
                    <a:pt x="567" y="0"/>
                    <a:pt x="319" y="0"/>
                  </a:cubicBezTo>
                  <a:close/>
                </a:path>
              </a:pathLst>
            </a:custGeom>
            <a:solidFill>
              <a:srgbClr val="A9A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5962194" y="2104879"/>
              <a:ext cx="31608" cy="19726"/>
            </a:xfrm>
            <a:custGeom>
              <a:rect b="b" l="l" r="r" t="t"/>
              <a:pathLst>
                <a:path extrusionOk="0" h="1378" w="2208">
                  <a:moveTo>
                    <a:pt x="1524" y="0"/>
                  </a:moveTo>
                  <a:cubicBezTo>
                    <a:pt x="906" y="0"/>
                    <a:pt x="1" y="596"/>
                    <a:pt x="1" y="596"/>
                  </a:cubicBezTo>
                  <a:cubicBezTo>
                    <a:pt x="1" y="596"/>
                    <a:pt x="663" y="1302"/>
                    <a:pt x="1413" y="1368"/>
                  </a:cubicBezTo>
                  <a:cubicBezTo>
                    <a:pt x="1465" y="1375"/>
                    <a:pt x="1513" y="1377"/>
                    <a:pt x="1559" y="1377"/>
                  </a:cubicBezTo>
                  <a:cubicBezTo>
                    <a:pt x="2170" y="1377"/>
                    <a:pt x="2208" y="861"/>
                    <a:pt x="2208" y="861"/>
                  </a:cubicBezTo>
                  <a:cubicBezTo>
                    <a:pt x="2208" y="861"/>
                    <a:pt x="2164" y="22"/>
                    <a:pt x="152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5974204" y="2106754"/>
              <a:ext cx="18967" cy="17794"/>
            </a:xfrm>
            <a:custGeom>
              <a:rect b="b" l="l" r="r" t="t"/>
              <a:pathLst>
                <a:path extrusionOk="0" h="1243" w="1325">
                  <a:moveTo>
                    <a:pt x="687" y="0"/>
                  </a:moveTo>
                  <a:cubicBezTo>
                    <a:pt x="370" y="0"/>
                    <a:pt x="66" y="236"/>
                    <a:pt x="45" y="553"/>
                  </a:cubicBezTo>
                  <a:cubicBezTo>
                    <a:pt x="0" y="884"/>
                    <a:pt x="243" y="1215"/>
                    <a:pt x="596" y="1237"/>
                  </a:cubicBezTo>
                  <a:cubicBezTo>
                    <a:pt x="621" y="1241"/>
                    <a:pt x="645" y="1242"/>
                    <a:pt x="669" y="1242"/>
                  </a:cubicBezTo>
                  <a:cubicBezTo>
                    <a:pt x="974" y="1242"/>
                    <a:pt x="1260" y="992"/>
                    <a:pt x="1281" y="686"/>
                  </a:cubicBezTo>
                  <a:cubicBezTo>
                    <a:pt x="1325" y="355"/>
                    <a:pt x="1060" y="24"/>
                    <a:pt x="729" y="2"/>
                  </a:cubicBezTo>
                  <a:cubicBezTo>
                    <a:pt x="715" y="1"/>
                    <a:pt x="701" y="0"/>
                    <a:pt x="6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6031708" y="2114971"/>
              <a:ext cx="27184" cy="16892"/>
            </a:xfrm>
            <a:custGeom>
              <a:rect b="b" l="l" r="r" t="t"/>
              <a:pathLst>
                <a:path extrusionOk="0" h="1180" w="1899">
                  <a:moveTo>
                    <a:pt x="1237" y="1"/>
                  </a:moveTo>
                  <a:cubicBezTo>
                    <a:pt x="632" y="1"/>
                    <a:pt x="0" y="443"/>
                    <a:pt x="0" y="443"/>
                  </a:cubicBezTo>
                  <a:cubicBezTo>
                    <a:pt x="0" y="443"/>
                    <a:pt x="353" y="1083"/>
                    <a:pt x="1082" y="1171"/>
                  </a:cubicBezTo>
                  <a:cubicBezTo>
                    <a:pt x="1126" y="1177"/>
                    <a:pt x="1168" y="1179"/>
                    <a:pt x="1207" y="1179"/>
                  </a:cubicBezTo>
                  <a:cubicBezTo>
                    <a:pt x="1782" y="1179"/>
                    <a:pt x="1898" y="619"/>
                    <a:pt x="1898" y="619"/>
                  </a:cubicBezTo>
                  <a:cubicBezTo>
                    <a:pt x="1898" y="619"/>
                    <a:pt x="1854" y="1"/>
                    <a:pt x="1280" y="1"/>
                  </a:cubicBezTo>
                  <a:cubicBezTo>
                    <a:pt x="1266" y="1"/>
                    <a:pt x="1251" y="1"/>
                    <a:pt x="12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6038965" y="2114527"/>
              <a:ext cx="18023" cy="17293"/>
            </a:xfrm>
            <a:custGeom>
              <a:rect b="b" l="l" r="r" t="t"/>
              <a:pathLst>
                <a:path extrusionOk="0" h="1208" w="1259">
                  <a:moveTo>
                    <a:pt x="582" y="0"/>
                  </a:moveTo>
                  <a:cubicBezTo>
                    <a:pt x="292" y="0"/>
                    <a:pt x="43" y="243"/>
                    <a:pt x="23" y="540"/>
                  </a:cubicBezTo>
                  <a:cubicBezTo>
                    <a:pt x="1" y="871"/>
                    <a:pt x="221" y="1158"/>
                    <a:pt x="552" y="1202"/>
                  </a:cubicBezTo>
                  <a:cubicBezTo>
                    <a:pt x="579" y="1206"/>
                    <a:pt x="605" y="1207"/>
                    <a:pt x="630" y="1207"/>
                  </a:cubicBezTo>
                  <a:cubicBezTo>
                    <a:pt x="927" y="1207"/>
                    <a:pt x="1174" y="977"/>
                    <a:pt x="1215" y="672"/>
                  </a:cubicBezTo>
                  <a:cubicBezTo>
                    <a:pt x="1259" y="341"/>
                    <a:pt x="1016" y="32"/>
                    <a:pt x="685" y="10"/>
                  </a:cubicBezTo>
                  <a:cubicBezTo>
                    <a:pt x="650" y="3"/>
                    <a:pt x="616" y="0"/>
                    <a:pt x="5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5971041" y="2175194"/>
              <a:ext cx="4123" cy="3393"/>
            </a:xfrm>
            <a:custGeom>
              <a:rect b="b" l="l" r="r" t="t"/>
              <a:pathLst>
                <a:path extrusionOk="0" h="237" w="288">
                  <a:moveTo>
                    <a:pt x="88" y="1"/>
                  </a:moveTo>
                  <a:cubicBezTo>
                    <a:pt x="61" y="1"/>
                    <a:pt x="35" y="17"/>
                    <a:pt x="23" y="54"/>
                  </a:cubicBezTo>
                  <a:cubicBezTo>
                    <a:pt x="1" y="98"/>
                    <a:pt x="1" y="164"/>
                    <a:pt x="45" y="186"/>
                  </a:cubicBezTo>
                  <a:cubicBezTo>
                    <a:pt x="90" y="201"/>
                    <a:pt x="166" y="237"/>
                    <a:pt x="217" y="237"/>
                  </a:cubicBezTo>
                  <a:cubicBezTo>
                    <a:pt x="241" y="237"/>
                    <a:pt x="259" y="229"/>
                    <a:pt x="266" y="208"/>
                  </a:cubicBezTo>
                  <a:cubicBezTo>
                    <a:pt x="288" y="164"/>
                    <a:pt x="177" y="54"/>
                    <a:pt x="155" y="32"/>
                  </a:cubicBezTo>
                  <a:cubicBezTo>
                    <a:pt x="135" y="12"/>
                    <a:pt x="111" y="1"/>
                    <a:pt x="88" y="1"/>
                  </a:cubicBezTo>
                  <a:close/>
                </a:path>
              </a:pathLst>
            </a:custGeom>
            <a:solidFill>
              <a:srgbClr val="6B3D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6028229" y="2183096"/>
              <a:ext cx="4438" cy="2634"/>
            </a:xfrm>
            <a:custGeom>
              <a:rect b="b" l="l" r="r" t="t"/>
              <a:pathLst>
                <a:path extrusionOk="0" h="184" w="310">
                  <a:moveTo>
                    <a:pt x="212" y="1"/>
                  </a:moveTo>
                  <a:cubicBezTo>
                    <a:pt x="195" y="1"/>
                    <a:pt x="175" y="12"/>
                    <a:pt x="155" y="31"/>
                  </a:cubicBezTo>
                  <a:cubicBezTo>
                    <a:pt x="111" y="31"/>
                    <a:pt x="0" y="142"/>
                    <a:pt x="22" y="164"/>
                  </a:cubicBezTo>
                  <a:cubicBezTo>
                    <a:pt x="30" y="179"/>
                    <a:pt x="52" y="184"/>
                    <a:pt x="80" y="184"/>
                  </a:cubicBezTo>
                  <a:cubicBezTo>
                    <a:pt x="135" y="184"/>
                    <a:pt x="214" y="164"/>
                    <a:pt x="243" y="164"/>
                  </a:cubicBezTo>
                  <a:cubicBezTo>
                    <a:pt x="309" y="120"/>
                    <a:pt x="309" y="76"/>
                    <a:pt x="265" y="54"/>
                  </a:cubicBezTo>
                  <a:cubicBezTo>
                    <a:pt x="253" y="17"/>
                    <a:pt x="234" y="1"/>
                    <a:pt x="212" y="1"/>
                  </a:cubicBezTo>
                  <a:close/>
                </a:path>
              </a:pathLst>
            </a:custGeom>
            <a:solidFill>
              <a:srgbClr val="7948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5973259" y="2177542"/>
              <a:ext cx="56873" cy="21444"/>
            </a:xfrm>
            <a:custGeom>
              <a:rect b="b" l="l" r="r" t="t"/>
              <a:pathLst>
                <a:path extrusionOk="0" h="1498" w="3973">
                  <a:moveTo>
                    <a:pt x="0" y="0"/>
                  </a:moveTo>
                  <a:cubicBezTo>
                    <a:pt x="0" y="0"/>
                    <a:pt x="618" y="1324"/>
                    <a:pt x="1876" y="1479"/>
                  </a:cubicBezTo>
                  <a:cubicBezTo>
                    <a:pt x="1971" y="1492"/>
                    <a:pt x="2063" y="1498"/>
                    <a:pt x="2153" y="1498"/>
                  </a:cubicBezTo>
                  <a:cubicBezTo>
                    <a:pt x="3273" y="1498"/>
                    <a:pt x="3973" y="552"/>
                    <a:pt x="3973" y="552"/>
                  </a:cubicBezTo>
                  <a:lnTo>
                    <a:pt x="0" y="0"/>
                  </a:lnTo>
                  <a:close/>
                </a:path>
              </a:pathLst>
            </a:custGeom>
            <a:solidFill>
              <a:srgbClr val="9B63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5973259" y="2177542"/>
              <a:ext cx="56873" cy="23706"/>
            </a:xfrm>
            <a:custGeom>
              <a:rect b="b" l="l" r="r" t="t"/>
              <a:pathLst>
                <a:path extrusionOk="0" h="1656" w="3973">
                  <a:moveTo>
                    <a:pt x="0" y="0"/>
                  </a:moveTo>
                  <a:lnTo>
                    <a:pt x="3973" y="552"/>
                  </a:lnTo>
                  <a:cubicBezTo>
                    <a:pt x="3973" y="552"/>
                    <a:pt x="3156" y="1655"/>
                    <a:pt x="1876" y="1479"/>
                  </a:cubicBezTo>
                  <a:cubicBezTo>
                    <a:pt x="618" y="1324"/>
                    <a:pt x="0" y="0"/>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5977368" y="2179432"/>
              <a:ext cx="45822" cy="17235"/>
            </a:xfrm>
            <a:custGeom>
              <a:rect b="b" l="l" r="r" t="t"/>
              <a:pathLst>
                <a:path extrusionOk="0" h="1204" w="3201">
                  <a:moveTo>
                    <a:pt x="0" y="1"/>
                  </a:moveTo>
                  <a:lnTo>
                    <a:pt x="0" y="1"/>
                  </a:lnTo>
                  <a:cubicBezTo>
                    <a:pt x="0" y="1"/>
                    <a:pt x="353" y="905"/>
                    <a:pt x="1368" y="1170"/>
                  </a:cubicBezTo>
                  <a:cubicBezTo>
                    <a:pt x="1479" y="1193"/>
                    <a:pt x="1586" y="1204"/>
                    <a:pt x="1690" y="1204"/>
                  </a:cubicBezTo>
                  <a:cubicBezTo>
                    <a:pt x="2580" y="1204"/>
                    <a:pt x="3200" y="442"/>
                    <a:pt x="3200" y="442"/>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5977368" y="2179432"/>
              <a:ext cx="45822" cy="9491"/>
            </a:xfrm>
            <a:custGeom>
              <a:rect b="b" l="l" r="r" t="t"/>
              <a:pathLst>
                <a:path extrusionOk="0" h="663" w="3201">
                  <a:moveTo>
                    <a:pt x="0" y="1"/>
                  </a:moveTo>
                  <a:cubicBezTo>
                    <a:pt x="22" y="89"/>
                    <a:pt x="111" y="243"/>
                    <a:pt x="111" y="243"/>
                  </a:cubicBezTo>
                  <a:cubicBezTo>
                    <a:pt x="111" y="243"/>
                    <a:pt x="198" y="235"/>
                    <a:pt x="386" y="235"/>
                  </a:cubicBezTo>
                  <a:cubicBezTo>
                    <a:pt x="621" y="235"/>
                    <a:pt x="1013" y="248"/>
                    <a:pt x="1589" y="310"/>
                  </a:cubicBezTo>
                  <a:cubicBezTo>
                    <a:pt x="2649" y="420"/>
                    <a:pt x="2980" y="663"/>
                    <a:pt x="2980" y="663"/>
                  </a:cubicBezTo>
                  <a:lnTo>
                    <a:pt x="3200" y="442"/>
                  </a:lnTo>
                  <a:lnTo>
                    <a:pt x="0" y="1"/>
                  </a:lnTo>
                  <a:close/>
                </a:path>
              </a:pathLst>
            </a:custGeom>
            <a:solidFill>
              <a:srgbClr val="000000">
                <a:alpha val="11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p:nvPr/>
          </p:nvSpPr>
          <p:spPr>
            <a:xfrm>
              <a:off x="5990323" y="2203882"/>
              <a:ext cx="17693" cy="6098"/>
            </a:xfrm>
            <a:custGeom>
              <a:rect b="b" l="l" r="r" t="t"/>
              <a:pathLst>
                <a:path extrusionOk="0" h="426" w="1236">
                  <a:moveTo>
                    <a:pt x="458" y="0"/>
                  </a:moveTo>
                  <a:cubicBezTo>
                    <a:pt x="221" y="0"/>
                    <a:pt x="39" y="60"/>
                    <a:pt x="22" y="146"/>
                  </a:cubicBezTo>
                  <a:cubicBezTo>
                    <a:pt x="0" y="257"/>
                    <a:pt x="265" y="389"/>
                    <a:pt x="596" y="411"/>
                  </a:cubicBezTo>
                  <a:cubicBezTo>
                    <a:pt x="667" y="421"/>
                    <a:pt x="736" y="425"/>
                    <a:pt x="802" y="425"/>
                  </a:cubicBezTo>
                  <a:cubicBezTo>
                    <a:pt x="1045" y="425"/>
                    <a:pt x="1236" y="366"/>
                    <a:pt x="1236" y="279"/>
                  </a:cubicBezTo>
                  <a:cubicBezTo>
                    <a:pt x="1236" y="168"/>
                    <a:pt x="993" y="58"/>
                    <a:pt x="662" y="14"/>
                  </a:cubicBezTo>
                  <a:cubicBezTo>
                    <a:pt x="591" y="5"/>
                    <a:pt x="523" y="0"/>
                    <a:pt x="458"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9"/>
            <p:cNvSpPr/>
            <p:nvPr/>
          </p:nvSpPr>
          <p:spPr>
            <a:xfrm>
              <a:off x="5927137" y="1953641"/>
              <a:ext cx="138383" cy="40168"/>
            </a:xfrm>
            <a:custGeom>
              <a:rect b="b" l="l" r="r" t="t"/>
              <a:pathLst>
                <a:path extrusionOk="0" h="2806" w="9667">
                  <a:moveTo>
                    <a:pt x="3855" y="0"/>
                  </a:moveTo>
                  <a:cubicBezTo>
                    <a:pt x="2431" y="0"/>
                    <a:pt x="992" y="240"/>
                    <a:pt x="0" y="833"/>
                  </a:cubicBezTo>
                  <a:cubicBezTo>
                    <a:pt x="3399" y="921"/>
                    <a:pt x="5209" y="2576"/>
                    <a:pt x="7945" y="2797"/>
                  </a:cubicBezTo>
                  <a:cubicBezTo>
                    <a:pt x="8005" y="2803"/>
                    <a:pt x="8064" y="2805"/>
                    <a:pt x="8120" y="2805"/>
                  </a:cubicBezTo>
                  <a:cubicBezTo>
                    <a:pt x="9549" y="2805"/>
                    <a:pt x="9667" y="980"/>
                    <a:pt x="6312" y="237"/>
                  </a:cubicBezTo>
                  <a:cubicBezTo>
                    <a:pt x="5565" y="87"/>
                    <a:pt x="4713" y="0"/>
                    <a:pt x="3855" y="0"/>
                  </a:cubicBezTo>
                  <a:close/>
                </a:path>
              </a:pathLst>
            </a:custGeom>
            <a:solidFill>
              <a:srgbClr val="C3C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9"/>
            <p:cNvSpPr/>
            <p:nvPr/>
          </p:nvSpPr>
          <p:spPr>
            <a:xfrm>
              <a:off x="5863950" y="2025889"/>
              <a:ext cx="83728" cy="134919"/>
            </a:xfrm>
            <a:custGeom>
              <a:rect b="b" l="l" r="r" t="t"/>
              <a:pathLst>
                <a:path extrusionOk="0" h="9425" w="5849">
                  <a:moveTo>
                    <a:pt x="817" y="1"/>
                  </a:moveTo>
                  <a:cubicBezTo>
                    <a:pt x="0" y="3554"/>
                    <a:pt x="883" y="7703"/>
                    <a:pt x="3531" y="9424"/>
                  </a:cubicBezTo>
                  <a:cubicBezTo>
                    <a:pt x="3443" y="9071"/>
                    <a:pt x="3443" y="8807"/>
                    <a:pt x="3443" y="8586"/>
                  </a:cubicBezTo>
                  <a:cubicBezTo>
                    <a:pt x="3443" y="8387"/>
                    <a:pt x="3421" y="8211"/>
                    <a:pt x="3421" y="8034"/>
                  </a:cubicBezTo>
                  <a:lnTo>
                    <a:pt x="3421" y="7968"/>
                  </a:lnTo>
                  <a:cubicBezTo>
                    <a:pt x="3269" y="8035"/>
                    <a:pt x="3105" y="8064"/>
                    <a:pt x="2937" y="8064"/>
                  </a:cubicBezTo>
                  <a:cubicBezTo>
                    <a:pt x="2885" y="8064"/>
                    <a:pt x="2833" y="8061"/>
                    <a:pt x="2781" y="8056"/>
                  </a:cubicBezTo>
                  <a:cubicBezTo>
                    <a:pt x="2097" y="7968"/>
                    <a:pt x="1567" y="7328"/>
                    <a:pt x="1655" y="6644"/>
                  </a:cubicBezTo>
                  <a:cubicBezTo>
                    <a:pt x="1717" y="6010"/>
                    <a:pt x="2271" y="5509"/>
                    <a:pt x="2896" y="5509"/>
                  </a:cubicBezTo>
                  <a:cubicBezTo>
                    <a:pt x="2946" y="5509"/>
                    <a:pt x="2996" y="5512"/>
                    <a:pt x="3046" y="5518"/>
                  </a:cubicBezTo>
                  <a:cubicBezTo>
                    <a:pt x="3222" y="5540"/>
                    <a:pt x="3377" y="5584"/>
                    <a:pt x="3531" y="5673"/>
                  </a:cubicBezTo>
                  <a:cubicBezTo>
                    <a:pt x="3735" y="6100"/>
                    <a:pt x="4033" y="6566"/>
                    <a:pt x="4337" y="6566"/>
                  </a:cubicBezTo>
                  <a:cubicBezTo>
                    <a:pt x="4363" y="6566"/>
                    <a:pt x="4389" y="6562"/>
                    <a:pt x="4414" y="6555"/>
                  </a:cubicBezTo>
                  <a:cubicBezTo>
                    <a:pt x="4966" y="6445"/>
                    <a:pt x="5076" y="3863"/>
                    <a:pt x="5849" y="1810"/>
                  </a:cubicBezTo>
                  <a:lnTo>
                    <a:pt x="5849" y="1810"/>
                  </a:lnTo>
                  <a:cubicBezTo>
                    <a:pt x="5849" y="1811"/>
                    <a:pt x="5429" y="1913"/>
                    <a:pt x="4800" y="1913"/>
                  </a:cubicBezTo>
                  <a:cubicBezTo>
                    <a:pt x="4155" y="1913"/>
                    <a:pt x="3289" y="1805"/>
                    <a:pt x="2428" y="1369"/>
                  </a:cubicBezTo>
                  <a:cubicBezTo>
                    <a:pt x="1655" y="994"/>
                    <a:pt x="1148" y="464"/>
                    <a:pt x="817" y="1"/>
                  </a:cubicBezTo>
                  <a:close/>
                </a:path>
              </a:pathLst>
            </a:custGeom>
            <a:solidFill>
              <a:srgbClr val="AEAA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9"/>
            <p:cNvSpPr/>
            <p:nvPr/>
          </p:nvSpPr>
          <p:spPr>
            <a:xfrm>
              <a:off x="5971356" y="2128885"/>
              <a:ext cx="25610" cy="11896"/>
            </a:xfrm>
            <a:custGeom>
              <a:rect b="b" l="l" r="r" t="t"/>
              <a:pathLst>
                <a:path extrusionOk="0" h="831" w="1789">
                  <a:moveTo>
                    <a:pt x="1788" y="0"/>
                  </a:moveTo>
                  <a:lnTo>
                    <a:pt x="1788" y="0"/>
                  </a:lnTo>
                  <a:cubicBezTo>
                    <a:pt x="1788" y="1"/>
                    <a:pt x="1040" y="683"/>
                    <a:pt x="4" y="685"/>
                  </a:cubicBezTo>
                  <a:lnTo>
                    <a:pt x="4" y="685"/>
                  </a:lnTo>
                  <a:cubicBezTo>
                    <a:pt x="3" y="684"/>
                    <a:pt x="2" y="684"/>
                    <a:pt x="2" y="684"/>
                  </a:cubicBezTo>
                  <a:cubicBezTo>
                    <a:pt x="1" y="684"/>
                    <a:pt x="1" y="684"/>
                    <a:pt x="1" y="685"/>
                  </a:cubicBezTo>
                  <a:cubicBezTo>
                    <a:pt x="2" y="685"/>
                    <a:pt x="3" y="685"/>
                    <a:pt x="4" y="685"/>
                  </a:cubicBezTo>
                  <a:lnTo>
                    <a:pt x="4" y="685"/>
                  </a:lnTo>
                  <a:cubicBezTo>
                    <a:pt x="36" y="694"/>
                    <a:pt x="279" y="831"/>
                    <a:pt x="604" y="831"/>
                  </a:cubicBezTo>
                  <a:cubicBezTo>
                    <a:pt x="959" y="831"/>
                    <a:pt x="1410" y="668"/>
                    <a:pt x="1788"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9"/>
            <p:cNvSpPr/>
            <p:nvPr/>
          </p:nvSpPr>
          <p:spPr>
            <a:xfrm>
              <a:off x="6026969" y="2131734"/>
              <a:ext cx="15804" cy="16119"/>
            </a:xfrm>
            <a:custGeom>
              <a:rect b="b" l="l" r="r" t="t"/>
              <a:pathLst>
                <a:path extrusionOk="0" h="1126" w="1104">
                  <a:moveTo>
                    <a:pt x="0" y="0"/>
                  </a:moveTo>
                  <a:cubicBezTo>
                    <a:pt x="0" y="0"/>
                    <a:pt x="177" y="1081"/>
                    <a:pt x="1104" y="1126"/>
                  </a:cubicBezTo>
                  <a:cubicBezTo>
                    <a:pt x="1104" y="1126"/>
                    <a:pt x="508" y="574"/>
                    <a:pt x="0"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9"/>
            <p:cNvSpPr/>
            <p:nvPr/>
          </p:nvSpPr>
          <p:spPr>
            <a:xfrm>
              <a:off x="6026654" y="2061905"/>
              <a:ext cx="11695" cy="27814"/>
            </a:xfrm>
            <a:custGeom>
              <a:rect b="b" l="l" r="r" t="t"/>
              <a:pathLst>
                <a:path extrusionOk="0" h="1943" w="817">
                  <a:moveTo>
                    <a:pt x="441" y="1"/>
                  </a:moveTo>
                  <a:lnTo>
                    <a:pt x="441" y="1"/>
                  </a:lnTo>
                  <a:cubicBezTo>
                    <a:pt x="353" y="839"/>
                    <a:pt x="0" y="1943"/>
                    <a:pt x="0" y="1943"/>
                  </a:cubicBezTo>
                  <a:cubicBezTo>
                    <a:pt x="817" y="1479"/>
                    <a:pt x="441" y="1"/>
                    <a:pt x="441"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9"/>
            <p:cNvSpPr/>
            <p:nvPr/>
          </p:nvSpPr>
          <p:spPr>
            <a:xfrm>
              <a:off x="5969781" y="1992964"/>
              <a:ext cx="131440" cy="96755"/>
            </a:xfrm>
            <a:custGeom>
              <a:rect b="b" l="l" r="r" t="t"/>
              <a:pathLst>
                <a:path extrusionOk="0" h="6759" w="9182">
                  <a:moveTo>
                    <a:pt x="3951" y="1"/>
                  </a:moveTo>
                  <a:cubicBezTo>
                    <a:pt x="2600" y="1"/>
                    <a:pt x="1164" y="376"/>
                    <a:pt x="1" y="1197"/>
                  </a:cubicBezTo>
                  <a:cubicBezTo>
                    <a:pt x="1" y="1197"/>
                    <a:pt x="3510" y="4706"/>
                    <a:pt x="7879" y="6759"/>
                  </a:cubicBezTo>
                  <a:cubicBezTo>
                    <a:pt x="7879" y="6759"/>
                    <a:pt x="9181" y="3515"/>
                    <a:pt x="7923" y="1639"/>
                  </a:cubicBezTo>
                  <a:cubicBezTo>
                    <a:pt x="7210" y="594"/>
                    <a:pt x="5649" y="1"/>
                    <a:pt x="3951" y="1"/>
                  </a:cubicBezTo>
                  <a:close/>
                </a:path>
              </a:pathLst>
            </a:custGeom>
            <a:solidFill>
              <a:srgbClr val="BAB5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9"/>
            <p:cNvSpPr/>
            <p:nvPr/>
          </p:nvSpPr>
          <p:spPr>
            <a:xfrm>
              <a:off x="5989049" y="1997645"/>
              <a:ext cx="107434" cy="69328"/>
            </a:xfrm>
            <a:custGeom>
              <a:rect b="b" l="l" r="r" t="t"/>
              <a:pathLst>
                <a:path extrusionOk="0" h="4843" w="7505">
                  <a:moveTo>
                    <a:pt x="2898" y="1"/>
                  </a:moveTo>
                  <a:cubicBezTo>
                    <a:pt x="1181" y="1"/>
                    <a:pt x="1" y="914"/>
                    <a:pt x="1" y="914"/>
                  </a:cubicBezTo>
                  <a:cubicBezTo>
                    <a:pt x="2406" y="3121"/>
                    <a:pt x="6246" y="4843"/>
                    <a:pt x="6246" y="4843"/>
                  </a:cubicBezTo>
                  <a:cubicBezTo>
                    <a:pt x="6246" y="4843"/>
                    <a:pt x="7504" y="2194"/>
                    <a:pt x="5584" y="782"/>
                  </a:cubicBezTo>
                  <a:cubicBezTo>
                    <a:pt x="4616" y="200"/>
                    <a:pt x="3699" y="1"/>
                    <a:pt x="2898" y="1"/>
                  </a:cubicBezTo>
                  <a:close/>
                </a:path>
              </a:pathLst>
            </a:custGeom>
            <a:solidFill>
              <a:srgbClr val="C3C0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9"/>
            <p:cNvSpPr/>
            <p:nvPr/>
          </p:nvSpPr>
          <p:spPr>
            <a:xfrm>
              <a:off x="6014644" y="2071382"/>
              <a:ext cx="9491" cy="19297"/>
            </a:xfrm>
            <a:custGeom>
              <a:rect b="b" l="l" r="r" t="t"/>
              <a:pathLst>
                <a:path extrusionOk="0" h="1348" w="663">
                  <a:moveTo>
                    <a:pt x="398" y="1"/>
                  </a:moveTo>
                  <a:cubicBezTo>
                    <a:pt x="199" y="906"/>
                    <a:pt x="0" y="1347"/>
                    <a:pt x="0" y="1347"/>
                  </a:cubicBezTo>
                  <a:cubicBezTo>
                    <a:pt x="662" y="1104"/>
                    <a:pt x="398" y="1"/>
                    <a:pt x="398"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9"/>
            <p:cNvSpPr/>
            <p:nvPr/>
          </p:nvSpPr>
          <p:spPr>
            <a:xfrm>
              <a:off x="5952403" y="2117190"/>
              <a:ext cx="53724" cy="27528"/>
            </a:xfrm>
            <a:custGeom>
              <a:rect b="b" l="l" r="r" t="t"/>
              <a:pathLst>
                <a:path extrusionOk="0" h="1923" w="3753">
                  <a:moveTo>
                    <a:pt x="464" y="1"/>
                  </a:moveTo>
                  <a:cubicBezTo>
                    <a:pt x="464" y="1"/>
                    <a:pt x="1" y="1877"/>
                    <a:pt x="1656" y="1921"/>
                  </a:cubicBezTo>
                  <a:cubicBezTo>
                    <a:pt x="1697" y="1922"/>
                    <a:pt x="1738" y="1923"/>
                    <a:pt x="1778" y="1923"/>
                  </a:cubicBezTo>
                  <a:cubicBezTo>
                    <a:pt x="3689" y="1923"/>
                    <a:pt x="3753" y="398"/>
                    <a:pt x="3753" y="398"/>
                  </a:cubicBezTo>
                  <a:lnTo>
                    <a:pt x="4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6023491" y="2125722"/>
              <a:ext cx="50246" cy="27241"/>
            </a:xfrm>
            <a:custGeom>
              <a:rect b="b" l="l" r="r" t="t"/>
              <a:pathLst>
                <a:path extrusionOk="0" h="1903" w="3510">
                  <a:moveTo>
                    <a:pt x="376" y="1"/>
                  </a:moveTo>
                  <a:cubicBezTo>
                    <a:pt x="375" y="1"/>
                    <a:pt x="0" y="1766"/>
                    <a:pt x="1678" y="1899"/>
                  </a:cubicBezTo>
                  <a:cubicBezTo>
                    <a:pt x="1721" y="1901"/>
                    <a:pt x="1764" y="1902"/>
                    <a:pt x="1805" y="1902"/>
                  </a:cubicBezTo>
                  <a:cubicBezTo>
                    <a:pt x="3259" y="1902"/>
                    <a:pt x="3509" y="442"/>
                    <a:pt x="3509" y="442"/>
                  </a:cubicBezTo>
                  <a:lnTo>
                    <a:pt x="3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9"/>
            <p:cNvSpPr/>
            <p:nvPr/>
          </p:nvSpPr>
          <p:spPr>
            <a:xfrm>
              <a:off x="5887327" y="2110104"/>
              <a:ext cx="188614" cy="35659"/>
            </a:xfrm>
            <a:custGeom>
              <a:rect b="b" l="l" r="r" t="t"/>
              <a:pathLst>
                <a:path extrusionOk="0" h="2491" w="13176">
                  <a:moveTo>
                    <a:pt x="799" y="1"/>
                  </a:moveTo>
                  <a:cubicBezTo>
                    <a:pt x="729" y="1"/>
                    <a:pt x="655" y="3"/>
                    <a:pt x="574" y="10"/>
                  </a:cubicBezTo>
                  <a:cubicBezTo>
                    <a:pt x="331" y="77"/>
                    <a:pt x="177" y="297"/>
                    <a:pt x="133" y="496"/>
                  </a:cubicBezTo>
                  <a:cubicBezTo>
                    <a:pt x="0" y="871"/>
                    <a:pt x="67" y="1224"/>
                    <a:pt x="177" y="1533"/>
                  </a:cubicBezTo>
                  <a:cubicBezTo>
                    <a:pt x="331" y="1842"/>
                    <a:pt x="486" y="2063"/>
                    <a:pt x="685" y="2195"/>
                  </a:cubicBezTo>
                  <a:cubicBezTo>
                    <a:pt x="1060" y="2482"/>
                    <a:pt x="1369" y="2482"/>
                    <a:pt x="1347" y="2482"/>
                  </a:cubicBezTo>
                  <a:cubicBezTo>
                    <a:pt x="1367" y="2487"/>
                    <a:pt x="1385" y="2490"/>
                    <a:pt x="1399" y="2490"/>
                  </a:cubicBezTo>
                  <a:cubicBezTo>
                    <a:pt x="1444" y="2490"/>
                    <a:pt x="1457" y="2461"/>
                    <a:pt x="1457" y="2394"/>
                  </a:cubicBezTo>
                  <a:cubicBezTo>
                    <a:pt x="1457" y="2306"/>
                    <a:pt x="1435" y="2261"/>
                    <a:pt x="1369" y="2261"/>
                  </a:cubicBezTo>
                  <a:cubicBezTo>
                    <a:pt x="1369" y="2217"/>
                    <a:pt x="1126" y="2217"/>
                    <a:pt x="795" y="1997"/>
                  </a:cubicBezTo>
                  <a:cubicBezTo>
                    <a:pt x="662" y="1886"/>
                    <a:pt x="486" y="1710"/>
                    <a:pt x="376" y="1445"/>
                  </a:cubicBezTo>
                  <a:cubicBezTo>
                    <a:pt x="265" y="1202"/>
                    <a:pt x="221" y="871"/>
                    <a:pt x="331" y="540"/>
                  </a:cubicBezTo>
                  <a:cubicBezTo>
                    <a:pt x="376" y="408"/>
                    <a:pt x="486" y="231"/>
                    <a:pt x="618" y="209"/>
                  </a:cubicBezTo>
                  <a:cubicBezTo>
                    <a:pt x="677" y="202"/>
                    <a:pt x="741" y="199"/>
                    <a:pt x="807" y="199"/>
                  </a:cubicBezTo>
                  <a:cubicBezTo>
                    <a:pt x="940" y="199"/>
                    <a:pt x="1082" y="209"/>
                    <a:pt x="1214" y="209"/>
                  </a:cubicBezTo>
                  <a:cubicBezTo>
                    <a:pt x="1611" y="231"/>
                    <a:pt x="2053" y="275"/>
                    <a:pt x="2494" y="319"/>
                  </a:cubicBezTo>
                  <a:cubicBezTo>
                    <a:pt x="3421" y="430"/>
                    <a:pt x="4370" y="518"/>
                    <a:pt x="5341" y="628"/>
                  </a:cubicBezTo>
                  <a:lnTo>
                    <a:pt x="13066" y="1621"/>
                  </a:lnTo>
                  <a:cubicBezTo>
                    <a:pt x="13132" y="1621"/>
                    <a:pt x="13176" y="1599"/>
                    <a:pt x="13176" y="1533"/>
                  </a:cubicBezTo>
                  <a:cubicBezTo>
                    <a:pt x="13176" y="1489"/>
                    <a:pt x="13154" y="1423"/>
                    <a:pt x="13088" y="1423"/>
                  </a:cubicBezTo>
                  <a:lnTo>
                    <a:pt x="5363" y="430"/>
                  </a:lnTo>
                  <a:cubicBezTo>
                    <a:pt x="4414" y="319"/>
                    <a:pt x="3443" y="231"/>
                    <a:pt x="2538" y="121"/>
                  </a:cubicBezTo>
                  <a:cubicBezTo>
                    <a:pt x="2053" y="77"/>
                    <a:pt x="1611" y="54"/>
                    <a:pt x="1214" y="10"/>
                  </a:cubicBezTo>
                  <a:cubicBezTo>
                    <a:pt x="1067" y="10"/>
                    <a:pt x="940" y="1"/>
                    <a:pt x="7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9"/>
            <p:cNvSpPr/>
            <p:nvPr/>
          </p:nvSpPr>
          <p:spPr>
            <a:xfrm>
              <a:off x="5955251" y="2117390"/>
              <a:ext cx="52450" cy="28888"/>
            </a:xfrm>
            <a:custGeom>
              <a:rect b="b" l="l" r="r" t="t"/>
              <a:pathLst>
                <a:path extrusionOk="0" h="2018" w="3664">
                  <a:moveTo>
                    <a:pt x="227" y="0"/>
                  </a:moveTo>
                  <a:cubicBezTo>
                    <a:pt x="190" y="0"/>
                    <a:pt x="155" y="21"/>
                    <a:pt x="155" y="53"/>
                  </a:cubicBezTo>
                  <a:cubicBezTo>
                    <a:pt x="155" y="119"/>
                    <a:pt x="0" y="936"/>
                    <a:pt x="442" y="1532"/>
                  </a:cubicBezTo>
                  <a:cubicBezTo>
                    <a:pt x="684" y="1863"/>
                    <a:pt x="1060" y="2017"/>
                    <a:pt x="1589" y="2017"/>
                  </a:cubicBezTo>
                  <a:lnTo>
                    <a:pt x="1656" y="2017"/>
                  </a:lnTo>
                  <a:cubicBezTo>
                    <a:pt x="3377" y="2017"/>
                    <a:pt x="3642" y="428"/>
                    <a:pt x="3664" y="406"/>
                  </a:cubicBezTo>
                  <a:cubicBezTo>
                    <a:pt x="3664" y="362"/>
                    <a:pt x="3620" y="296"/>
                    <a:pt x="3576" y="296"/>
                  </a:cubicBezTo>
                  <a:cubicBezTo>
                    <a:pt x="3531" y="296"/>
                    <a:pt x="3465" y="340"/>
                    <a:pt x="3465" y="384"/>
                  </a:cubicBezTo>
                  <a:cubicBezTo>
                    <a:pt x="3465" y="450"/>
                    <a:pt x="3245" y="1819"/>
                    <a:pt x="1678" y="1819"/>
                  </a:cubicBezTo>
                  <a:lnTo>
                    <a:pt x="1611" y="1819"/>
                  </a:lnTo>
                  <a:cubicBezTo>
                    <a:pt x="1148" y="1819"/>
                    <a:pt x="817" y="1686"/>
                    <a:pt x="596" y="1399"/>
                  </a:cubicBezTo>
                  <a:cubicBezTo>
                    <a:pt x="177" y="914"/>
                    <a:pt x="353" y="119"/>
                    <a:pt x="353" y="119"/>
                  </a:cubicBezTo>
                  <a:cubicBezTo>
                    <a:pt x="353" y="53"/>
                    <a:pt x="331" y="9"/>
                    <a:pt x="265" y="9"/>
                  </a:cubicBezTo>
                  <a:cubicBezTo>
                    <a:pt x="253" y="3"/>
                    <a:pt x="240" y="0"/>
                    <a:pt x="2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9"/>
            <p:cNvSpPr/>
            <p:nvPr/>
          </p:nvSpPr>
          <p:spPr>
            <a:xfrm>
              <a:off x="6023176" y="2124147"/>
              <a:ext cx="51505" cy="30033"/>
            </a:xfrm>
            <a:custGeom>
              <a:rect b="b" l="l" r="r" t="t"/>
              <a:pathLst>
                <a:path extrusionOk="0" h="2098" w="3598">
                  <a:moveTo>
                    <a:pt x="375" y="0"/>
                  </a:moveTo>
                  <a:cubicBezTo>
                    <a:pt x="331" y="0"/>
                    <a:pt x="265" y="22"/>
                    <a:pt x="265" y="89"/>
                  </a:cubicBezTo>
                  <a:cubicBezTo>
                    <a:pt x="265" y="111"/>
                    <a:pt x="0" y="1744"/>
                    <a:pt x="1567" y="2053"/>
                  </a:cubicBezTo>
                  <a:cubicBezTo>
                    <a:pt x="1700" y="2075"/>
                    <a:pt x="1876" y="2097"/>
                    <a:pt x="2009" y="2097"/>
                  </a:cubicBezTo>
                  <a:cubicBezTo>
                    <a:pt x="2384" y="2097"/>
                    <a:pt x="2693" y="2009"/>
                    <a:pt x="2935" y="1766"/>
                  </a:cubicBezTo>
                  <a:cubicBezTo>
                    <a:pt x="3531" y="1325"/>
                    <a:pt x="3598" y="530"/>
                    <a:pt x="3598" y="486"/>
                  </a:cubicBezTo>
                  <a:cubicBezTo>
                    <a:pt x="3598" y="464"/>
                    <a:pt x="3576" y="420"/>
                    <a:pt x="3531" y="420"/>
                  </a:cubicBezTo>
                  <a:cubicBezTo>
                    <a:pt x="3465" y="420"/>
                    <a:pt x="3443" y="442"/>
                    <a:pt x="3443" y="486"/>
                  </a:cubicBezTo>
                  <a:cubicBezTo>
                    <a:pt x="3443" y="486"/>
                    <a:pt x="3377" y="1236"/>
                    <a:pt x="2869" y="1634"/>
                  </a:cubicBezTo>
                  <a:cubicBezTo>
                    <a:pt x="2649" y="1807"/>
                    <a:pt x="2361" y="1901"/>
                    <a:pt x="2030" y="1901"/>
                  </a:cubicBezTo>
                  <a:cubicBezTo>
                    <a:pt x="1897" y="1901"/>
                    <a:pt x="1757" y="1886"/>
                    <a:pt x="1611" y="1854"/>
                  </a:cubicBezTo>
                  <a:cubicBezTo>
                    <a:pt x="221" y="1589"/>
                    <a:pt x="464" y="155"/>
                    <a:pt x="464" y="111"/>
                  </a:cubicBezTo>
                  <a:cubicBezTo>
                    <a:pt x="464" y="67"/>
                    <a:pt x="442" y="0"/>
                    <a:pt x="3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9"/>
            <p:cNvSpPr/>
            <p:nvPr/>
          </p:nvSpPr>
          <p:spPr>
            <a:xfrm>
              <a:off x="5886697" y="2104736"/>
              <a:ext cx="37606" cy="36489"/>
            </a:xfrm>
            <a:custGeom>
              <a:rect b="b" l="l" r="r" t="t"/>
              <a:pathLst>
                <a:path extrusionOk="0" h="2549" w="2627">
                  <a:moveTo>
                    <a:pt x="1346" y="0"/>
                  </a:moveTo>
                  <a:cubicBezTo>
                    <a:pt x="723" y="0"/>
                    <a:pt x="170" y="483"/>
                    <a:pt x="89" y="1136"/>
                  </a:cubicBezTo>
                  <a:cubicBezTo>
                    <a:pt x="0" y="1820"/>
                    <a:pt x="508" y="2460"/>
                    <a:pt x="1214" y="2548"/>
                  </a:cubicBezTo>
                  <a:lnTo>
                    <a:pt x="1545" y="2548"/>
                  </a:lnTo>
                  <a:cubicBezTo>
                    <a:pt x="1655" y="2526"/>
                    <a:pt x="1744" y="2482"/>
                    <a:pt x="1832" y="2460"/>
                  </a:cubicBezTo>
                  <a:cubicBezTo>
                    <a:pt x="2251" y="2305"/>
                    <a:pt x="2538" y="1908"/>
                    <a:pt x="2604" y="1445"/>
                  </a:cubicBezTo>
                  <a:cubicBezTo>
                    <a:pt x="2627" y="1312"/>
                    <a:pt x="2604" y="1136"/>
                    <a:pt x="2582" y="1003"/>
                  </a:cubicBezTo>
                  <a:cubicBezTo>
                    <a:pt x="2362" y="871"/>
                    <a:pt x="2163" y="496"/>
                    <a:pt x="1964" y="165"/>
                  </a:cubicBezTo>
                  <a:cubicBezTo>
                    <a:pt x="1832" y="98"/>
                    <a:pt x="1655" y="32"/>
                    <a:pt x="1501" y="10"/>
                  </a:cubicBezTo>
                  <a:cubicBezTo>
                    <a:pt x="1449" y="3"/>
                    <a:pt x="1397" y="0"/>
                    <a:pt x="1346"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5895543" y="2113024"/>
              <a:ext cx="15804" cy="19984"/>
            </a:xfrm>
            <a:custGeom>
              <a:rect b="b" l="l" r="r" t="t"/>
              <a:pathLst>
                <a:path extrusionOk="0" h="1396" w="1104">
                  <a:moveTo>
                    <a:pt x="735" y="0"/>
                  </a:moveTo>
                  <a:cubicBezTo>
                    <a:pt x="392" y="0"/>
                    <a:pt x="85" y="255"/>
                    <a:pt x="44" y="623"/>
                  </a:cubicBezTo>
                  <a:cubicBezTo>
                    <a:pt x="0" y="998"/>
                    <a:pt x="265" y="1351"/>
                    <a:pt x="662" y="1395"/>
                  </a:cubicBezTo>
                  <a:cubicBezTo>
                    <a:pt x="751" y="1395"/>
                    <a:pt x="817" y="1395"/>
                    <a:pt x="883" y="1351"/>
                  </a:cubicBezTo>
                  <a:cubicBezTo>
                    <a:pt x="662" y="1241"/>
                    <a:pt x="486" y="998"/>
                    <a:pt x="552" y="689"/>
                  </a:cubicBezTo>
                  <a:cubicBezTo>
                    <a:pt x="574" y="402"/>
                    <a:pt x="817" y="137"/>
                    <a:pt x="1104" y="93"/>
                  </a:cubicBezTo>
                  <a:cubicBezTo>
                    <a:pt x="1015" y="27"/>
                    <a:pt x="927" y="5"/>
                    <a:pt x="817" y="5"/>
                  </a:cubicBezTo>
                  <a:cubicBezTo>
                    <a:pt x="789" y="2"/>
                    <a:pt x="762" y="0"/>
                    <a:pt x="735" y="0"/>
                  </a:cubicBezTo>
                  <a:close/>
                </a:path>
              </a:pathLst>
            </a:custGeom>
            <a:solidFill>
              <a:srgbClr val="D69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p:nvPr/>
          </p:nvSpPr>
          <p:spPr>
            <a:xfrm>
              <a:off x="6259173" y="2512098"/>
              <a:ext cx="43918" cy="49086"/>
            </a:xfrm>
            <a:custGeom>
              <a:rect b="b" l="l" r="r" t="t"/>
              <a:pathLst>
                <a:path extrusionOk="0" h="3429" w="3068">
                  <a:moveTo>
                    <a:pt x="530" y="1"/>
                  </a:moveTo>
                  <a:lnTo>
                    <a:pt x="0" y="1016"/>
                  </a:lnTo>
                  <a:cubicBezTo>
                    <a:pt x="0" y="1016"/>
                    <a:pt x="88" y="1281"/>
                    <a:pt x="397" y="1656"/>
                  </a:cubicBezTo>
                  <a:cubicBezTo>
                    <a:pt x="767" y="2135"/>
                    <a:pt x="837" y="2914"/>
                    <a:pt x="1008" y="2914"/>
                  </a:cubicBezTo>
                  <a:cubicBezTo>
                    <a:pt x="1011" y="2914"/>
                    <a:pt x="1013" y="2914"/>
                    <a:pt x="1015" y="2914"/>
                  </a:cubicBezTo>
                  <a:cubicBezTo>
                    <a:pt x="1346" y="2914"/>
                    <a:pt x="1170" y="2164"/>
                    <a:pt x="1059" y="1921"/>
                  </a:cubicBezTo>
                  <a:cubicBezTo>
                    <a:pt x="971" y="1722"/>
                    <a:pt x="949" y="1590"/>
                    <a:pt x="1170" y="1590"/>
                  </a:cubicBezTo>
                  <a:cubicBezTo>
                    <a:pt x="1324" y="1590"/>
                    <a:pt x="1677" y="1722"/>
                    <a:pt x="1744" y="1943"/>
                  </a:cubicBezTo>
                  <a:cubicBezTo>
                    <a:pt x="1788" y="2164"/>
                    <a:pt x="1567" y="3333"/>
                    <a:pt x="1788" y="3422"/>
                  </a:cubicBezTo>
                  <a:cubicBezTo>
                    <a:pt x="1808" y="3427"/>
                    <a:pt x="1828" y="3429"/>
                    <a:pt x="1846" y="3429"/>
                  </a:cubicBezTo>
                  <a:cubicBezTo>
                    <a:pt x="2069" y="3429"/>
                    <a:pt x="2163" y="3091"/>
                    <a:pt x="2163" y="3091"/>
                  </a:cubicBezTo>
                  <a:cubicBezTo>
                    <a:pt x="2163" y="3091"/>
                    <a:pt x="2241" y="3156"/>
                    <a:pt x="2328" y="3156"/>
                  </a:cubicBezTo>
                  <a:cubicBezTo>
                    <a:pt x="2354" y="3156"/>
                    <a:pt x="2380" y="3150"/>
                    <a:pt x="2406" y="3135"/>
                  </a:cubicBezTo>
                  <a:cubicBezTo>
                    <a:pt x="2516" y="3091"/>
                    <a:pt x="2737" y="2428"/>
                    <a:pt x="2737" y="2428"/>
                  </a:cubicBezTo>
                  <a:cubicBezTo>
                    <a:pt x="2737" y="2428"/>
                    <a:pt x="2869" y="2318"/>
                    <a:pt x="2957" y="2164"/>
                  </a:cubicBezTo>
                  <a:cubicBezTo>
                    <a:pt x="3002" y="2009"/>
                    <a:pt x="3068" y="1237"/>
                    <a:pt x="3002" y="1060"/>
                  </a:cubicBezTo>
                  <a:cubicBezTo>
                    <a:pt x="2980" y="884"/>
                    <a:pt x="2516" y="685"/>
                    <a:pt x="1986" y="486"/>
                  </a:cubicBezTo>
                  <a:cubicBezTo>
                    <a:pt x="1457" y="288"/>
                    <a:pt x="861" y="67"/>
                    <a:pt x="530" y="1"/>
                  </a:cubicBezTo>
                  <a:close/>
                </a:path>
              </a:pathLst>
            </a:custGeom>
            <a:solidFill>
              <a:srgbClr val="F4B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9"/>
            <p:cNvSpPr/>
            <p:nvPr/>
          </p:nvSpPr>
          <p:spPr>
            <a:xfrm>
              <a:off x="6289492" y="2527272"/>
              <a:ext cx="13599" cy="29775"/>
            </a:xfrm>
            <a:custGeom>
              <a:rect b="b" l="l" r="r" t="t"/>
              <a:pathLst>
                <a:path extrusionOk="0" h="2080" w="950">
                  <a:moveTo>
                    <a:pt x="884" y="0"/>
                  </a:moveTo>
                  <a:lnTo>
                    <a:pt x="884" y="0"/>
                  </a:lnTo>
                  <a:cubicBezTo>
                    <a:pt x="839" y="221"/>
                    <a:pt x="619" y="221"/>
                    <a:pt x="619" y="221"/>
                  </a:cubicBezTo>
                  <a:cubicBezTo>
                    <a:pt x="540" y="457"/>
                    <a:pt x="337" y="491"/>
                    <a:pt x="228" y="491"/>
                  </a:cubicBezTo>
                  <a:cubicBezTo>
                    <a:pt x="184" y="491"/>
                    <a:pt x="155" y="486"/>
                    <a:pt x="155" y="486"/>
                  </a:cubicBezTo>
                  <a:lnTo>
                    <a:pt x="155" y="486"/>
                  </a:lnTo>
                  <a:cubicBezTo>
                    <a:pt x="155" y="486"/>
                    <a:pt x="199" y="1037"/>
                    <a:pt x="177" y="1258"/>
                  </a:cubicBezTo>
                  <a:cubicBezTo>
                    <a:pt x="177" y="1479"/>
                    <a:pt x="1" y="2031"/>
                    <a:pt x="1" y="2031"/>
                  </a:cubicBezTo>
                  <a:cubicBezTo>
                    <a:pt x="1" y="2031"/>
                    <a:pt x="131" y="2079"/>
                    <a:pt x="237" y="2079"/>
                  </a:cubicBezTo>
                  <a:cubicBezTo>
                    <a:pt x="255" y="2079"/>
                    <a:pt x="272" y="2078"/>
                    <a:pt x="288" y="2075"/>
                  </a:cubicBezTo>
                  <a:cubicBezTo>
                    <a:pt x="398" y="2031"/>
                    <a:pt x="619" y="1368"/>
                    <a:pt x="619" y="1368"/>
                  </a:cubicBezTo>
                  <a:cubicBezTo>
                    <a:pt x="619" y="1368"/>
                    <a:pt x="751" y="1258"/>
                    <a:pt x="839" y="1104"/>
                  </a:cubicBezTo>
                  <a:cubicBezTo>
                    <a:pt x="884" y="949"/>
                    <a:pt x="950" y="177"/>
                    <a:pt x="884"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9"/>
            <p:cNvSpPr/>
            <p:nvPr/>
          </p:nvSpPr>
          <p:spPr>
            <a:xfrm>
              <a:off x="5623530" y="2591403"/>
              <a:ext cx="252746" cy="115322"/>
            </a:xfrm>
            <a:custGeom>
              <a:rect b="b" l="l" r="r" t="t"/>
              <a:pathLst>
                <a:path extrusionOk="0" h="8056" w="17656">
                  <a:moveTo>
                    <a:pt x="14169" y="0"/>
                  </a:moveTo>
                  <a:lnTo>
                    <a:pt x="4480" y="22"/>
                  </a:lnTo>
                  <a:cubicBezTo>
                    <a:pt x="0" y="5429"/>
                    <a:pt x="1987" y="8056"/>
                    <a:pt x="1987" y="8056"/>
                  </a:cubicBezTo>
                  <a:lnTo>
                    <a:pt x="16221" y="8056"/>
                  </a:lnTo>
                  <a:cubicBezTo>
                    <a:pt x="17656" y="4679"/>
                    <a:pt x="14169" y="0"/>
                    <a:pt x="141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9"/>
            <p:cNvSpPr/>
            <p:nvPr/>
          </p:nvSpPr>
          <p:spPr>
            <a:xfrm>
              <a:off x="5698082" y="2494004"/>
              <a:ext cx="110598" cy="104986"/>
            </a:xfrm>
            <a:custGeom>
              <a:rect b="b" l="l" r="r" t="t"/>
              <a:pathLst>
                <a:path extrusionOk="0" h="7334" w="7726">
                  <a:moveTo>
                    <a:pt x="6443" y="1"/>
                  </a:moveTo>
                  <a:cubicBezTo>
                    <a:pt x="1260" y="1"/>
                    <a:pt x="1" y="6915"/>
                    <a:pt x="1" y="6915"/>
                  </a:cubicBezTo>
                  <a:lnTo>
                    <a:pt x="1016" y="7334"/>
                  </a:lnTo>
                  <a:cubicBezTo>
                    <a:pt x="2155" y="1843"/>
                    <a:pt x="4881" y="1038"/>
                    <a:pt x="6382" y="1038"/>
                  </a:cubicBezTo>
                  <a:cubicBezTo>
                    <a:pt x="7004" y="1038"/>
                    <a:pt x="7416" y="1176"/>
                    <a:pt x="7416" y="1176"/>
                  </a:cubicBezTo>
                  <a:cubicBezTo>
                    <a:pt x="7416" y="1176"/>
                    <a:pt x="7725" y="161"/>
                    <a:pt x="6710" y="7"/>
                  </a:cubicBezTo>
                  <a:cubicBezTo>
                    <a:pt x="6620" y="3"/>
                    <a:pt x="6531" y="1"/>
                    <a:pt x="64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9"/>
            <p:cNvSpPr/>
            <p:nvPr/>
          </p:nvSpPr>
          <p:spPr>
            <a:xfrm>
              <a:off x="5777702" y="2591403"/>
              <a:ext cx="101107" cy="115322"/>
            </a:xfrm>
            <a:custGeom>
              <a:rect b="b" l="l" r="r" t="t"/>
              <a:pathLst>
                <a:path extrusionOk="0" h="8056" w="7063">
                  <a:moveTo>
                    <a:pt x="3399" y="0"/>
                  </a:moveTo>
                  <a:cubicBezTo>
                    <a:pt x="3399" y="0"/>
                    <a:pt x="0" y="5606"/>
                    <a:pt x="1655" y="8056"/>
                  </a:cubicBezTo>
                  <a:lnTo>
                    <a:pt x="5407" y="8056"/>
                  </a:lnTo>
                  <a:cubicBezTo>
                    <a:pt x="5429" y="8056"/>
                    <a:pt x="7063" y="5297"/>
                    <a:pt x="3399" y="0"/>
                  </a:cubicBezTo>
                  <a:close/>
                </a:path>
              </a:pathLst>
            </a:custGeom>
            <a:solidFill>
              <a:srgbClr val="2E3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9"/>
            <p:cNvSpPr/>
            <p:nvPr/>
          </p:nvSpPr>
          <p:spPr>
            <a:xfrm>
              <a:off x="5680704" y="2624571"/>
              <a:ext cx="104915" cy="4438"/>
            </a:xfrm>
            <a:custGeom>
              <a:rect b="b" l="l" r="r" t="t"/>
              <a:pathLst>
                <a:path extrusionOk="0" h="310" w="7329">
                  <a:moveTo>
                    <a:pt x="200" y="1"/>
                  </a:moveTo>
                  <a:lnTo>
                    <a:pt x="1" y="309"/>
                  </a:lnTo>
                  <a:lnTo>
                    <a:pt x="7151" y="309"/>
                  </a:lnTo>
                  <a:lnTo>
                    <a:pt x="732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9"/>
            <p:cNvSpPr/>
            <p:nvPr/>
          </p:nvSpPr>
          <p:spPr>
            <a:xfrm>
              <a:off x="5775483" y="2625831"/>
              <a:ext cx="5382" cy="5382"/>
            </a:xfrm>
            <a:custGeom>
              <a:rect b="b" l="l" r="r" t="t"/>
              <a:pathLst>
                <a:path extrusionOk="0" h="376" w="376">
                  <a:moveTo>
                    <a:pt x="177" y="1"/>
                  </a:moveTo>
                  <a:cubicBezTo>
                    <a:pt x="89" y="1"/>
                    <a:pt x="1" y="67"/>
                    <a:pt x="1" y="177"/>
                  </a:cubicBezTo>
                  <a:cubicBezTo>
                    <a:pt x="1" y="288"/>
                    <a:pt x="89" y="376"/>
                    <a:pt x="177" y="376"/>
                  </a:cubicBezTo>
                  <a:cubicBezTo>
                    <a:pt x="288" y="376"/>
                    <a:pt x="376" y="288"/>
                    <a:pt x="376" y="177"/>
                  </a:cubicBezTo>
                  <a:cubicBezTo>
                    <a:pt x="376" y="67"/>
                    <a:pt x="288" y="1"/>
                    <a:pt x="1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9"/>
            <p:cNvSpPr/>
            <p:nvPr/>
          </p:nvSpPr>
          <p:spPr>
            <a:xfrm>
              <a:off x="5774224" y="2628994"/>
              <a:ext cx="7286" cy="16133"/>
            </a:xfrm>
            <a:custGeom>
              <a:rect b="b" l="l" r="r" t="t"/>
              <a:pathLst>
                <a:path extrusionOk="0" h="1127" w="509">
                  <a:moveTo>
                    <a:pt x="155" y="0"/>
                  </a:moveTo>
                  <a:lnTo>
                    <a:pt x="1" y="1126"/>
                  </a:lnTo>
                  <a:lnTo>
                    <a:pt x="508" y="1126"/>
                  </a:lnTo>
                  <a:lnTo>
                    <a:pt x="3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9"/>
            <p:cNvSpPr/>
            <p:nvPr/>
          </p:nvSpPr>
          <p:spPr>
            <a:xfrm>
              <a:off x="5644702" y="2675432"/>
              <a:ext cx="157336" cy="31293"/>
            </a:xfrm>
            <a:custGeom>
              <a:rect b="b" l="l" r="r" t="t"/>
              <a:pathLst>
                <a:path extrusionOk="0" h="2186" w="10991">
                  <a:moveTo>
                    <a:pt x="110" y="1"/>
                  </a:moveTo>
                  <a:lnTo>
                    <a:pt x="110" y="1"/>
                  </a:lnTo>
                  <a:cubicBezTo>
                    <a:pt x="0" y="1457"/>
                    <a:pt x="530" y="2186"/>
                    <a:pt x="530" y="2186"/>
                  </a:cubicBezTo>
                  <a:lnTo>
                    <a:pt x="10991" y="2186"/>
                  </a:lnTo>
                  <a:lnTo>
                    <a:pt x="10505" y="398"/>
                  </a:lnTo>
                  <a:cubicBezTo>
                    <a:pt x="10505" y="398"/>
                    <a:pt x="8916" y="1303"/>
                    <a:pt x="4502" y="1303"/>
                  </a:cubicBezTo>
                  <a:cubicBezTo>
                    <a:pt x="397" y="1303"/>
                    <a:pt x="110" y="177"/>
                    <a:pt x="110" y="1"/>
                  </a:cubicBezTo>
                  <a:close/>
                </a:path>
              </a:pathLst>
            </a:custGeom>
            <a:solidFill>
              <a:srgbClr val="2E35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9"/>
            <p:cNvSpPr/>
            <p:nvPr/>
          </p:nvSpPr>
          <p:spPr>
            <a:xfrm>
              <a:off x="6595948" y="2611616"/>
              <a:ext cx="116896" cy="58520"/>
            </a:xfrm>
            <a:custGeom>
              <a:rect b="b" l="l" r="r" t="t"/>
              <a:pathLst>
                <a:path extrusionOk="0" h="4088" w="8166">
                  <a:moveTo>
                    <a:pt x="0" y="1"/>
                  </a:moveTo>
                  <a:lnTo>
                    <a:pt x="0" y="1"/>
                  </a:lnTo>
                  <a:cubicBezTo>
                    <a:pt x="0" y="1"/>
                    <a:pt x="0" y="1"/>
                    <a:pt x="0" y="1"/>
                  </a:cubicBezTo>
                  <a:lnTo>
                    <a:pt x="0" y="1"/>
                  </a:lnTo>
                  <a:cubicBezTo>
                    <a:pt x="0" y="1"/>
                    <a:pt x="0" y="1"/>
                    <a:pt x="0" y="1"/>
                  </a:cubicBezTo>
                  <a:close/>
                  <a:moveTo>
                    <a:pt x="0" y="1"/>
                  </a:moveTo>
                  <a:cubicBezTo>
                    <a:pt x="44" y="9"/>
                    <a:pt x="3495" y="4087"/>
                    <a:pt x="6587" y="4087"/>
                  </a:cubicBezTo>
                  <a:cubicBezTo>
                    <a:pt x="7131" y="4087"/>
                    <a:pt x="7664" y="3961"/>
                    <a:pt x="8166" y="3664"/>
                  </a:cubicBezTo>
                  <a:cubicBezTo>
                    <a:pt x="8166" y="3664"/>
                    <a:pt x="5915" y="575"/>
                    <a:pt x="0" y="1"/>
                  </a:cubicBezTo>
                  <a:close/>
                </a:path>
              </a:pathLst>
            </a:custGeom>
            <a:solidFill>
              <a:srgbClr val="EA89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9"/>
            <p:cNvSpPr/>
            <p:nvPr/>
          </p:nvSpPr>
          <p:spPr>
            <a:xfrm>
              <a:off x="6436436" y="2971753"/>
              <a:ext cx="29045" cy="55986"/>
            </a:xfrm>
            <a:custGeom>
              <a:rect b="b" l="l" r="r" t="t"/>
              <a:pathLst>
                <a:path extrusionOk="0" h="3911" w="2029">
                  <a:moveTo>
                    <a:pt x="572" y="0"/>
                  </a:moveTo>
                  <a:cubicBezTo>
                    <a:pt x="259" y="0"/>
                    <a:pt x="173" y="905"/>
                    <a:pt x="86" y="1790"/>
                  </a:cubicBezTo>
                  <a:cubicBezTo>
                    <a:pt x="43" y="2735"/>
                    <a:pt x="0" y="3911"/>
                    <a:pt x="650" y="3911"/>
                  </a:cubicBezTo>
                  <a:cubicBezTo>
                    <a:pt x="668" y="3911"/>
                    <a:pt x="686" y="3910"/>
                    <a:pt x="704" y="3908"/>
                  </a:cubicBezTo>
                  <a:cubicBezTo>
                    <a:pt x="2029" y="3798"/>
                    <a:pt x="1653" y="68"/>
                    <a:pt x="594" y="2"/>
                  </a:cubicBezTo>
                  <a:cubicBezTo>
                    <a:pt x="586" y="1"/>
                    <a:pt x="579" y="0"/>
                    <a:pt x="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9"/>
            <p:cNvSpPr/>
            <p:nvPr/>
          </p:nvSpPr>
          <p:spPr>
            <a:xfrm>
              <a:off x="6428505" y="2951554"/>
              <a:ext cx="24965" cy="39509"/>
            </a:xfrm>
            <a:custGeom>
              <a:rect b="b" l="l" r="r" t="t"/>
              <a:pathLst>
                <a:path extrusionOk="0" h="2760" w="1744">
                  <a:moveTo>
                    <a:pt x="0" y="0"/>
                  </a:moveTo>
                  <a:lnTo>
                    <a:pt x="773" y="2097"/>
                  </a:lnTo>
                  <a:cubicBezTo>
                    <a:pt x="773" y="2097"/>
                    <a:pt x="729" y="2715"/>
                    <a:pt x="1258" y="2759"/>
                  </a:cubicBezTo>
                  <a:cubicBezTo>
                    <a:pt x="1266" y="2760"/>
                    <a:pt x="1274" y="2760"/>
                    <a:pt x="1281" y="2760"/>
                  </a:cubicBezTo>
                  <a:cubicBezTo>
                    <a:pt x="1744" y="2760"/>
                    <a:pt x="1744" y="2097"/>
                    <a:pt x="1744" y="2097"/>
                  </a:cubicBezTo>
                  <a:lnTo>
                    <a:pt x="1700" y="0"/>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9"/>
            <p:cNvSpPr/>
            <p:nvPr/>
          </p:nvSpPr>
          <p:spPr>
            <a:xfrm>
              <a:off x="6538845" y="2971137"/>
              <a:ext cx="28673" cy="56602"/>
            </a:xfrm>
            <a:custGeom>
              <a:rect b="b" l="l" r="r" t="t"/>
              <a:pathLst>
                <a:path extrusionOk="0" h="3954" w="2003">
                  <a:moveTo>
                    <a:pt x="954" y="0"/>
                  </a:moveTo>
                  <a:cubicBezTo>
                    <a:pt x="630" y="0"/>
                    <a:pt x="434" y="895"/>
                    <a:pt x="282" y="1810"/>
                  </a:cubicBezTo>
                  <a:cubicBezTo>
                    <a:pt x="109" y="2735"/>
                    <a:pt x="0" y="3954"/>
                    <a:pt x="628" y="3954"/>
                  </a:cubicBezTo>
                  <a:cubicBezTo>
                    <a:pt x="645" y="3954"/>
                    <a:pt x="661" y="3953"/>
                    <a:pt x="679" y="3951"/>
                  </a:cubicBezTo>
                  <a:cubicBezTo>
                    <a:pt x="2003" y="3841"/>
                    <a:pt x="1981" y="111"/>
                    <a:pt x="966" y="1"/>
                  </a:cubicBezTo>
                  <a:cubicBezTo>
                    <a:pt x="962" y="1"/>
                    <a:pt x="958"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9"/>
            <p:cNvSpPr/>
            <p:nvPr/>
          </p:nvSpPr>
          <p:spPr>
            <a:xfrm>
              <a:off x="6541923" y="2951554"/>
              <a:ext cx="24021" cy="39509"/>
            </a:xfrm>
            <a:custGeom>
              <a:rect b="b" l="l" r="r" t="t"/>
              <a:pathLst>
                <a:path extrusionOk="0" h="2760" w="1678">
                  <a:moveTo>
                    <a:pt x="0" y="0"/>
                  </a:moveTo>
                  <a:lnTo>
                    <a:pt x="331" y="2097"/>
                  </a:lnTo>
                  <a:cubicBezTo>
                    <a:pt x="331" y="2097"/>
                    <a:pt x="243" y="2715"/>
                    <a:pt x="751" y="2759"/>
                  </a:cubicBezTo>
                  <a:cubicBezTo>
                    <a:pt x="758" y="2760"/>
                    <a:pt x="766" y="2760"/>
                    <a:pt x="773" y="2760"/>
                  </a:cubicBezTo>
                  <a:cubicBezTo>
                    <a:pt x="1238" y="2760"/>
                    <a:pt x="1302" y="2097"/>
                    <a:pt x="1302" y="2097"/>
                  </a:cubicBezTo>
                  <a:lnTo>
                    <a:pt x="1678" y="0"/>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9"/>
            <p:cNvSpPr/>
            <p:nvPr/>
          </p:nvSpPr>
          <p:spPr>
            <a:xfrm>
              <a:off x="6446513" y="2331400"/>
              <a:ext cx="101737" cy="216930"/>
            </a:xfrm>
            <a:custGeom>
              <a:rect b="b" l="l" r="r" t="t"/>
              <a:pathLst>
                <a:path extrusionOk="0" h="15154" w="7107">
                  <a:moveTo>
                    <a:pt x="4767" y="0"/>
                  </a:moveTo>
                  <a:cubicBezTo>
                    <a:pt x="4767" y="0"/>
                    <a:pt x="3333" y="839"/>
                    <a:pt x="1678" y="7106"/>
                  </a:cubicBezTo>
                  <a:cubicBezTo>
                    <a:pt x="0" y="13352"/>
                    <a:pt x="398" y="14853"/>
                    <a:pt x="1788" y="15140"/>
                  </a:cubicBezTo>
                  <a:cubicBezTo>
                    <a:pt x="1827" y="15149"/>
                    <a:pt x="1867" y="15154"/>
                    <a:pt x="1908" y="15154"/>
                  </a:cubicBezTo>
                  <a:cubicBezTo>
                    <a:pt x="3282" y="15154"/>
                    <a:pt x="5413" y="9789"/>
                    <a:pt x="7107" y="4966"/>
                  </a:cubicBezTo>
                  <a:lnTo>
                    <a:pt x="4767" y="0"/>
                  </a:ln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9"/>
            <p:cNvSpPr/>
            <p:nvPr/>
          </p:nvSpPr>
          <p:spPr>
            <a:xfrm>
              <a:off x="6457565" y="2331371"/>
              <a:ext cx="86892" cy="130510"/>
            </a:xfrm>
            <a:custGeom>
              <a:rect b="b" l="l" r="r" t="t"/>
              <a:pathLst>
                <a:path extrusionOk="0" h="9117" w="6070">
                  <a:moveTo>
                    <a:pt x="3973" y="0"/>
                  </a:moveTo>
                  <a:cubicBezTo>
                    <a:pt x="3958" y="0"/>
                    <a:pt x="3944" y="1"/>
                    <a:pt x="3929" y="2"/>
                  </a:cubicBezTo>
                  <a:cubicBezTo>
                    <a:pt x="3929" y="2"/>
                    <a:pt x="2097" y="1061"/>
                    <a:pt x="1" y="7572"/>
                  </a:cubicBezTo>
                  <a:lnTo>
                    <a:pt x="6070" y="9117"/>
                  </a:lnTo>
                  <a:cubicBezTo>
                    <a:pt x="6070" y="9117"/>
                    <a:pt x="5701" y="0"/>
                    <a:pt x="397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9"/>
            <p:cNvSpPr/>
            <p:nvPr/>
          </p:nvSpPr>
          <p:spPr>
            <a:xfrm>
              <a:off x="6352364" y="2690219"/>
              <a:ext cx="105215" cy="281891"/>
            </a:xfrm>
            <a:custGeom>
              <a:rect b="b" l="l" r="r" t="t"/>
              <a:pathLst>
                <a:path extrusionOk="0" h="19692" w="7350">
                  <a:moveTo>
                    <a:pt x="3880" y="0"/>
                  </a:moveTo>
                  <a:cubicBezTo>
                    <a:pt x="2227" y="0"/>
                    <a:pt x="1" y="1197"/>
                    <a:pt x="1" y="1197"/>
                  </a:cubicBezTo>
                  <a:cubicBezTo>
                    <a:pt x="1" y="1197"/>
                    <a:pt x="2494" y="11680"/>
                    <a:pt x="5319" y="19117"/>
                  </a:cubicBezTo>
                  <a:cubicBezTo>
                    <a:pt x="5658" y="19508"/>
                    <a:pt x="5991" y="19692"/>
                    <a:pt x="6317" y="19692"/>
                  </a:cubicBezTo>
                  <a:cubicBezTo>
                    <a:pt x="6671" y="19692"/>
                    <a:pt x="7016" y="19475"/>
                    <a:pt x="7350" y="19073"/>
                  </a:cubicBezTo>
                  <a:cubicBezTo>
                    <a:pt x="7350" y="19073"/>
                    <a:pt x="6357" y="3360"/>
                    <a:pt x="5518" y="976"/>
                  </a:cubicBezTo>
                  <a:cubicBezTo>
                    <a:pt x="5269" y="250"/>
                    <a:pt x="4634" y="0"/>
                    <a:pt x="38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9"/>
            <p:cNvSpPr/>
            <p:nvPr/>
          </p:nvSpPr>
          <p:spPr>
            <a:xfrm>
              <a:off x="6508426" y="2689504"/>
              <a:ext cx="88796" cy="281963"/>
            </a:xfrm>
            <a:custGeom>
              <a:rect b="b" l="l" r="r" t="t"/>
              <a:pathLst>
                <a:path extrusionOk="0" h="19697" w="6203">
                  <a:moveTo>
                    <a:pt x="4093" y="0"/>
                  </a:moveTo>
                  <a:cubicBezTo>
                    <a:pt x="2449" y="0"/>
                    <a:pt x="1" y="1225"/>
                    <a:pt x="1" y="1225"/>
                  </a:cubicBezTo>
                  <a:cubicBezTo>
                    <a:pt x="1" y="1225"/>
                    <a:pt x="2252" y="11730"/>
                    <a:pt x="2031" y="19167"/>
                  </a:cubicBezTo>
                  <a:cubicBezTo>
                    <a:pt x="2351" y="19520"/>
                    <a:pt x="2699" y="19697"/>
                    <a:pt x="3077" y="19697"/>
                  </a:cubicBezTo>
                  <a:cubicBezTo>
                    <a:pt x="3455" y="19697"/>
                    <a:pt x="3863" y="19520"/>
                    <a:pt x="4305" y="19167"/>
                  </a:cubicBezTo>
                  <a:cubicBezTo>
                    <a:pt x="4305" y="19167"/>
                    <a:pt x="6202" y="7912"/>
                    <a:pt x="5540" y="1070"/>
                  </a:cubicBezTo>
                  <a:cubicBezTo>
                    <a:pt x="5463" y="272"/>
                    <a:pt x="4867" y="0"/>
                    <a:pt x="40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9"/>
            <p:cNvSpPr/>
            <p:nvPr/>
          </p:nvSpPr>
          <p:spPr>
            <a:xfrm>
              <a:off x="6342572" y="2592978"/>
              <a:ext cx="264441" cy="114377"/>
            </a:xfrm>
            <a:custGeom>
              <a:rect b="b" l="l" r="r" t="t"/>
              <a:pathLst>
                <a:path extrusionOk="0" h="7990" w="18473">
                  <a:moveTo>
                    <a:pt x="13264" y="1"/>
                  </a:moveTo>
                  <a:cubicBezTo>
                    <a:pt x="9645" y="817"/>
                    <a:pt x="2892" y="3090"/>
                    <a:pt x="1898" y="3576"/>
                  </a:cubicBezTo>
                  <a:cubicBezTo>
                    <a:pt x="0" y="4547"/>
                    <a:pt x="685" y="7990"/>
                    <a:pt x="685" y="7990"/>
                  </a:cubicBezTo>
                  <a:lnTo>
                    <a:pt x="15692" y="7924"/>
                  </a:lnTo>
                  <a:cubicBezTo>
                    <a:pt x="18473" y="3421"/>
                    <a:pt x="13264" y="1"/>
                    <a:pt x="1326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a:off x="6402280" y="2646373"/>
              <a:ext cx="171250" cy="324149"/>
            </a:xfrm>
            <a:custGeom>
              <a:rect b="b" l="l" r="r" t="t"/>
              <a:pathLst>
                <a:path extrusionOk="0" h="22644" w="11963">
                  <a:moveTo>
                    <a:pt x="11962" y="0"/>
                  </a:moveTo>
                  <a:cubicBezTo>
                    <a:pt x="7548" y="1589"/>
                    <a:pt x="442" y="2582"/>
                    <a:pt x="243" y="3112"/>
                  </a:cubicBezTo>
                  <a:cubicBezTo>
                    <a:pt x="1" y="3752"/>
                    <a:pt x="817" y="7195"/>
                    <a:pt x="1325" y="9755"/>
                  </a:cubicBezTo>
                  <a:cubicBezTo>
                    <a:pt x="1700" y="11830"/>
                    <a:pt x="3002" y="19532"/>
                    <a:pt x="3377" y="22644"/>
                  </a:cubicBezTo>
                  <a:cubicBezTo>
                    <a:pt x="3554" y="22533"/>
                    <a:pt x="3708" y="22401"/>
                    <a:pt x="3885" y="22202"/>
                  </a:cubicBezTo>
                  <a:cubicBezTo>
                    <a:pt x="3885" y="22202"/>
                    <a:pt x="2914" y="7107"/>
                    <a:pt x="2119" y="4260"/>
                  </a:cubicBezTo>
                  <a:lnTo>
                    <a:pt x="10925" y="4216"/>
                  </a:lnTo>
                  <a:lnTo>
                    <a:pt x="11962" y="0"/>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9"/>
            <p:cNvSpPr/>
            <p:nvPr/>
          </p:nvSpPr>
          <p:spPr>
            <a:xfrm>
              <a:off x="6506851" y="2598976"/>
              <a:ext cx="193997" cy="56888"/>
            </a:xfrm>
            <a:custGeom>
              <a:rect b="b" l="l" r="r" t="t"/>
              <a:pathLst>
                <a:path extrusionOk="0" h="3974" w="13552">
                  <a:moveTo>
                    <a:pt x="13551" y="1"/>
                  </a:moveTo>
                  <a:lnTo>
                    <a:pt x="1" y="23"/>
                  </a:lnTo>
                  <a:cubicBezTo>
                    <a:pt x="2627" y="575"/>
                    <a:pt x="4613" y="3973"/>
                    <a:pt x="4613" y="3973"/>
                  </a:cubicBezTo>
                  <a:lnTo>
                    <a:pt x="1355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9"/>
            <p:cNvSpPr/>
            <p:nvPr/>
          </p:nvSpPr>
          <p:spPr>
            <a:xfrm>
              <a:off x="6494841" y="2593608"/>
              <a:ext cx="224015" cy="113117"/>
            </a:xfrm>
            <a:custGeom>
              <a:rect b="b" l="l" r="r" t="t"/>
              <a:pathLst>
                <a:path extrusionOk="0" h="7902" w="15649">
                  <a:moveTo>
                    <a:pt x="15339" y="1"/>
                  </a:moveTo>
                  <a:lnTo>
                    <a:pt x="15339" y="1"/>
                  </a:lnTo>
                  <a:cubicBezTo>
                    <a:pt x="11698" y="817"/>
                    <a:pt x="3157" y="2848"/>
                    <a:pt x="1391" y="3797"/>
                  </a:cubicBezTo>
                  <a:cubicBezTo>
                    <a:pt x="1" y="4569"/>
                    <a:pt x="928" y="7902"/>
                    <a:pt x="928" y="7902"/>
                  </a:cubicBezTo>
                  <a:lnTo>
                    <a:pt x="13287" y="7902"/>
                  </a:lnTo>
                  <a:cubicBezTo>
                    <a:pt x="15648" y="5849"/>
                    <a:pt x="15339" y="1"/>
                    <a:pt x="1533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9"/>
            <p:cNvSpPr/>
            <p:nvPr/>
          </p:nvSpPr>
          <p:spPr>
            <a:xfrm>
              <a:off x="6558027" y="2626231"/>
              <a:ext cx="154502" cy="344290"/>
            </a:xfrm>
            <a:custGeom>
              <a:rect b="b" l="l" r="r" t="t"/>
              <a:pathLst>
                <a:path extrusionOk="0" h="24051" w="10793">
                  <a:moveTo>
                    <a:pt x="7821" y="0"/>
                  </a:moveTo>
                  <a:cubicBezTo>
                    <a:pt x="7573" y="0"/>
                    <a:pt x="7334" y="33"/>
                    <a:pt x="7107" y="105"/>
                  </a:cubicBezTo>
                  <a:cubicBezTo>
                    <a:pt x="7107" y="105"/>
                    <a:pt x="6997" y="1672"/>
                    <a:pt x="5077" y="2643"/>
                  </a:cubicBezTo>
                  <a:cubicBezTo>
                    <a:pt x="3179" y="3570"/>
                    <a:pt x="597" y="4100"/>
                    <a:pt x="486" y="4431"/>
                  </a:cubicBezTo>
                  <a:cubicBezTo>
                    <a:pt x="376" y="4762"/>
                    <a:pt x="1502" y="8359"/>
                    <a:pt x="1" y="24051"/>
                  </a:cubicBezTo>
                  <a:cubicBezTo>
                    <a:pt x="288" y="23962"/>
                    <a:pt x="553" y="23830"/>
                    <a:pt x="840" y="23587"/>
                  </a:cubicBezTo>
                  <a:cubicBezTo>
                    <a:pt x="840" y="23587"/>
                    <a:pt x="2715" y="12486"/>
                    <a:pt x="2075" y="5645"/>
                  </a:cubicBezTo>
                  <a:lnTo>
                    <a:pt x="8873" y="5645"/>
                  </a:lnTo>
                  <a:cubicBezTo>
                    <a:pt x="10042" y="4629"/>
                    <a:pt x="10550" y="2731"/>
                    <a:pt x="10793" y="1032"/>
                  </a:cubicBezTo>
                  <a:cubicBezTo>
                    <a:pt x="9863" y="488"/>
                    <a:pt x="8780" y="0"/>
                    <a:pt x="7821"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9"/>
            <p:cNvSpPr/>
            <p:nvPr/>
          </p:nvSpPr>
          <p:spPr>
            <a:xfrm>
              <a:off x="6504002" y="2315410"/>
              <a:ext cx="235067" cy="348041"/>
            </a:xfrm>
            <a:custGeom>
              <a:rect b="b" l="l" r="r" t="t"/>
              <a:pathLst>
                <a:path extrusionOk="0" h="24313" w="16421">
                  <a:moveTo>
                    <a:pt x="7044" y="1"/>
                  </a:moveTo>
                  <a:cubicBezTo>
                    <a:pt x="3221" y="1"/>
                    <a:pt x="685" y="1117"/>
                    <a:pt x="685" y="1117"/>
                  </a:cubicBezTo>
                  <a:cubicBezTo>
                    <a:pt x="1965" y="5067"/>
                    <a:pt x="2009" y="18265"/>
                    <a:pt x="1" y="19876"/>
                  </a:cubicBezTo>
                  <a:cubicBezTo>
                    <a:pt x="1" y="19876"/>
                    <a:pt x="9469" y="19920"/>
                    <a:pt x="14589" y="24312"/>
                  </a:cubicBezTo>
                  <a:cubicBezTo>
                    <a:pt x="16421" y="13984"/>
                    <a:pt x="14633" y="1514"/>
                    <a:pt x="14633" y="1514"/>
                  </a:cubicBezTo>
                  <a:cubicBezTo>
                    <a:pt x="11838" y="366"/>
                    <a:pt x="9231" y="1"/>
                    <a:pt x="70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9"/>
            <p:cNvSpPr/>
            <p:nvPr/>
          </p:nvSpPr>
          <p:spPr>
            <a:xfrm>
              <a:off x="6642700" y="2321594"/>
              <a:ext cx="96684" cy="342486"/>
            </a:xfrm>
            <a:custGeom>
              <a:rect b="b" l="l" r="r" t="t"/>
              <a:pathLst>
                <a:path extrusionOk="0" h="23925" w="6754">
                  <a:moveTo>
                    <a:pt x="1369" y="1"/>
                  </a:moveTo>
                  <a:lnTo>
                    <a:pt x="1369" y="1"/>
                  </a:lnTo>
                  <a:cubicBezTo>
                    <a:pt x="1545" y="3223"/>
                    <a:pt x="2031" y="16332"/>
                    <a:pt x="0" y="21188"/>
                  </a:cubicBezTo>
                  <a:cubicBezTo>
                    <a:pt x="1766" y="21828"/>
                    <a:pt x="3510" y="22710"/>
                    <a:pt x="4944" y="23924"/>
                  </a:cubicBezTo>
                  <a:cubicBezTo>
                    <a:pt x="6754" y="13574"/>
                    <a:pt x="4966" y="1104"/>
                    <a:pt x="4966" y="1104"/>
                  </a:cubicBezTo>
                  <a:cubicBezTo>
                    <a:pt x="3730" y="619"/>
                    <a:pt x="2538" y="244"/>
                    <a:pt x="1369"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9"/>
            <p:cNvSpPr/>
            <p:nvPr/>
          </p:nvSpPr>
          <p:spPr>
            <a:xfrm>
              <a:off x="6520751" y="2133309"/>
              <a:ext cx="24336" cy="33497"/>
            </a:xfrm>
            <a:custGeom>
              <a:rect b="b" l="l" r="r" t="t"/>
              <a:pathLst>
                <a:path extrusionOk="0" h="2340" w="1700">
                  <a:moveTo>
                    <a:pt x="1700" y="0"/>
                  </a:moveTo>
                  <a:lnTo>
                    <a:pt x="1" y="243"/>
                  </a:lnTo>
                  <a:cubicBezTo>
                    <a:pt x="1" y="243"/>
                    <a:pt x="133" y="1545"/>
                    <a:pt x="619" y="2340"/>
                  </a:cubicBezTo>
                  <a:lnTo>
                    <a:pt x="1700" y="0"/>
                  </a:ln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9"/>
            <p:cNvSpPr/>
            <p:nvPr/>
          </p:nvSpPr>
          <p:spPr>
            <a:xfrm>
              <a:off x="6473683" y="2048893"/>
              <a:ext cx="208570" cy="100706"/>
            </a:xfrm>
            <a:custGeom>
              <a:rect b="b" l="l" r="r" t="t"/>
              <a:pathLst>
                <a:path extrusionOk="0" h="7035" w="14570">
                  <a:moveTo>
                    <a:pt x="10509" y="1"/>
                  </a:moveTo>
                  <a:cubicBezTo>
                    <a:pt x="9977" y="1"/>
                    <a:pt x="9356" y="56"/>
                    <a:pt x="8629" y="181"/>
                  </a:cubicBezTo>
                  <a:cubicBezTo>
                    <a:pt x="6672" y="519"/>
                    <a:pt x="4069" y="2340"/>
                    <a:pt x="3219" y="2340"/>
                  </a:cubicBezTo>
                  <a:cubicBezTo>
                    <a:pt x="2957" y="2340"/>
                    <a:pt x="2862" y="2168"/>
                    <a:pt x="3002" y="1726"/>
                  </a:cubicBezTo>
                  <a:lnTo>
                    <a:pt x="3002" y="1726"/>
                  </a:lnTo>
                  <a:cubicBezTo>
                    <a:pt x="3001" y="1726"/>
                    <a:pt x="0" y="3779"/>
                    <a:pt x="3840" y="7023"/>
                  </a:cubicBezTo>
                  <a:cubicBezTo>
                    <a:pt x="3844" y="7023"/>
                    <a:pt x="4115" y="7035"/>
                    <a:pt x="4562" y="7035"/>
                  </a:cubicBezTo>
                  <a:cubicBezTo>
                    <a:pt x="6813" y="7035"/>
                    <a:pt x="13544" y="6743"/>
                    <a:pt x="13396" y="3227"/>
                  </a:cubicBezTo>
                  <a:cubicBezTo>
                    <a:pt x="13396" y="3227"/>
                    <a:pt x="14570" y="1"/>
                    <a:pt x="10509" y="1"/>
                  </a:cubicBez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9"/>
            <p:cNvSpPr/>
            <p:nvPr/>
          </p:nvSpPr>
          <p:spPr>
            <a:xfrm>
              <a:off x="6602261" y="2084094"/>
              <a:ext cx="100792" cy="176261"/>
            </a:xfrm>
            <a:custGeom>
              <a:rect b="b" l="l" r="r" t="t"/>
              <a:pathLst>
                <a:path extrusionOk="0" h="12313" w="7041">
                  <a:moveTo>
                    <a:pt x="3235" y="0"/>
                  </a:moveTo>
                  <a:cubicBezTo>
                    <a:pt x="2796" y="0"/>
                    <a:pt x="2395" y="46"/>
                    <a:pt x="2097" y="62"/>
                  </a:cubicBezTo>
                  <a:cubicBezTo>
                    <a:pt x="1" y="172"/>
                    <a:pt x="376" y="2997"/>
                    <a:pt x="839" y="6219"/>
                  </a:cubicBezTo>
                  <a:cubicBezTo>
                    <a:pt x="1267" y="9191"/>
                    <a:pt x="2520" y="12313"/>
                    <a:pt x="3509" y="12313"/>
                  </a:cubicBezTo>
                  <a:cubicBezTo>
                    <a:pt x="3592" y="12313"/>
                    <a:pt x="3673" y="12290"/>
                    <a:pt x="3752" y="12244"/>
                  </a:cubicBezTo>
                  <a:cubicBezTo>
                    <a:pt x="4701" y="11692"/>
                    <a:pt x="7041" y="9397"/>
                    <a:pt x="6555" y="3460"/>
                  </a:cubicBezTo>
                  <a:cubicBezTo>
                    <a:pt x="6305" y="430"/>
                    <a:pt x="4586" y="0"/>
                    <a:pt x="3235" y="0"/>
                  </a:cubicBez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9"/>
            <p:cNvSpPr/>
            <p:nvPr/>
          </p:nvSpPr>
          <p:spPr>
            <a:xfrm>
              <a:off x="6558671" y="2315496"/>
              <a:ext cx="121949" cy="39037"/>
            </a:xfrm>
            <a:custGeom>
              <a:rect b="b" l="l" r="r" t="t"/>
              <a:pathLst>
                <a:path extrusionOk="0" h="2727" w="8519">
                  <a:moveTo>
                    <a:pt x="3341" y="0"/>
                  </a:moveTo>
                  <a:cubicBezTo>
                    <a:pt x="2322" y="0"/>
                    <a:pt x="1195" y="81"/>
                    <a:pt x="0" y="294"/>
                  </a:cubicBezTo>
                  <a:cubicBezTo>
                    <a:pt x="0" y="294"/>
                    <a:pt x="177" y="2612"/>
                    <a:pt x="3774" y="2722"/>
                  </a:cubicBezTo>
                  <a:cubicBezTo>
                    <a:pt x="3866" y="2725"/>
                    <a:pt x="3956" y="2726"/>
                    <a:pt x="4044" y="2726"/>
                  </a:cubicBezTo>
                  <a:cubicBezTo>
                    <a:pt x="7408" y="2726"/>
                    <a:pt x="8519" y="736"/>
                    <a:pt x="8519" y="736"/>
                  </a:cubicBezTo>
                  <a:cubicBezTo>
                    <a:pt x="8519" y="736"/>
                    <a:pt x="6424" y="0"/>
                    <a:pt x="3341"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9"/>
            <p:cNvSpPr/>
            <p:nvPr/>
          </p:nvSpPr>
          <p:spPr>
            <a:xfrm>
              <a:off x="6569093" y="2261571"/>
              <a:ext cx="91000" cy="67624"/>
            </a:xfrm>
            <a:custGeom>
              <a:rect b="b" l="l" r="r" t="t"/>
              <a:pathLst>
                <a:path extrusionOk="0" h="4724" w="6357">
                  <a:moveTo>
                    <a:pt x="5937" y="1"/>
                  </a:moveTo>
                  <a:lnTo>
                    <a:pt x="839" y="861"/>
                  </a:lnTo>
                  <a:cubicBezTo>
                    <a:pt x="839" y="861"/>
                    <a:pt x="1060" y="3775"/>
                    <a:pt x="0" y="4724"/>
                  </a:cubicBezTo>
                  <a:lnTo>
                    <a:pt x="6356" y="4724"/>
                  </a:lnTo>
                  <a:cubicBezTo>
                    <a:pt x="6356" y="4724"/>
                    <a:pt x="5827" y="2495"/>
                    <a:pt x="5937"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9"/>
            <p:cNvSpPr/>
            <p:nvPr/>
          </p:nvSpPr>
          <p:spPr>
            <a:xfrm>
              <a:off x="6578254" y="2261571"/>
              <a:ext cx="102367" cy="89741"/>
            </a:xfrm>
            <a:custGeom>
              <a:rect b="b" l="l" r="r" t="t"/>
              <a:pathLst>
                <a:path extrusionOk="0" h="6269" w="7151">
                  <a:moveTo>
                    <a:pt x="5275" y="1"/>
                  </a:moveTo>
                  <a:lnTo>
                    <a:pt x="1016" y="729"/>
                  </a:lnTo>
                  <a:cubicBezTo>
                    <a:pt x="530" y="1656"/>
                    <a:pt x="177" y="2605"/>
                    <a:pt x="0" y="3377"/>
                  </a:cubicBezTo>
                  <a:cubicBezTo>
                    <a:pt x="22" y="3377"/>
                    <a:pt x="1016" y="5055"/>
                    <a:pt x="4326" y="6268"/>
                  </a:cubicBezTo>
                  <a:cubicBezTo>
                    <a:pt x="6400" y="5761"/>
                    <a:pt x="7151" y="4481"/>
                    <a:pt x="7151" y="4481"/>
                  </a:cubicBezTo>
                  <a:cubicBezTo>
                    <a:pt x="7151" y="4481"/>
                    <a:pt x="6577" y="4282"/>
                    <a:pt x="5584" y="4084"/>
                  </a:cubicBezTo>
                  <a:cubicBezTo>
                    <a:pt x="5429" y="3267"/>
                    <a:pt x="5209" y="1678"/>
                    <a:pt x="5275" y="1"/>
                  </a:cubicBezTo>
                  <a:close/>
                </a:path>
              </a:pathLst>
            </a:custGeom>
            <a:solidFill>
              <a:srgbClr val="D38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9"/>
            <p:cNvSpPr/>
            <p:nvPr/>
          </p:nvSpPr>
          <p:spPr>
            <a:xfrm>
              <a:off x="6512849" y="2108988"/>
              <a:ext cx="161774" cy="200482"/>
            </a:xfrm>
            <a:custGeom>
              <a:rect b="b" l="l" r="r" t="t"/>
              <a:pathLst>
                <a:path extrusionOk="0" h="14005" w="11301">
                  <a:moveTo>
                    <a:pt x="5317" y="1"/>
                  </a:moveTo>
                  <a:cubicBezTo>
                    <a:pt x="4597" y="1"/>
                    <a:pt x="3793" y="171"/>
                    <a:pt x="2892" y="530"/>
                  </a:cubicBezTo>
                  <a:cubicBezTo>
                    <a:pt x="1" y="1721"/>
                    <a:pt x="1568" y="3818"/>
                    <a:pt x="1215" y="6334"/>
                  </a:cubicBezTo>
                  <a:cubicBezTo>
                    <a:pt x="749" y="11772"/>
                    <a:pt x="2556" y="14004"/>
                    <a:pt x="4845" y="14004"/>
                  </a:cubicBezTo>
                  <a:cubicBezTo>
                    <a:pt x="4943" y="14004"/>
                    <a:pt x="5043" y="14000"/>
                    <a:pt x="5143" y="13992"/>
                  </a:cubicBezTo>
                  <a:cubicBezTo>
                    <a:pt x="10087" y="13595"/>
                    <a:pt x="11300" y="9093"/>
                    <a:pt x="10087" y="5010"/>
                  </a:cubicBezTo>
                  <a:cubicBezTo>
                    <a:pt x="9154" y="1874"/>
                    <a:pt x="7701" y="1"/>
                    <a:pt x="5317" y="1"/>
                  </a:cubicBezTo>
                  <a:close/>
                </a:path>
              </a:pathLst>
            </a:custGeom>
            <a:solidFill>
              <a:srgbClr val="F4B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9"/>
            <p:cNvSpPr/>
            <p:nvPr/>
          </p:nvSpPr>
          <p:spPr>
            <a:xfrm>
              <a:off x="6648698" y="2193160"/>
              <a:ext cx="38250" cy="33769"/>
            </a:xfrm>
            <a:custGeom>
              <a:rect b="b" l="l" r="r" t="t"/>
              <a:pathLst>
                <a:path extrusionOk="0" h="2359" w="2672">
                  <a:moveTo>
                    <a:pt x="1339" y="0"/>
                  </a:moveTo>
                  <a:cubicBezTo>
                    <a:pt x="940" y="0"/>
                    <a:pt x="550" y="201"/>
                    <a:pt x="332" y="564"/>
                  </a:cubicBezTo>
                  <a:cubicBezTo>
                    <a:pt x="1" y="1116"/>
                    <a:pt x="155" y="1866"/>
                    <a:pt x="707" y="2175"/>
                  </a:cubicBezTo>
                  <a:cubicBezTo>
                    <a:pt x="901" y="2300"/>
                    <a:pt x="1119" y="2358"/>
                    <a:pt x="1335" y="2358"/>
                  </a:cubicBezTo>
                  <a:cubicBezTo>
                    <a:pt x="1734" y="2358"/>
                    <a:pt x="2125" y="2158"/>
                    <a:pt x="2340" y="1800"/>
                  </a:cubicBezTo>
                  <a:cubicBezTo>
                    <a:pt x="2671" y="1249"/>
                    <a:pt x="2495" y="542"/>
                    <a:pt x="1943" y="167"/>
                  </a:cubicBezTo>
                  <a:cubicBezTo>
                    <a:pt x="1755" y="54"/>
                    <a:pt x="1546" y="0"/>
                    <a:pt x="1339"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9"/>
            <p:cNvSpPr/>
            <p:nvPr/>
          </p:nvSpPr>
          <p:spPr>
            <a:xfrm>
              <a:off x="6664817" y="2201219"/>
              <a:ext cx="12969" cy="17565"/>
            </a:xfrm>
            <a:custGeom>
              <a:rect b="b" l="l" r="r" t="t"/>
              <a:pathLst>
                <a:path extrusionOk="0" h="1227" w="906">
                  <a:moveTo>
                    <a:pt x="231" y="0"/>
                  </a:moveTo>
                  <a:cubicBezTo>
                    <a:pt x="148" y="0"/>
                    <a:pt x="68" y="17"/>
                    <a:pt x="0" y="46"/>
                  </a:cubicBezTo>
                  <a:cubicBezTo>
                    <a:pt x="44" y="90"/>
                    <a:pt x="133" y="90"/>
                    <a:pt x="199" y="112"/>
                  </a:cubicBezTo>
                  <a:cubicBezTo>
                    <a:pt x="486" y="288"/>
                    <a:pt x="574" y="686"/>
                    <a:pt x="376" y="972"/>
                  </a:cubicBezTo>
                  <a:cubicBezTo>
                    <a:pt x="309" y="1061"/>
                    <a:pt x="199" y="1149"/>
                    <a:pt x="89" y="1215"/>
                  </a:cubicBezTo>
                  <a:cubicBezTo>
                    <a:pt x="129" y="1222"/>
                    <a:pt x="169" y="1226"/>
                    <a:pt x="210" y="1226"/>
                  </a:cubicBezTo>
                  <a:cubicBezTo>
                    <a:pt x="416" y="1226"/>
                    <a:pt x="625" y="1131"/>
                    <a:pt x="773" y="928"/>
                  </a:cubicBezTo>
                  <a:cubicBezTo>
                    <a:pt x="905" y="663"/>
                    <a:pt x="817" y="266"/>
                    <a:pt x="552" y="90"/>
                  </a:cubicBezTo>
                  <a:cubicBezTo>
                    <a:pt x="453" y="27"/>
                    <a:pt x="339" y="0"/>
                    <a:pt x="231" y="0"/>
                  </a:cubicBezTo>
                  <a:close/>
                </a:path>
              </a:pathLst>
            </a:custGeom>
            <a:solidFill>
              <a:srgbClr val="D69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9"/>
            <p:cNvSpPr/>
            <p:nvPr/>
          </p:nvSpPr>
          <p:spPr>
            <a:xfrm>
              <a:off x="6551084" y="2182280"/>
              <a:ext cx="34442" cy="53910"/>
            </a:xfrm>
            <a:custGeom>
              <a:rect b="b" l="l" r="r" t="t"/>
              <a:pathLst>
                <a:path extrusionOk="0" h="3766" w="2406">
                  <a:moveTo>
                    <a:pt x="1457" y="0"/>
                  </a:moveTo>
                  <a:lnTo>
                    <a:pt x="1457" y="0"/>
                  </a:lnTo>
                  <a:cubicBezTo>
                    <a:pt x="1965" y="993"/>
                    <a:pt x="1876" y="2031"/>
                    <a:pt x="883" y="2251"/>
                  </a:cubicBezTo>
                  <a:cubicBezTo>
                    <a:pt x="221" y="2406"/>
                    <a:pt x="0" y="2582"/>
                    <a:pt x="22" y="2958"/>
                  </a:cubicBezTo>
                  <a:cubicBezTo>
                    <a:pt x="44" y="3311"/>
                    <a:pt x="309" y="3531"/>
                    <a:pt x="751" y="3664"/>
                  </a:cubicBezTo>
                  <a:cubicBezTo>
                    <a:pt x="981" y="3733"/>
                    <a:pt x="1248" y="3766"/>
                    <a:pt x="1454" y="3766"/>
                  </a:cubicBezTo>
                  <a:cubicBezTo>
                    <a:pt x="1641" y="3766"/>
                    <a:pt x="1777" y="3738"/>
                    <a:pt x="1788" y="3686"/>
                  </a:cubicBezTo>
                  <a:cubicBezTo>
                    <a:pt x="1788" y="3686"/>
                    <a:pt x="420" y="3642"/>
                    <a:pt x="420" y="2958"/>
                  </a:cubicBezTo>
                  <a:cubicBezTo>
                    <a:pt x="420" y="2649"/>
                    <a:pt x="883" y="2649"/>
                    <a:pt x="1325" y="2406"/>
                  </a:cubicBezTo>
                  <a:cubicBezTo>
                    <a:pt x="2406" y="1788"/>
                    <a:pt x="2097" y="486"/>
                    <a:pt x="1457" y="0"/>
                  </a:cubicBezTo>
                  <a:close/>
                </a:path>
              </a:pathLst>
            </a:custGeom>
            <a:solidFill>
              <a:srgbClr val="D69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a:off x="6593729" y="2184385"/>
              <a:ext cx="28773" cy="23176"/>
            </a:xfrm>
            <a:custGeom>
              <a:rect b="b" l="l" r="r" t="t"/>
              <a:pathLst>
                <a:path extrusionOk="0" h="1619" w="2010">
                  <a:moveTo>
                    <a:pt x="376" y="1"/>
                  </a:moveTo>
                  <a:cubicBezTo>
                    <a:pt x="304" y="1"/>
                    <a:pt x="231" y="3"/>
                    <a:pt x="155" y="8"/>
                  </a:cubicBezTo>
                  <a:cubicBezTo>
                    <a:pt x="155" y="8"/>
                    <a:pt x="1" y="1530"/>
                    <a:pt x="1016" y="1619"/>
                  </a:cubicBezTo>
                  <a:cubicBezTo>
                    <a:pt x="1788" y="1553"/>
                    <a:pt x="2009" y="626"/>
                    <a:pt x="2009" y="626"/>
                  </a:cubicBezTo>
                  <a:cubicBezTo>
                    <a:pt x="1477" y="172"/>
                    <a:pt x="980" y="1"/>
                    <a:pt x="37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9"/>
            <p:cNvSpPr/>
            <p:nvPr/>
          </p:nvSpPr>
          <p:spPr>
            <a:xfrm>
              <a:off x="6534336" y="2186704"/>
              <a:ext cx="25924" cy="23749"/>
            </a:xfrm>
            <a:custGeom>
              <a:rect b="b" l="l" r="r" t="t"/>
              <a:pathLst>
                <a:path extrusionOk="0" h="1659" w="1811">
                  <a:moveTo>
                    <a:pt x="1523" y="0"/>
                  </a:moveTo>
                  <a:lnTo>
                    <a:pt x="1" y="706"/>
                  </a:lnTo>
                  <a:lnTo>
                    <a:pt x="1" y="706"/>
                  </a:lnTo>
                  <a:cubicBezTo>
                    <a:pt x="1" y="706"/>
                    <a:pt x="1" y="706"/>
                    <a:pt x="1" y="706"/>
                  </a:cubicBezTo>
                  <a:cubicBezTo>
                    <a:pt x="1" y="706"/>
                    <a:pt x="1" y="706"/>
                    <a:pt x="1" y="706"/>
                  </a:cubicBezTo>
                  <a:lnTo>
                    <a:pt x="1" y="706"/>
                  </a:lnTo>
                  <a:lnTo>
                    <a:pt x="1" y="706"/>
                  </a:lnTo>
                  <a:cubicBezTo>
                    <a:pt x="4" y="725"/>
                    <a:pt x="100" y="1658"/>
                    <a:pt x="872" y="1658"/>
                  </a:cubicBezTo>
                  <a:cubicBezTo>
                    <a:pt x="897" y="1658"/>
                    <a:pt x="923" y="1657"/>
                    <a:pt x="950" y="1655"/>
                  </a:cubicBezTo>
                  <a:cubicBezTo>
                    <a:pt x="1810" y="1567"/>
                    <a:pt x="1523" y="0"/>
                    <a:pt x="15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9"/>
            <p:cNvSpPr/>
            <p:nvPr/>
          </p:nvSpPr>
          <p:spPr>
            <a:xfrm>
              <a:off x="6550770" y="2245152"/>
              <a:ext cx="55614" cy="29804"/>
            </a:xfrm>
            <a:custGeom>
              <a:rect b="b" l="l" r="r" t="t"/>
              <a:pathLst>
                <a:path extrusionOk="0" h="2082" w="3885">
                  <a:moveTo>
                    <a:pt x="3884" y="0"/>
                  </a:moveTo>
                  <a:lnTo>
                    <a:pt x="0" y="706"/>
                  </a:lnTo>
                  <a:cubicBezTo>
                    <a:pt x="0" y="706"/>
                    <a:pt x="773" y="2082"/>
                    <a:pt x="1935" y="2082"/>
                  </a:cubicBezTo>
                  <a:cubicBezTo>
                    <a:pt x="2031" y="2082"/>
                    <a:pt x="2129" y="2073"/>
                    <a:pt x="2229" y="2052"/>
                  </a:cubicBezTo>
                  <a:cubicBezTo>
                    <a:pt x="3531" y="1832"/>
                    <a:pt x="3884" y="0"/>
                    <a:pt x="3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9"/>
            <p:cNvSpPr/>
            <p:nvPr/>
          </p:nvSpPr>
          <p:spPr>
            <a:xfrm>
              <a:off x="6558986" y="2248301"/>
              <a:ext cx="43918" cy="12969"/>
            </a:xfrm>
            <a:custGeom>
              <a:rect b="b" l="l" r="r" t="t"/>
              <a:pathLst>
                <a:path extrusionOk="0" h="906" w="3068">
                  <a:moveTo>
                    <a:pt x="3068" y="1"/>
                  </a:moveTo>
                  <a:lnTo>
                    <a:pt x="0" y="552"/>
                  </a:lnTo>
                  <a:lnTo>
                    <a:pt x="309" y="906"/>
                  </a:lnTo>
                  <a:cubicBezTo>
                    <a:pt x="3001" y="597"/>
                    <a:pt x="3068" y="1"/>
                    <a:pt x="30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9"/>
            <p:cNvSpPr/>
            <p:nvPr/>
          </p:nvSpPr>
          <p:spPr>
            <a:xfrm>
              <a:off x="6571927" y="2258221"/>
              <a:ext cx="29718" cy="16863"/>
            </a:xfrm>
            <a:custGeom>
              <a:rect b="b" l="l" r="r" t="t"/>
              <a:pathLst>
                <a:path extrusionOk="0" h="1178" w="2076">
                  <a:moveTo>
                    <a:pt x="1799" y="1"/>
                  </a:moveTo>
                  <a:cubicBezTo>
                    <a:pt x="1263" y="1"/>
                    <a:pt x="425" y="156"/>
                    <a:pt x="1" y="1095"/>
                  </a:cubicBezTo>
                  <a:cubicBezTo>
                    <a:pt x="135" y="1149"/>
                    <a:pt x="276" y="1178"/>
                    <a:pt x="431" y="1178"/>
                  </a:cubicBezTo>
                  <a:cubicBezTo>
                    <a:pt x="532" y="1178"/>
                    <a:pt x="638" y="1166"/>
                    <a:pt x="751" y="1139"/>
                  </a:cubicBezTo>
                  <a:cubicBezTo>
                    <a:pt x="1413" y="1029"/>
                    <a:pt x="1833" y="522"/>
                    <a:pt x="2075" y="14"/>
                  </a:cubicBezTo>
                  <a:cubicBezTo>
                    <a:pt x="1999" y="7"/>
                    <a:pt x="1905" y="1"/>
                    <a:pt x="17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9"/>
            <p:cNvSpPr/>
            <p:nvPr/>
          </p:nvSpPr>
          <p:spPr>
            <a:xfrm>
              <a:off x="6604794" y="2243806"/>
              <a:ext cx="2849" cy="2519"/>
            </a:xfrm>
            <a:custGeom>
              <a:rect b="b" l="l" r="r" t="t"/>
              <a:pathLst>
                <a:path extrusionOk="0" h="176" w="199">
                  <a:moveTo>
                    <a:pt x="130" y="0"/>
                  </a:moveTo>
                  <a:cubicBezTo>
                    <a:pt x="116" y="0"/>
                    <a:pt x="99" y="6"/>
                    <a:pt x="88" y="28"/>
                  </a:cubicBezTo>
                  <a:cubicBezTo>
                    <a:pt x="44" y="50"/>
                    <a:pt x="0" y="160"/>
                    <a:pt x="22" y="160"/>
                  </a:cubicBezTo>
                  <a:cubicBezTo>
                    <a:pt x="28" y="171"/>
                    <a:pt x="37" y="175"/>
                    <a:pt x="48" y="175"/>
                  </a:cubicBezTo>
                  <a:cubicBezTo>
                    <a:pt x="83" y="175"/>
                    <a:pt x="138" y="133"/>
                    <a:pt x="155" y="116"/>
                  </a:cubicBezTo>
                  <a:cubicBezTo>
                    <a:pt x="199" y="94"/>
                    <a:pt x="199" y="28"/>
                    <a:pt x="155" y="6"/>
                  </a:cubicBezTo>
                  <a:cubicBezTo>
                    <a:pt x="155" y="6"/>
                    <a:pt x="144" y="0"/>
                    <a:pt x="130" y="0"/>
                  </a:cubicBezTo>
                  <a:close/>
                </a:path>
              </a:pathLst>
            </a:custGeom>
            <a:solidFill>
              <a:srgbClr val="8E5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6549181" y="2253870"/>
              <a:ext cx="3178" cy="2476"/>
            </a:xfrm>
            <a:custGeom>
              <a:rect b="b" l="l" r="r" t="t"/>
              <a:pathLst>
                <a:path extrusionOk="0" h="173" w="222">
                  <a:moveTo>
                    <a:pt x="67" y="0"/>
                  </a:moveTo>
                  <a:cubicBezTo>
                    <a:pt x="35" y="0"/>
                    <a:pt x="23" y="21"/>
                    <a:pt x="23" y="53"/>
                  </a:cubicBezTo>
                  <a:cubicBezTo>
                    <a:pt x="1" y="97"/>
                    <a:pt x="23" y="119"/>
                    <a:pt x="45" y="163"/>
                  </a:cubicBezTo>
                  <a:cubicBezTo>
                    <a:pt x="63" y="169"/>
                    <a:pt x="81" y="172"/>
                    <a:pt x="98" y="172"/>
                  </a:cubicBezTo>
                  <a:cubicBezTo>
                    <a:pt x="145" y="172"/>
                    <a:pt x="189" y="152"/>
                    <a:pt x="222" y="119"/>
                  </a:cubicBezTo>
                  <a:cubicBezTo>
                    <a:pt x="222" y="97"/>
                    <a:pt x="155" y="53"/>
                    <a:pt x="111" y="9"/>
                  </a:cubicBezTo>
                  <a:cubicBezTo>
                    <a:pt x="94" y="3"/>
                    <a:pt x="79" y="0"/>
                    <a:pt x="67" y="0"/>
                  </a:cubicBezTo>
                  <a:close/>
                </a:path>
              </a:pathLst>
            </a:custGeom>
            <a:solidFill>
              <a:srgbClr val="8E56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9"/>
            <p:cNvSpPr/>
            <p:nvPr/>
          </p:nvSpPr>
          <p:spPr>
            <a:xfrm>
              <a:off x="6527078" y="2162454"/>
              <a:ext cx="26855" cy="15560"/>
            </a:xfrm>
            <a:custGeom>
              <a:rect b="b" l="l" r="r" t="t"/>
              <a:pathLst>
                <a:path extrusionOk="0" h="1087" w="1876">
                  <a:moveTo>
                    <a:pt x="1424" y="0"/>
                  </a:moveTo>
                  <a:cubicBezTo>
                    <a:pt x="1230" y="0"/>
                    <a:pt x="993" y="61"/>
                    <a:pt x="772" y="171"/>
                  </a:cubicBezTo>
                  <a:cubicBezTo>
                    <a:pt x="265" y="392"/>
                    <a:pt x="0" y="856"/>
                    <a:pt x="66" y="1032"/>
                  </a:cubicBezTo>
                  <a:cubicBezTo>
                    <a:pt x="88" y="1070"/>
                    <a:pt x="129" y="1087"/>
                    <a:pt x="185" y="1087"/>
                  </a:cubicBezTo>
                  <a:cubicBezTo>
                    <a:pt x="357" y="1087"/>
                    <a:pt x="672" y="933"/>
                    <a:pt x="1037" y="767"/>
                  </a:cubicBezTo>
                  <a:cubicBezTo>
                    <a:pt x="1501" y="547"/>
                    <a:pt x="1876" y="392"/>
                    <a:pt x="1810" y="193"/>
                  </a:cubicBezTo>
                  <a:cubicBezTo>
                    <a:pt x="1766" y="61"/>
                    <a:pt x="1617" y="0"/>
                    <a:pt x="1424" y="0"/>
                  </a:cubicBez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9"/>
            <p:cNvSpPr/>
            <p:nvPr/>
          </p:nvSpPr>
          <p:spPr>
            <a:xfrm>
              <a:off x="6595948" y="2154953"/>
              <a:ext cx="34757" cy="16233"/>
            </a:xfrm>
            <a:custGeom>
              <a:rect b="b" l="l" r="r" t="t"/>
              <a:pathLst>
                <a:path extrusionOk="0" h="1134" w="2428">
                  <a:moveTo>
                    <a:pt x="499" y="1"/>
                  </a:moveTo>
                  <a:cubicBezTo>
                    <a:pt x="210" y="1"/>
                    <a:pt x="0" y="81"/>
                    <a:pt x="0" y="276"/>
                  </a:cubicBezTo>
                  <a:cubicBezTo>
                    <a:pt x="0" y="585"/>
                    <a:pt x="375" y="607"/>
                    <a:pt x="861" y="740"/>
                  </a:cubicBezTo>
                  <a:cubicBezTo>
                    <a:pt x="1525" y="905"/>
                    <a:pt x="1951" y="1134"/>
                    <a:pt x="2169" y="1134"/>
                  </a:cubicBezTo>
                  <a:cubicBezTo>
                    <a:pt x="2241" y="1134"/>
                    <a:pt x="2290" y="1109"/>
                    <a:pt x="2317" y="1048"/>
                  </a:cubicBezTo>
                  <a:cubicBezTo>
                    <a:pt x="2428" y="740"/>
                    <a:pt x="1854" y="276"/>
                    <a:pt x="1060" y="77"/>
                  </a:cubicBezTo>
                  <a:cubicBezTo>
                    <a:pt x="864" y="28"/>
                    <a:pt x="668" y="1"/>
                    <a:pt x="499" y="1"/>
                  </a:cubicBez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9"/>
            <p:cNvSpPr/>
            <p:nvPr/>
          </p:nvSpPr>
          <p:spPr>
            <a:xfrm>
              <a:off x="6555508" y="2113082"/>
              <a:ext cx="119115" cy="196373"/>
            </a:xfrm>
            <a:custGeom>
              <a:rect b="b" l="l" r="r" t="t"/>
              <a:pathLst>
                <a:path extrusionOk="0" h="13718" w="8321">
                  <a:moveTo>
                    <a:pt x="3818" y="1"/>
                  </a:moveTo>
                  <a:cubicBezTo>
                    <a:pt x="4922" y="840"/>
                    <a:pt x="5628" y="2098"/>
                    <a:pt x="6114" y="4238"/>
                  </a:cubicBezTo>
                  <a:cubicBezTo>
                    <a:pt x="7699" y="10765"/>
                    <a:pt x="4572" y="13290"/>
                    <a:pt x="1594" y="13290"/>
                  </a:cubicBezTo>
                  <a:cubicBezTo>
                    <a:pt x="1048" y="13290"/>
                    <a:pt x="507" y="13205"/>
                    <a:pt x="0" y="13044"/>
                  </a:cubicBezTo>
                  <a:lnTo>
                    <a:pt x="0" y="13044"/>
                  </a:lnTo>
                  <a:cubicBezTo>
                    <a:pt x="547" y="13493"/>
                    <a:pt x="1197" y="13718"/>
                    <a:pt x="1890" y="13718"/>
                  </a:cubicBezTo>
                  <a:cubicBezTo>
                    <a:pt x="1980" y="13718"/>
                    <a:pt x="2071" y="13714"/>
                    <a:pt x="2163" y="13706"/>
                  </a:cubicBezTo>
                  <a:cubicBezTo>
                    <a:pt x="7107" y="13309"/>
                    <a:pt x="8320" y="8807"/>
                    <a:pt x="7107" y="4724"/>
                  </a:cubicBezTo>
                  <a:cubicBezTo>
                    <a:pt x="6378" y="2296"/>
                    <a:pt x="5341" y="641"/>
                    <a:pt x="3818"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9"/>
            <p:cNvSpPr/>
            <p:nvPr/>
          </p:nvSpPr>
          <p:spPr>
            <a:xfrm>
              <a:off x="6568778" y="2106053"/>
              <a:ext cx="100821" cy="106246"/>
            </a:xfrm>
            <a:custGeom>
              <a:rect b="b" l="l" r="r" t="t"/>
              <a:pathLst>
                <a:path extrusionOk="0" h="7422" w="7043">
                  <a:moveTo>
                    <a:pt x="2328" y="0"/>
                  </a:moveTo>
                  <a:cubicBezTo>
                    <a:pt x="1664" y="0"/>
                    <a:pt x="893" y="123"/>
                    <a:pt x="0" y="404"/>
                  </a:cubicBezTo>
                  <a:cubicBezTo>
                    <a:pt x="0" y="404"/>
                    <a:pt x="321" y="318"/>
                    <a:pt x="809" y="318"/>
                  </a:cubicBezTo>
                  <a:cubicBezTo>
                    <a:pt x="2285" y="318"/>
                    <a:pt x="5296" y="1103"/>
                    <a:pt x="5628" y="7422"/>
                  </a:cubicBezTo>
                  <a:lnTo>
                    <a:pt x="6290" y="7334"/>
                  </a:lnTo>
                  <a:cubicBezTo>
                    <a:pt x="6290" y="7334"/>
                    <a:pt x="6158" y="6473"/>
                    <a:pt x="6422" y="6186"/>
                  </a:cubicBezTo>
                  <a:cubicBezTo>
                    <a:pt x="6422" y="6186"/>
                    <a:pt x="6422" y="6186"/>
                    <a:pt x="6422" y="6186"/>
                  </a:cubicBezTo>
                  <a:cubicBezTo>
                    <a:pt x="6424" y="6186"/>
                    <a:pt x="7043" y="0"/>
                    <a:pt x="2328" y="0"/>
                  </a:cubicBezTo>
                  <a:close/>
                </a:path>
              </a:pathLst>
            </a:custGeom>
            <a:solidFill>
              <a:srgbClr val="995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9"/>
            <p:cNvSpPr/>
            <p:nvPr/>
          </p:nvSpPr>
          <p:spPr>
            <a:xfrm>
              <a:off x="6488213" y="2054390"/>
              <a:ext cx="174085" cy="61268"/>
            </a:xfrm>
            <a:custGeom>
              <a:rect b="b" l="l" r="r" t="t"/>
              <a:pathLst>
                <a:path extrusionOk="0" h="4280" w="12161">
                  <a:moveTo>
                    <a:pt x="8920" y="0"/>
                  </a:moveTo>
                  <a:cubicBezTo>
                    <a:pt x="7118" y="0"/>
                    <a:pt x="5567" y="864"/>
                    <a:pt x="3532" y="1916"/>
                  </a:cubicBezTo>
                  <a:cubicBezTo>
                    <a:pt x="2760" y="2308"/>
                    <a:pt x="2289" y="2452"/>
                    <a:pt x="2013" y="2452"/>
                  </a:cubicBezTo>
                  <a:cubicBezTo>
                    <a:pt x="1247" y="2452"/>
                    <a:pt x="1987" y="1343"/>
                    <a:pt x="1987" y="1342"/>
                  </a:cubicBezTo>
                  <a:lnTo>
                    <a:pt x="1987" y="1342"/>
                  </a:lnTo>
                  <a:cubicBezTo>
                    <a:pt x="1986" y="1343"/>
                    <a:pt x="1" y="3770"/>
                    <a:pt x="1987" y="4233"/>
                  </a:cubicBezTo>
                  <a:cubicBezTo>
                    <a:pt x="2129" y="4265"/>
                    <a:pt x="2276" y="4279"/>
                    <a:pt x="2426" y="4279"/>
                  </a:cubicBezTo>
                  <a:cubicBezTo>
                    <a:pt x="3824" y="4279"/>
                    <a:pt x="5533" y="3038"/>
                    <a:pt x="7138" y="3038"/>
                  </a:cubicBezTo>
                  <a:cubicBezTo>
                    <a:pt x="7762" y="3038"/>
                    <a:pt x="8371" y="3226"/>
                    <a:pt x="8939" y="3748"/>
                  </a:cubicBezTo>
                  <a:cubicBezTo>
                    <a:pt x="8939" y="3748"/>
                    <a:pt x="10373" y="2755"/>
                    <a:pt x="11896" y="2402"/>
                  </a:cubicBezTo>
                  <a:cubicBezTo>
                    <a:pt x="11896" y="2402"/>
                    <a:pt x="12161" y="658"/>
                    <a:pt x="10506" y="217"/>
                  </a:cubicBezTo>
                  <a:cubicBezTo>
                    <a:pt x="9947" y="67"/>
                    <a:pt x="9424" y="0"/>
                    <a:pt x="8920" y="0"/>
                  </a:cubicBezTo>
                  <a:close/>
                </a:path>
              </a:pathLst>
            </a:custGeom>
            <a:solidFill>
              <a:srgbClr val="A560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9"/>
            <p:cNvSpPr/>
            <p:nvPr/>
          </p:nvSpPr>
          <p:spPr>
            <a:xfrm>
              <a:off x="6625322" y="2095832"/>
              <a:ext cx="64775" cy="43260"/>
            </a:xfrm>
            <a:custGeom>
              <a:rect b="b" l="l" r="r" t="t"/>
              <a:pathLst>
                <a:path extrusionOk="0" h="3022" w="4525">
                  <a:moveTo>
                    <a:pt x="2677" y="0"/>
                  </a:moveTo>
                  <a:cubicBezTo>
                    <a:pt x="2305" y="0"/>
                    <a:pt x="1902" y="94"/>
                    <a:pt x="1501" y="279"/>
                  </a:cubicBezTo>
                  <a:cubicBezTo>
                    <a:pt x="332" y="831"/>
                    <a:pt x="1" y="1669"/>
                    <a:pt x="155" y="2089"/>
                  </a:cubicBezTo>
                  <a:cubicBezTo>
                    <a:pt x="424" y="2800"/>
                    <a:pt x="1018" y="3022"/>
                    <a:pt x="1637" y="3022"/>
                  </a:cubicBezTo>
                  <a:cubicBezTo>
                    <a:pt x="2035" y="3022"/>
                    <a:pt x="2444" y="2930"/>
                    <a:pt x="2781" y="2817"/>
                  </a:cubicBezTo>
                  <a:cubicBezTo>
                    <a:pt x="3664" y="2486"/>
                    <a:pt x="4525" y="2067"/>
                    <a:pt x="4238" y="1096"/>
                  </a:cubicBezTo>
                  <a:cubicBezTo>
                    <a:pt x="4018" y="363"/>
                    <a:pt x="3410" y="0"/>
                    <a:pt x="2677" y="0"/>
                  </a:cubicBezTo>
                  <a:close/>
                </a:path>
              </a:pathLst>
            </a:custGeom>
            <a:solidFill>
              <a:srgbClr val="A560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9"/>
            <p:cNvSpPr/>
            <p:nvPr/>
          </p:nvSpPr>
          <p:spPr>
            <a:xfrm>
              <a:off x="6462933" y="2453650"/>
              <a:ext cx="17708" cy="10450"/>
            </a:xfrm>
            <a:custGeom>
              <a:rect b="b" l="l" r="r" t="t"/>
              <a:pathLst>
                <a:path extrusionOk="0" h="730" w="1237">
                  <a:moveTo>
                    <a:pt x="994" y="1"/>
                  </a:moveTo>
                  <a:lnTo>
                    <a:pt x="1" y="67"/>
                  </a:lnTo>
                  <a:cubicBezTo>
                    <a:pt x="1" y="67"/>
                    <a:pt x="729" y="729"/>
                    <a:pt x="1237" y="729"/>
                  </a:cubicBezTo>
                  <a:lnTo>
                    <a:pt x="994" y="1"/>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9"/>
            <p:cNvSpPr/>
            <p:nvPr/>
          </p:nvSpPr>
          <p:spPr>
            <a:xfrm>
              <a:off x="6456935" y="2445132"/>
              <a:ext cx="18338" cy="10751"/>
            </a:xfrm>
            <a:custGeom>
              <a:rect b="b" l="l" r="r" t="t"/>
              <a:pathLst>
                <a:path extrusionOk="0" h="751" w="1281">
                  <a:moveTo>
                    <a:pt x="1038" y="0"/>
                  </a:moveTo>
                  <a:lnTo>
                    <a:pt x="1" y="88"/>
                  </a:lnTo>
                  <a:cubicBezTo>
                    <a:pt x="1" y="88"/>
                    <a:pt x="597" y="750"/>
                    <a:pt x="1281" y="750"/>
                  </a:cubicBezTo>
                  <a:lnTo>
                    <a:pt x="1038"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9"/>
            <p:cNvSpPr/>
            <p:nvPr/>
          </p:nvSpPr>
          <p:spPr>
            <a:xfrm>
              <a:off x="6451252" y="2436286"/>
              <a:ext cx="17708" cy="10436"/>
            </a:xfrm>
            <a:custGeom>
              <a:rect b="b" l="l" r="r" t="t"/>
              <a:pathLst>
                <a:path extrusionOk="0" h="729" w="1237">
                  <a:moveTo>
                    <a:pt x="994" y="0"/>
                  </a:moveTo>
                  <a:lnTo>
                    <a:pt x="0" y="66"/>
                  </a:lnTo>
                  <a:cubicBezTo>
                    <a:pt x="0" y="66"/>
                    <a:pt x="464" y="706"/>
                    <a:pt x="1236" y="728"/>
                  </a:cubicBezTo>
                  <a:lnTo>
                    <a:pt x="994"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9"/>
            <p:cNvSpPr/>
            <p:nvPr/>
          </p:nvSpPr>
          <p:spPr>
            <a:xfrm>
              <a:off x="6451252" y="2426165"/>
              <a:ext cx="18023" cy="10765"/>
            </a:xfrm>
            <a:custGeom>
              <a:rect b="b" l="l" r="r" t="t"/>
              <a:pathLst>
                <a:path extrusionOk="0" h="752" w="1259">
                  <a:moveTo>
                    <a:pt x="1016" y="1"/>
                  </a:moveTo>
                  <a:lnTo>
                    <a:pt x="0" y="89"/>
                  </a:lnTo>
                  <a:cubicBezTo>
                    <a:pt x="0" y="89"/>
                    <a:pt x="596" y="729"/>
                    <a:pt x="1258" y="751"/>
                  </a:cubicBezTo>
                  <a:lnTo>
                    <a:pt x="1016" y="1"/>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9"/>
            <p:cNvSpPr/>
            <p:nvPr/>
          </p:nvSpPr>
          <p:spPr>
            <a:xfrm>
              <a:off x="6443665" y="2369306"/>
              <a:ext cx="234122" cy="127017"/>
            </a:xfrm>
            <a:custGeom>
              <a:rect b="b" l="l" r="r" t="t"/>
              <a:pathLst>
                <a:path extrusionOk="0" h="8873" w="16355">
                  <a:moveTo>
                    <a:pt x="12955" y="0"/>
                  </a:moveTo>
                  <a:cubicBezTo>
                    <a:pt x="6997" y="376"/>
                    <a:pt x="6644" y="618"/>
                    <a:pt x="5650" y="949"/>
                  </a:cubicBezTo>
                  <a:cubicBezTo>
                    <a:pt x="5231" y="552"/>
                    <a:pt x="3995" y="221"/>
                    <a:pt x="420" y="44"/>
                  </a:cubicBezTo>
                  <a:lnTo>
                    <a:pt x="1" y="508"/>
                  </a:lnTo>
                  <a:lnTo>
                    <a:pt x="3885" y="8321"/>
                  </a:lnTo>
                  <a:lnTo>
                    <a:pt x="8829" y="8872"/>
                  </a:lnTo>
                  <a:lnTo>
                    <a:pt x="10351" y="8872"/>
                  </a:lnTo>
                  <a:lnTo>
                    <a:pt x="15869" y="8718"/>
                  </a:lnTo>
                  <a:lnTo>
                    <a:pt x="16354" y="8232"/>
                  </a:lnTo>
                  <a:lnTo>
                    <a:pt x="129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9"/>
            <p:cNvSpPr/>
            <p:nvPr/>
          </p:nvSpPr>
          <p:spPr>
            <a:xfrm>
              <a:off x="6622488" y="2368991"/>
              <a:ext cx="55299" cy="125113"/>
            </a:xfrm>
            <a:custGeom>
              <a:rect b="b" l="l" r="r" t="t"/>
              <a:pathLst>
                <a:path extrusionOk="0" h="8740" w="3863">
                  <a:moveTo>
                    <a:pt x="441" y="0"/>
                  </a:moveTo>
                  <a:lnTo>
                    <a:pt x="0" y="574"/>
                  </a:lnTo>
                  <a:lnTo>
                    <a:pt x="3333" y="8740"/>
                  </a:lnTo>
                  <a:lnTo>
                    <a:pt x="3862" y="8254"/>
                  </a:lnTo>
                  <a:lnTo>
                    <a:pt x="4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9"/>
            <p:cNvSpPr/>
            <p:nvPr/>
          </p:nvSpPr>
          <p:spPr>
            <a:xfrm>
              <a:off x="6439241" y="2374674"/>
              <a:ext cx="235382" cy="127962"/>
            </a:xfrm>
            <a:custGeom>
              <a:rect b="b" l="l" r="r" t="t"/>
              <a:pathLst>
                <a:path extrusionOk="0" h="8939" w="16443">
                  <a:moveTo>
                    <a:pt x="89" y="1"/>
                  </a:moveTo>
                  <a:lnTo>
                    <a:pt x="1" y="133"/>
                  </a:lnTo>
                  <a:lnTo>
                    <a:pt x="3554" y="8343"/>
                  </a:lnTo>
                  <a:lnTo>
                    <a:pt x="8696" y="8939"/>
                  </a:lnTo>
                  <a:lnTo>
                    <a:pt x="10285" y="8939"/>
                  </a:lnTo>
                  <a:lnTo>
                    <a:pt x="16332" y="8497"/>
                  </a:lnTo>
                  <a:lnTo>
                    <a:pt x="16442" y="8343"/>
                  </a:lnTo>
                  <a:lnTo>
                    <a:pt x="12978" y="1"/>
                  </a:lnTo>
                  <a:lnTo>
                    <a:pt x="6842" y="574"/>
                  </a:lnTo>
                  <a:lnTo>
                    <a:pt x="5209" y="574"/>
                  </a:lnTo>
                  <a:lnTo>
                    <a:pt x="89" y="1"/>
                  </a:lnTo>
                  <a:close/>
                </a:path>
              </a:pathLst>
            </a:custGeom>
            <a:solidFill>
              <a:srgbClr val="2B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9"/>
            <p:cNvSpPr/>
            <p:nvPr/>
          </p:nvSpPr>
          <p:spPr>
            <a:xfrm>
              <a:off x="6439241" y="2376563"/>
              <a:ext cx="233807" cy="127976"/>
            </a:xfrm>
            <a:custGeom>
              <a:rect b="b" l="l" r="r" t="t"/>
              <a:pathLst>
                <a:path extrusionOk="0" h="8940" w="16333">
                  <a:moveTo>
                    <a:pt x="1" y="1"/>
                  </a:moveTo>
                  <a:lnTo>
                    <a:pt x="3444" y="8365"/>
                  </a:lnTo>
                  <a:lnTo>
                    <a:pt x="8608" y="8939"/>
                  </a:lnTo>
                  <a:lnTo>
                    <a:pt x="10175" y="8939"/>
                  </a:lnTo>
                  <a:lnTo>
                    <a:pt x="16332" y="8365"/>
                  </a:lnTo>
                  <a:lnTo>
                    <a:pt x="12889" y="1"/>
                  </a:lnTo>
                  <a:lnTo>
                    <a:pt x="6754" y="553"/>
                  </a:lnTo>
                  <a:lnTo>
                    <a:pt x="5099" y="55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9"/>
            <p:cNvSpPr/>
            <p:nvPr/>
          </p:nvSpPr>
          <p:spPr>
            <a:xfrm>
              <a:off x="6512219" y="2384465"/>
              <a:ext cx="72677" cy="120074"/>
            </a:xfrm>
            <a:custGeom>
              <a:rect b="b" l="l" r="r" t="t"/>
              <a:pathLst>
                <a:path extrusionOk="0" h="8388" w="5077">
                  <a:moveTo>
                    <a:pt x="1" y="1"/>
                  </a:moveTo>
                  <a:lnTo>
                    <a:pt x="3488" y="8387"/>
                  </a:lnTo>
                  <a:lnTo>
                    <a:pt x="5077" y="8387"/>
                  </a:lnTo>
                  <a:lnTo>
                    <a:pt x="1634"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9"/>
            <p:cNvSpPr/>
            <p:nvPr/>
          </p:nvSpPr>
          <p:spPr>
            <a:xfrm>
              <a:off x="6512219" y="2384465"/>
              <a:ext cx="23076" cy="4924"/>
            </a:xfrm>
            <a:custGeom>
              <a:rect b="b" l="l" r="r" t="t"/>
              <a:pathLst>
                <a:path extrusionOk="0" h="344" w="1612">
                  <a:moveTo>
                    <a:pt x="1" y="1"/>
                  </a:moveTo>
                  <a:cubicBezTo>
                    <a:pt x="347" y="258"/>
                    <a:pt x="641" y="344"/>
                    <a:pt x="879" y="344"/>
                  </a:cubicBezTo>
                  <a:cubicBezTo>
                    <a:pt x="1357" y="344"/>
                    <a:pt x="1612" y="1"/>
                    <a:pt x="1612" y="1"/>
                  </a:cubicBezTo>
                  <a:close/>
                </a:path>
              </a:pathLst>
            </a:custGeom>
            <a:solidFill>
              <a:srgbClr val="2B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9"/>
            <p:cNvSpPr/>
            <p:nvPr/>
          </p:nvSpPr>
          <p:spPr>
            <a:xfrm>
              <a:off x="6562451" y="2504525"/>
              <a:ext cx="23076" cy="4924"/>
            </a:xfrm>
            <a:custGeom>
              <a:rect b="b" l="l" r="r" t="t"/>
              <a:pathLst>
                <a:path extrusionOk="0" h="344" w="1612">
                  <a:moveTo>
                    <a:pt x="1" y="0"/>
                  </a:moveTo>
                  <a:cubicBezTo>
                    <a:pt x="332" y="258"/>
                    <a:pt x="616" y="343"/>
                    <a:pt x="850" y="343"/>
                  </a:cubicBezTo>
                  <a:cubicBezTo>
                    <a:pt x="1318" y="343"/>
                    <a:pt x="1582" y="0"/>
                    <a:pt x="1612" y="0"/>
                  </a:cubicBezTo>
                  <a:close/>
                </a:path>
              </a:pathLst>
            </a:custGeom>
            <a:solidFill>
              <a:srgbClr val="2B32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9"/>
            <p:cNvSpPr/>
            <p:nvPr/>
          </p:nvSpPr>
          <p:spPr>
            <a:xfrm>
              <a:off x="6450121" y="2423187"/>
              <a:ext cx="28444" cy="7988"/>
            </a:xfrm>
            <a:custGeom>
              <a:rect b="b" l="l" r="r" t="t"/>
              <a:pathLst>
                <a:path extrusionOk="0" h="558" w="1987">
                  <a:moveTo>
                    <a:pt x="460" y="1"/>
                  </a:moveTo>
                  <a:cubicBezTo>
                    <a:pt x="1" y="1"/>
                    <a:pt x="13" y="187"/>
                    <a:pt x="13" y="187"/>
                  </a:cubicBezTo>
                  <a:cubicBezTo>
                    <a:pt x="26" y="442"/>
                    <a:pt x="691" y="557"/>
                    <a:pt x="1243" y="557"/>
                  </a:cubicBezTo>
                  <a:cubicBezTo>
                    <a:pt x="1644" y="557"/>
                    <a:pt x="1987" y="497"/>
                    <a:pt x="1977" y="385"/>
                  </a:cubicBezTo>
                  <a:cubicBezTo>
                    <a:pt x="1977" y="165"/>
                    <a:pt x="1095" y="76"/>
                    <a:pt x="1095" y="76"/>
                  </a:cubicBezTo>
                  <a:cubicBezTo>
                    <a:pt x="819" y="21"/>
                    <a:pt x="613" y="1"/>
                    <a:pt x="460"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9"/>
            <p:cNvSpPr/>
            <p:nvPr/>
          </p:nvSpPr>
          <p:spPr>
            <a:xfrm>
              <a:off x="6450407" y="2432764"/>
              <a:ext cx="32452" cy="8031"/>
            </a:xfrm>
            <a:custGeom>
              <a:rect b="b" l="l" r="r" t="t"/>
              <a:pathLst>
                <a:path extrusionOk="0" h="561" w="2267">
                  <a:moveTo>
                    <a:pt x="628" y="0"/>
                  </a:moveTo>
                  <a:cubicBezTo>
                    <a:pt x="1" y="0"/>
                    <a:pt x="15" y="246"/>
                    <a:pt x="15" y="246"/>
                  </a:cubicBezTo>
                  <a:cubicBezTo>
                    <a:pt x="47" y="471"/>
                    <a:pt x="579" y="561"/>
                    <a:pt x="1117" y="561"/>
                  </a:cubicBezTo>
                  <a:cubicBezTo>
                    <a:pt x="1688" y="561"/>
                    <a:pt x="2266" y="460"/>
                    <a:pt x="2266" y="312"/>
                  </a:cubicBezTo>
                  <a:cubicBezTo>
                    <a:pt x="2266" y="92"/>
                    <a:pt x="1185" y="47"/>
                    <a:pt x="1185" y="47"/>
                  </a:cubicBezTo>
                  <a:cubicBezTo>
                    <a:pt x="958" y="14"/>
                    <a:pt x="775" y="0"/>
                    <a:pt x="628"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9"/>
            <p:cNvSpPr/>
            <p:nvPr/>
          </p:nvSpPr>
          <p:spPr>
            <a:xfrm>
              <a:off x="6455002" y="2442341"/>
              <a:ext cx="28186" cy="6957"/>
            </a:xfrm>
            <a:custGeom>
              <a:rect b="b" l="l" r="r" t="t"/>
              <a:pathLst>
                <a:path extrusionOk="0" h="486" w="1969">
                  <a:moveTo>
                    <a:pt x="676" y="0"/>
                  </a:moveTo>
                  <a:cubicBezTo>
                    <a:pt x="0" y="0"/>
                    <a:pt x="114" y="195"/>
                    <a:pt x="114" y="195"/>
                  </a:cubicBezTo>
                  <a:cubicBezTo>
                    <a:pt x="145" y="405"/>
                    <a:pt x="572" y="485"/>
                    <a:pt x="1006" y="485"/>
                  </a:cubicBezTo>
                  <a:cubicBezTo>
                    <a:pt x="1483" y="485"/>
                    <a:pt x="1968" y="388"/>
                    <a:pt x="1945" y="261"/>
                  </a:cubicBezTo>
                  <a:cubicBezTo>
                    <a:pt x="1899" y="45"/>
                    <a:pt x="1496" y="13"/>
                    <a:pt x="1258" y="13"/>
                  </a:cubicBezTo>
                  <a:cubicBezTo>
                    <a:pt x="1156" y="13"/>
                    <a:pt x="1085" y="18"/>
                    <a:pt x="1085" y="18"/>
                  </a:cubicBezTo>
                  <a:cubicBezTo>
                    <a:pt x="924" y="6"/>
                    <a:pt x="789" y="0"/>
                    <a:pt x="676"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9"/>
            <p:cNvSpPr/>
            <p:nvPr/>
          </p:nvSpPr>
          <p:spPr>
            <a:xfrm>
              <a:off x="6460556" y="2450658"/>
              <a:ext cx="18037" cy="5812"/>
            </a:xfrm>
            <a:custGeom>
              <a:rect b="b" l="l" r="r" t="t"/>
              <a:pathLst>
                <a:path extrusionOk="0" h="406" w="1260">
                  <a:moveTo>
                    <a:pt x="516" y="1"/>
                  </a:moveTo>
                  <a:cubicBezTo>
                    <a:pt x="1" y="1"/>
                    <a:pt x="123" y="210"/>
                    <a:pt x="123" y="210"/>
                  </a:cubicBezTo>
                  <a:cubicBezTo>
                    <a:pt x="134" y="350"/>
                    <a:pt x="407" y="406"/>
                    <a:pt x="682" y="406"/>
                  </a:cubicBezTo>
                  <a:cubicBezTo>
                    <a:pt x="970" y="406"/>
                    <a:pt x="1260" y="344"/>
                    <a:pt x="1248" y="254"/>
                  </a:cubicBezTo>
                  <a:cubicBezTo>
                    <a:pt x="1226" y="33"/>
                    <a:pt x="741" y="11"/>
                    <a:pt x="741" y="11"/>
                  </a:cubicBezTo>
                  <a:cubicBezTo>
                    <a:pt x="655" y="4"/>
                    <a:pt x="581" y="1"/>
                    <a:pt x="516"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9"/>
            <p:cNvSpPr/>
            <p:nvPr/>
          </p:nvSpPr>
          <p:spPr>
            <a:xfrm>
              <a:off x="6640811" y="2561084"/>
              <a:ext cx="76771" cy="145956"/>
            </a:xfrm>
            <a:custGeom>
              <a:rect b="b" l="l" r="r" t="t"/>
              <a:pathLst>
                <a:path extrusionOk="0" h="10196" w="5363">
                  <a:moveTo>
                    <a:pt x="5097" y="1"/>
                  </a:moveTo>
                  <a:cubicBezTo>
                    <a:pt x="5004" y="1"/>
                    <a:pt x="4897" y="16"/>
                    <a:pt x="4789" y="66"/>
                  </a:cubicBezTo>
                  <a:cubicBezTo>
                    <a:pt x="4215" y="331"/>
                    <a:pt x="0" y="9710"/>
                    <a:pt x="1457" y="10196"/>
                  </a:cubicBezTo>
                  <a:lnTo>
                    <a:pt x="4833" y="10196"/>
                  </a:lnTo>
                  <a:lnTo>
                    <a:pt x="4944" y="9203"/>
                  </a:lnTo>
                  <a:lnTo>
                    <a:pt x="4944" y="9203"/>
                  </a:lnTo>
                  <a:cubicBezTo>
                    <a:pt x="4944" y="9203"/>
                    <a:pt x="4478" y="9239"/>
                    <a:pt x="3951" y="9239"/>
                  </a:cubicBezTo>
                  <a:cubicBezTo>
                    <a:pt x="3325" y="9239"/>
                    <a:pt x="2614" y="9187"/>
                    <a:pt x="2494" y="8960"/>
                  </a:cubicBezTo>
                  <a:cubicBezTo>
                    <a:pt x="2297" y="8631"/>
                    <a:pt x="4366" y="1544"/>
                    <a:pt x="5172" y="1544"/>
                  </a:cubicBezTo>
                  <a:cubicBezTo>
                    <a:pt x="5177" y="1544"/>
                    <a:pt x="5182" y="1544"/>
                    <a:pt x="5186" y="1544"/>
                  </a:cubicBezTo>
                  <a:lnTo>
                    <a:pt x="5363" y="44"/>
                  </a:lnTo>
                  <a:cubicBezTo>
                    <a:pt x="5363" y="44"/>
                    <a:pt x="5251" y="1"/>
                    <a:pt x="50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6750120" y="2500431"/>
              <a:ext cx="67295" cy="36961"/>
            </a:xfrm>
            <a:custGeom>
              <a:rect b="b" l="l" r="r" t="t"/>
              <a:pathLst>
                <a:path extrusionOk="0" h="2582" w="4701">
                  <a:moveTo>
                    <a:pt x="2117" y="1"/>
                  </a:moveTo>
                  <a:cubicBezTo>
                    <a:pt x="1655" y="1"/>
                    <a:pt x="1218" y="47"/>
                    <a:pt x="905" y="154"/>
                  </a:cubicBezTo>
                  <a:cubicBezTo>
                    <a:pt x="44" y="441"/>
                    <a:pt x="0" y="2030"/>
                    <a:pt x="0" y="2316"/>
                  </a:cubicBezTo>
                  <a:lnTo>
                    <a:pt x="662" y="2316"/>
                  </a:lnTo>
                  <a:cubicBezTo>
                    <a:pt x="662" y="1743"/>
                    <a:pt x="817" y="860"/>
                    <a:pt x="1126" y="750"/>
                  </a:cubicBezTo>
                  <a:cubicBezTo>
                    <a:pt x="1391" y="661"/>
                    <a:pt x="1789" y="625"/>
                    <a:pt x="2203" y="625"/>
                  </a:cubicBezTo>
                  <a:cubicBezTo>
                    <a:pt x="2924" y="625"/>
                    <a:pt x="3696" y="734"/>
                    <a:pt x="3906" y="860"/>
                  </a:cubicBezTo>
                  <a:cubicBezTo>
                    <a:pt x="3951" y="948"/>
                    <a:pt x="3862" y="1257"/>
                    <a:pt x="3796" y="1412"/>
                  </a:cubicBezTo>
                  <a:cubicBezTo>
                    <a:pt x="3686" y="1831"/>
                    <a:pt x="3553" y="2272"/>
                    <a:pt x="3774" y="2581"/>
                  </a:cubicBezTo>
                  <a:lnTo>
                    <a:pt x="4304" y="2250"/>
                  </a:lnTo>
                  <a:cubicBezTo>
                    <a:pt x="4260" y="2140"/>
                    <a:pt x="4370" y="1809"/>
                    <a:pt x="4436" y="1610"/>
                  </a:cubicBezTo>
                  <a:cubicBezTo>
                    <a:pt x="4568" y="1169"/>
                    <a:pt x="4701" y="639"/>
                    <a:pt x="4326" y="396"/>
                  </a:cubicBezTo>
                  <a:cubicBezTo>
                    <a:pt x="3950" y="166"/>
                    <a:pt x="2990" y="1"/>
                    <a:pt x="2117" y="1"/>
                  </a:cubicBezTo>
                  <a:close/>
                </a:path>
              </a:pathLst>
            </a:custGeom>
            <a:solidFill>
              <a:srgbClr val="333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6694750" y="2529648"/>
              <a:ext cx="164694" cy="177391"/>
            </a:xfrm>
            <a:custGeom>
              <a:rect b="b" l="l" r="r" t="t"/>
              <a:pathLst>
                <a:path extrusionOk="0" h="12392" w="11505">
                  <a:moveTo>
                    <a:pt x="4950" y="0"/>
                  </a:moveTo>
                  <a:cubicBezTo>
                    <a:pt x="0" y="0"/>
                    <a:pt x="827" y="6460"/>
                    <a:pt x="1043" y="12392"/>
                  </a:cubicBezTo>
                  <a:lnTo>
                    <a:pt x="11217" y="12392"/>
                  </a:lnTo>
                  <a:cubicBezTo>
                    <a:pt x="11151" y="5859"/>
                    <a:pt x="11504" y="275"/>
                    <a:pt x="7134" y="33"/>
                  </a:cubicBezTo>
                  <a:lnTo>
                    <a:pt x="5303" y="11"/>
                  </a:lnTo>
                  <a:cubicBezTo>
                    <a:pt x="5182" y="4"/>
                    <a:pt x="5065" y="0"/>
                    <a:pt x="49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9"/>
            <p:cNvSpPr/>
            <p:nvPr/>
          </p:nvSpPr>
          <p:spPr>
            <a:xfrm>
              <a:off x="6715578" y="2529648"/>
              <a:ext cx="162189" cy="177391"/>
            </a:xfrm>
            <a:custGeom>
              <a:rect b="b" l="l" r="r" t="t"/>
              <a:pathLst>
                <a:path extrusionOk="0" h="12392" w="11330">
                  <a:moveTo>
                    <a:pt x="4931" y="0"/>
                  </a:moveTo>
                  <a:cubicBezTo>
                    <a:pt x="1" y="0"/>
                    <a:pt x="807" y="6459"/>
                    <a:pt x="1023" y="12370"/>
                  </a:cubicBezTo>
                  <a:lnTo>
                    <a:pt x="11197" y="12392"/>
                  </a:lnTo>
                  <a:cubicBezTo>
                    <a:pt x="11131" y="5859"/>
                    <a:pt x="11329" y="342"/>
                    <a:pt x="6959" y="99"/>
                  </a:cubicBezTo>
                  <a:lnTo>
                    <a:pt x="5282" y="11"/>
                  </a:lnTo>
                  <a:cubicBezTo>
                    <a:pt x="5162" y="4"/>
                    <a:pt x="5045" y="0"/>
                    <a:pt x="4931" y="0"/>
                  </a:cubicBezTo>
                  <a:close/>
                </a:path>
              </a:pathLst>
            </a:custGeom>
            <a:solidFill>
              <a:srgbClr val="333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9"/>
            <p:cNvSpPr/>
            <p:nvPr/>
          </p:nvSpPr>
          <p:spPr>
            <a:xfrm>
              <a:off x="6719300" y="2533470"/>
              <a:ext cx="154674" cy="169461"/>
            </a:xfrm>
            <a:custGeom>
              <a:rect b="b" l="l" r="r" t="t"/>
              <a:pathLst>
                <a:path extrusionOk="0" h="11838" w="10805">
                  <a:moveTo>
                    <a:pt x="4741" y="0"/>
                  </a:moveTo>
                  <a:cubicBezTo>
                    <a:pt x="0" y="0"/>
                    <a:pt x="767" y="6173"/>
                    <a:pt x="983" y="11838"/>
                  </a:cubicBezTo>
                  <a:lnTo>
                    <a:pt x="10738" y="11838"/>
                  </a:lnTo>
                  <a:cubicBezTo>
                    <a:pt x="10650" y="5592"/>
                    <a:pt x="10804" y="317"/>
                    <a:pt x="6655" y="97"/>
                  </a:cubicBezTo>
                  <a:lnTo>
                    <a:pt x="5044" y="8"/>
                  </a:lnTo>
                  <a:cubicBezTo>
                    <a:pt x="4941" y="3"/>
                    <a:pt x="4840" y="0"/>
                    <a:pt x="474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9"/>
            <p:cNvSpPr/>
            <p:nvPr/>
          </p:nvSpPr>
          <p:spPr>
            <a:xfrm>
              <a:off x="6746255" y="2585634"/>
              <a:ext cx="124555" cy="119831"/>
            </a:xfrm>
            <a:custGeom>
              <a:rect b="b" l="l" r="r" t="t"/>
              <a:pathLst>
                <a:path extrusionOk="0" h="8371" w="8701">
                  <a:moveTo>
                    <a:pt x="3833" y="1"/>
                  </a:moveTo>
                  <a:cubicBezTo>
                    <a:pt x="0" y="1"/>
                    <a:pt x="428" y="4324"/>
                    <a:pt x="623" y="8370"/>
                  </a:cubicBezTo>
                  <a:lnTo>
                    <a:pt x="8414" y="8370"/>
                  </a:lnTo>
                  <a:cubicBezTo>
                    <a:pt x="8348" y="3912"/>
                    <a:pt x="8701" y="227"/>
                    <a:pt x="5368" y="72"/>
                  </a:cubicBezTo>
                  <a:lnTo>
                    <a:pt x="4066" y="6"/>
                  </a:lnTo>
                  <a:cubicBezTo>
                    <a:pt x="3987" y="3"/>
                    <a:pt x="3909" y="1"/>
                    <a:pt x="383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9"/>
            <p:cNvSpPr/>
            <p:nvPr/>
          </p:nvSpPr>
          <p:spPr>
            <a:xfrm>
              <a:off x="6749433" y="2588454"/>
              <a:ext cx="56616" cy="114162"/>
            </a:xfrm>
            <a:custGeom>
              <a:rect b="b" l="l" r="r" t="t"/>
              <a:pathLst>
                <a:path extrusionOk="0" h="7975" w="3955">
                  <a:moveTo>
                    <a:pt x="3925" y="8"/>
                  </a:moveTo>
                  <a:cubicBezTo>
                    <a:pt x="3916" y="8"/>
                    <a:pt x="3906" y="8"/>
                    <a:pt x="3897" y="8"/>
                  </a:cubicBezTo>
                  <a:lnTo>
                    <a:pt x="3954" y="8"/>
                  </a:lnTo>
                  <a:cubicBezTo>
                    <a:pt x="3945" y="8"/>
                    <a:pt x="3935" y="8"/>
                    <a:pt x="3925" y="8"/>
                  </a:cubicBezTo>
                  <a:close/>
                  <a:moveTo>
                    <a:pt x="3629" y="1"/>
                  </a:moveTo>
                  <a:cubicBezTo>
                    <a:pt x="1" y="1"/>
                    <a:pt x="405" y="4135"/>
                    <a:pt x="578" y="7975"/>
                  </a:cubicBezTo>
                  <a:lnTo>
                    <a:pt x="865" y="7975"/>
                  </a:lnTo>
                  <a:cubicBezTo>
                    <a:pt x="711" y="4133"/>
                    <a:pt x="317" y="30"/>
                    <a:pt x="3897" y="8"/>
                  </a:cubicBezTo>
                  <a:lnTo>
                    <a:pt x="3888" y="8"/>
                  </a:lnTo>
                  <a:cubicBezTo>
                    <a:pt x="3800" y="3"/>
                    <a:pt x="3713" y="1"/>
                    <a:pt x="3629" y="1"/>
                  </a:cubicBez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9"/>
            <p:cNvSpPr/>
            <p:nvPr/>
          </p:nvSpPr>
          <p:spPr>
            <a:xfrm>
              <a:off x="6759597" y="2621407"/>
              <a:ext cx="5697" cy="6027"/>
            </a:xfrm>
            <a:custGeom>
              <a:rect b="b" l="l" r="r" t="t"/>
              <a:pathLst>
                <a:path extrusionOk="0" h="421" w="398">
                  <a:moveTo>
                    <a:pt x="199" y="1"/>
                  </a:moveTo>
                  <a:cubicBezTo>
                    <a:pt x="66" y="1"/>
                    <a:pt x="0" y="111"/>
                    <a:pt x="0" y="222"/>
                  </a:cubicBezTo>
                  <a:cubicBezTo>
                    <a:pt x="0" y="332"/>
                    <a:pt x="111" y="420"/>
                    <a:pt x="221" y="420"/>
                  </a:cubicBezTo>
                  <a:cubicBezTo>
                    <a:pt x="331" y="420"/>
                    <a:pt x="397" y="310"/>
                    <a:pt x="397" y="199"/>
                  </a:cubicBezTo>
                  <a:cubicBezTo>
                    <a:pt x="397" y="89"/>
                    <a:pt x="309"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9"/>
            <p:cNvSpPr/>
            <p:nvPr/>
          </p:nvSpPr>
          <p:spPr>
            <a:xfrm>
              <a:off x="6756748" y="2624256"/>
              <a:ext cx="11395" cy="19411"/>
            </a:xfrm>
            <a:custGeom>
              <a:rect b="b" l="l" r="r" t="t"/>
              <a:pathLst>
                <a:path extrusionOk="0" h="1356" w="796">
                  <a:moveTo>
                    <a:pt x="310" y="0"/>
                  </a:moveTo>
                  <a:cubicBezTo>
                    <a:pt x="310" y="0"/>
                    <a:pt x="1" y="1170"/>
                    <a:pt x="133" y="1280"/>
                  </a:cubicBezTo>
                  <a:cubicBezTo>
                    <a:pt x="206" y="1333"/>
                    <a:pt x="323" y="1355"/>
                    <a:pt x="436" y="1355"/>
                  </a:cubicBezTo>
                  <a:cubicBezTo>
                    <a:pt x="562" y="1355"/>
                    <a:pt x="682" y="1327"/>
                    <a:pt x="729" y="1280"/>
                  </a:cubicBezTo>
                  <a:cubicBezTo>
                    <a:pt x="795" y="1214"/>
                    <a:pt x="508" y="23"/>
                    <a:pt x="508" y="23"/>
                  </a:cubicBezTo>
                  <a:lnTo>
                    <a:pt x="3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9"/>
            <p:cNvSpPr/>
            <p:nvPr/>
          </p:nvSpPr>
          <p:spPr>
            <a:xfrm>
              <a:off x="6737795" y="2556331"/>
              <a:ext cx="6012" cy="5697"/>
            </a:xfrm>
            <a:custGeom>
              <a:rect b="b" l="l" r="r" t="t"/>
              <a:pathLst>
                <a:path extrusionOk="0" h="398" w="420">
                  <a:moveTo>
                    <a:pt x="199" y="1"/>
                  </a:moveTo>
                  <a:cubicBezTo>
                    <a:pt x="89" y="1"/>
                    <a:pt x="0" y="111"/>
                    <a:pt x="0" y="221"/>
                  </a:cubicBezTo>
                  <a:cubicBezTo>
                    <a:pt x="0" y="332"/>
                    <a:pt x="111" y="398"/>
                    <a:pt x="221" y="398"/>
                  </a:cubicBezTo>
                  <a:cubicBezTo>
                    <a:pt x="331" y="398"/>
                    <a:pt x="420" y="287"/>
                    <a:pt x="420" y="177"/>
                  </a:cubicBezTo>
                  <a:cubicBezTo>
                    <a:pt x="420" y="67"/>
                    <a:pt x="309" y="1"/>
                    <a:pt x="19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9"/>
            <p:cNvSpPr/>
            <p:nvPr/>
          </p:nvSpPr>
          <p:spPr>
            <a:xfrm>
              <a:off x="6734946" y="2559495"/>
              <a:ext cx="11710" cy="19397"/>
            </a:xfrm>
            <a:custGeom>
              <a:rect b="b" l="l" r="r" t="t"/>
              <a:pathLst>
                <a:path extrusionOk="0" h="1355" w="818">
                  <a:moveTo>
                    <a:pt x="310" y="0"/>
                  </a:moveTo>
                  <a:cubicBezTo>
                    <a:pt x="310" y="0"/>
                    <a:pt x="1" y="1170"/>
                    <a:pt x="155" y="1280"/>
                  </a:cubicBezTo>
                  <a:cubicBezTo>
                    <a:pt x="218" y="1332"/>
                    <a:pt x="330" y="1355"/>
                    <a:pt x="440" y="1355"/>
                  </a:cubicBezTo>
                  <a:cubicBezTo>
                    <a:pt x="562" y="1355"/>
                    <a:pt x="682" y="1327"/>
                    <a:pt x="729" y="1280"/>
                  </a:cubicBezTo>
                  <a:cubicBezTo>
                    <a:pt x="817" y="1214"/>
                    <a:pt x="508" y="22"/>
                    <a:pt x="508" y="22"/>
                  </a:cubicBezTo>
                  <a:lnTo>
                    <a:pt x="31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6712515" y="2337398"/>
              <a:ext cx="115651" cy="215054"/>
            </a:xfrm>
            <a:custGeom>
              <a:rect b="b" l="l" r="r" t="t"/>
              <a:pathLst>
                <a:path extrusionOk="0" h="15023" w="8079">
                  <a:moveTo>
                    <a:pt x="1" y="0"/>
                  </a:moveTo>
                  <a:lnTo>
                    <a:pt x="222" y="6864"/>
                  </a:lnTo>
                  <a:cubicBezTo>
                    <a:pt x="2884" y="10992"/>
                    <a:pt x="5218" y="15023"/>
                    <a:pt x="6557" y="15023"/>
                  </a:cubicBezTo>
                  <a:cubicBezTo>
                    <a:pt x="6649" y="15023"/>
                    <a:pt x="6737" y="15004"/>
                    <a:pt x="6820" y="14963"/>
                  </a:cubicBezTo>
                  <a:cubicBezTo>
                    <a:pt x="8078" y="14323"/>
                    <a:pt x="7747" y="11830"/>
                    <a:pt x="4657" y="6158"/>
                  </a:cubicBezTo>
                  <a:cubicBezTo>
                    <a:pt x="1568" y="464"/>
                    <a:pt x="1" y="0"/>
                    <a:pt x="1" y="0"/>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6692932" y="2337398"/>
              <a:ext cx="101422" cy="143436"/>
            </a:xfrm>
            <a:custGeom>
              <a:rect b="b" l="l" r="r" t="t"/>
              <a:pathLst>
                <a:path extrusionOk="0" h="10020" w="7085">
                  <a:moveTo>
                    <a:pt x="1369" y="0"/>
                  </a:moveTo>
                  <a:cubicBezTo>
                    <a:pt x="1" y="1060"/>
                    <a:pt x="1788" y="10020"/>
                    <a:pt x="1788" y="10020"/>
                  </a:cubicBezTo>
                  <a:lnTo>
                    <a:pt x="7085" y="6930"/>
                  </a:lnTo>
                  <a:cubicBezTo>
                    <a:pt x="3245" y="508"/>
                    <a:pt x="1369" y="0"/>
                    <a:pt x="13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6671760" y="2452075"/>
              <a:ext cx="157780" cy="102123"/>
            </a:xfrm>
            <a:custGeom>
              <a:rect b="b" l="l" r="r" t="t"/>
              <a:pathLst>
                <a:path extrusionOk="0" h="7134" w="11022">
                  <a:moveTo>
                    <a:pt x="553" y="1"/>
                  </a:moveTo>
                  <a:cubicBezTo>
                    <a:pt x="310" y="265"/>
                    <a:pt x="1" y="927"/>
                    <a:pt x="1" y="927"/>
                  </a:cubicBezTo>
                  <a:cubicBezTo>
                    <a:pt x="2495" y="3554"/>
                    <a:pt x="4724" y="5474"/>
                    <a:pt x="6511" y="6445"/>
                  </a:cubicBezTo>
                  <a:cubicBezTo>
                    <a:pt x="7419" y="6930"/>
                    <a:pt x="8183" y="7134"/>
                    <a:pt x="8786" y="7134"/>
                  </a:cubicBezTo>
                  <a:cubicBezTo>
                    <a:pt x="10923" y="7134"/>
                    <a:pt x="11022" y="4571"/>
                    <a:pt x="8233" y="2936"/>
                  </a:cubicBezTo>
                  <a:cubicBezTo>
                    <a:pt x="5717" y="1479"/>
                    <a:pt x="1656" y="663"/>
                    <a:pt x="553" y="1"/>
                  </a:cubicBezTo>
                  <a:close/>
                </a:path>
              </a:pathLst>
            </a:custGeom>
            <a:solidFill>
              <a:srgbClr val="F4B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6671760" y="2462182"/>
              <a:ext cx="148389" cy="91716"/>
            </a:xfrm>
            <a:custGeom>
              <a:rect b="b" l="l" r="r" t="t"/>
              <a:pathLst>
                <a:path extrusionOk="0" h="6407" w="10366">
                  <a:moveTo>
                    <a:pt x="111" y="1"/>
                  </a:moveTo>
                  <a:cubicBezTo>
                    <a:pt x="45" y="177"/>
                    <a:pt x="1" y="199"/>
                    <a:pt x="1" y="199"/>
                  </a:cubicBezTo>
                  <a:cubicBezTo>
                    <a:pt x="2517" y="2826"/>
                    <a:pt x="4724" y="4746"/>
                    <a:pt x="6511" y="5717"/>
                  </a:cubicBezTo>
                  <a:cubicBezTo>
                    <a:pt x="7418" y="6202"/>
                    <a:pt x="8179" y="6406"/>
                    <a:pt x="8778" y="6406"/>
                  </a:cubicBezTo>
                  <a:cubicBezTo>
                    <a:pt x="9813" y="6406"/>
                    <a:pt x="10365" y="5799"/>
                    <a:pt x="10351" y="4988"/>
                  </a:cubicBezTo>
                  <a:lnTo>
                    <a:pt x="10351" y="4988"/>
                  </a:lnTo>
                  <a:cubicBezTo>
                    <a:pt x="10209" y="5598"/>
                    <a:pt x="9677" y="6017"/>
                    <a:pt x="8824" y="6017"/>
                  </a:cubicBezTo>
                  <a:cubicBezTo>
                    <a:pt x="8226" y="6017"/>
                    <a:pt x="7469" y="5811"/>
                    <a:pt x="6578" y="5320"/>
                  </a:cubicBezTo>
                  <a:cubicBezTo>
                    <a:pt x="4812" y="4371"/>
                    <a:pt x="2583" y="2561"/>
                    <a:pt x="111" y="1"/>
                  </a:cubicBezTo>
                  <a:close/>
                </a:path>
              </a:pathLst>
            </a:custGeom>
            <a:solidFill>
              <a:srgbClr val="E2A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6643330" y="2433881"/>
              <a:ext cx="47082" cy="34027"/>
            </a:xfrm>
            <a:custGeom>
              <a:rect b="b" l="l" r="r" t="t"/>
              <a:pathLst>
                <a:path extrusionOk="0" h="2377" w="3289">
                  <a:moveTo>
                    <a:pt x="875" y="1"/>
                  </a:moveTo>
                  <a:cubicBezTo>
                    <a:pt x="841" y="1"/>
                    <a:pt x="807" y="5"/>
                    <a:pt x="773" y="14"/>
                  </a:cubicBezTo>
                  <a:cubicBezTo>
                    <a:pt x="1" y="212"/>
                    <a:pt x="398" y="1647"/>
                    <a:pt x="928" y="2066"/>
                  </a:cubicBezTo>
                  <a:cubicBezTo>
                    <a:pt x="1334" y="2349"/>
                    <a:pt x="2050" y="2377"/>
                    <a:pt x="2321" y="2377"/>
                  </a:cubicBezTo>
                  <a:cubicBezTo>
                    <a:pt x="2389" y="2377"/>
                    <a:pt x="2428" y="2375"/>
                    <a:pt x="2428" y="2375"/>
                  </a:cubicBezTo>
                  <a:cubicBezTo>
                    <a:pt x="2428" y="2375"/>
                    <a:pt x="3289" y="1735"/>
                    <a:pt x="2539" y="1272"/>
                  </a:cubicBezTo>
                  <a:cubicBezTo>
                    <a:pt x="1818" y="819"/>
                    <a:pt x="1347" y="1"/>
                    <a:pt x="875"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6627541" y="2422386"/>
              <a:ext cx="35702" cy="15804"/>
            </a:xfrm>
            <a:custGeom>
              <a:rect b="b" l="l" r="r" t="t"/>
              <a:pathLst>
                <a:path extrusionOk="0" h="1104" w="2494">
                  <a:moveTo>
                    <a:pt x="617" y="1"/>
                  </a:moveTo>
                  <a:cubicBezTo>
                    <a:pt x="318" y="1"/>
                    <a:pt x="0" y="33"/>
                    <a:pt x="0" y="110"/>
                  </a:cubicBezTo>
                  <a:cubicBezTo>
                    <a:pt x="177" y="346"/>
                    <a:pt x="510" y="356"/>
                    <a:pt x="759" y="356"/>
                  </a:cubicBezTo>
                  <a:cubicBezTo>
                    <a:pt x="781" y="356"/>
                    <a:pt x="803" y="356"/>
                    <a:pt x="824" y="356"/>
                  </a:cubicBezTo>
                  <a:cubicBezTo>
                    <a:pt x="919" y="356"/>
                    <a:pt x="995" y="357"/>
                    <a:pt x="1037" y="375"/>
                  </a:cubicBezTo>
                  <a:cubicBezTo>
                    <a:pt x="1104" y="463"/>
                    <a:pt x="1655" y="1104"/>
                    <a:pt x="1655" y="1104"/>
                  </a:cubicBezTo>
                  <a:lnTo>
                    <a:pt x="2494" y="1081"/>
                  </a:lnTo>
                  <a:cubicBezTo>
                    <a:pt x="1457" y="132"/>
                    <a:pt x="1280" y="110"/>
                    <a:pt x="1104" y="44"/>
                  </a:cubicBezTo>
                  <a:cubicBezTo>
                    <a:pt x="1030" y="17"/>
                    <a:pt x="829" y="1"/>
                    <a:pt x="617"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6618064" y="2438490"/>
              <a:ext cx="38865" cy="9906"/>
            </a:xfrm>
            <a:custGeom>
              <a:rect b="b" l="l" r="r" t="t"/>
              <a:pathLst>
                <a:path extrusionOk="0" h="692" w="2715">
                  <a:moveTo>
                    <a:pt x="2715" y="1"/>
                  </a:moveTo>
                  <a:cubicBezTo>
                    <a:pt x="1324" y="1"/>
                    <a:pt x="1258" y="111"/>
                    <a:pt x="993" y="133"/>
                  </a:cubicBezTo>
                  <a:cubicBezTo>
                    <a:pt x="817" y="177"/>
                    <a:pt x="0" y="464"/>
                    <a:pt x="88" y="641"/>
                  </a:cubicBezTo>
                  <a:cubicBezTo>
                    <a:pt x="146" y="677"/>
                    <a:pt x="224" y="692"/>
                    <a:pt x="312" y="692"/>
                  </a:cubicBezTo>
                  <a:cubicBezTo>
                    <a:pt x="589" y="692"/>
                    <a:pt x="959" y="547"/>
                    <a:pt x="1059" y="530"/>
                  </a:cubicBezTo>
                  <a:cubicBezTo>
                    <a:pt x="1075" y="527"/>
                    <a:pt x="1108" y="526"/>
                    <a:pt x="1154" y="526"/>
                  </a:cubicBezTo>
                  <a:cubicBezTo>
                    <a:pt x="1427" y="526"/>
                    <a:pt x="2141" y="574"/>
                    <a:pt x="2141" y="574"/>
                  </a:cubicBezTo>
                  <a:lnTo>
                    <a:pt x="2715" y="1"/>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6621843" y="2447337"/>
              <a:ext cx="36990" cy="9405"/>
            </a:xfrm>
            <a:custGeom>
              <a:rect b="b" l="l" r="r" t="t"/>
              <a:pathLst>
                <a:path extrusionOk="0" h="657" w="2584">
                  <a:moveTo>
                    <a:pt x="2583" y="1"/>
                  </a:moveTo>
                  <a:lnTo>
                    <a:pt x="2583" y="1"/>
                  </a:lnTo>
                  <a:cubicBezTo>
                    <a:pt x="1259" y="23"/>
                    <a:pt x="1193" y="111"/>
                    <a:pt x="950" y="133"/>
                  </a:cubicBezTo>
                  <a:cubicBezTo>
                    <a:pt x="773" y="155"/>
                    <a:pt x="1" y="420"/>
                    <a:pt x="67" y="596"/>
                  </a:cubicBezTo>
                  <a:cubicBezTo>
                    <a:pt x="138" y="640"/>
                    <a:pt x="225" y="657"/>
                    <a:pt x="317" y="657"/>
                  </a:cubicBezTo>
                  <a:cubicBezTo>
                    <a:pt x="597" y="657"/>
                    <a:pt x="922" y="503"/>
                    <a:pt x="972" y="486"/>
                  </a:cubicBezTo>
                  <a:cubicBezTo>
                    <a:pt x="989" y="484"/>
                    <a:pt x="1016" y="483"/>
                    <a:pt x="1049" y="483"/>
                  </a:cubicBezTo>
                  <a:cubicBezTo>
                    <a:pt x="1316" y="483"/>
                    <a:pt x="2031" y="552"/>
                    <a:pt x="2031" y="552"/>
                  </a:cubicBezTo>
                  <a:lnTo>
                    <a:pt x="2583" y="1"/>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6632279" y="2455554"/>
              <a:ext cx="31608" cy="8160"/>
            </a:xfrm>
            <a:custGeom>
              <a:rect b="b" l="l" r="r" t="t"/>
              <a:pathLst>
                <a:path extrusionOk="0" h="570" w="2208">
                  <a:moveTo>
                    <a:pt x="2207" y="0"/>
                  </a:moveTo>
                  <a:cubicBezTo>
                    <a:pt x="1104" y="0"/>
                    <a:pt x="1060" y="89"/>
                    <a:pt x="839" y="111"/>
                  </a:cubicBezTo>
                  <a:cubicBezTo>
                    <a:pt x="662" y="133"/>
                    <a:pt x="0" y="376"/>
                    <a:pt x="88" y="530"/>
                  </a:cubicBezTo>
                  <a:cubicBezTo>
                    <a:pt x="136" y="558"/>
                    <a:pt x="193" y="570"/>
                    <a:pt x="255" y="570"/>
                  </a:cubicBezTo>
                  <a:cubicBezTo>
                    <a:pt x="483" y="570"/>
                    <a:pt x="774" y="420"/>
                    <a:pt x="861" y="420"/>
                  </a:cubicBezTo>
                  <a:cubicBezTo>
                    <a:pt x="971" y="420"/>
                    <a:pt x="1744" y="464"/>
                    <a:pt x="1744" y="464"/>
                  </a:cubicBezTo>
                  <a:lnTo>
                    <a:pt x="2207" y="0"/>
                  </a:ln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7805937" y="2186074"/>
              <a:ext cx="192408" cy="906397"/>
            </a:xfrm>
            <a:custGeom>
              <a:rect b="b" l="l" r="r" t="t"/>
              <a:pathLst>
                <a:path extrusionOk="0" h="63318" w="13441">
                  <a:moveTo>
                    <a:pt x="13441" y="0"/>
                  </a:moveTo>
                  <a:lnTo>
                    <a:pt x="0" y="66"/>
                  </a:lnTo>
                  <a:cubicBezTo>
                    <a:pt x="0" y="66"/>
                    <a:pt x="1435" y="22511"/>
                    <a:pt x="1987" y="32155"/>
                  </a:cubicBezTo>
                  <a:cubicBezTo>
                    <a:pt x="2869" y="47494"/>
                    <a:pt x="1501" y="63317"/>
                    <a:pt x="1501" y="63317"/>
                  </a:cubicBezTo>
                  <a:lnTo>
                    <a:pt x="2847" y="63317"/>
                  </a:lnTo>
                  <a:cubicBezTo>
                    <a:pt x="3377" y="59985"/>
                    <a:pt x="8563" y="48972"/>
                    <a:pt x="8806" y="44448"/>
                  </a:cubicBezTo>
                  <a:cubicBezTo>
                    <a:pt x="9049" y="39946"/>
                    <a:pt x="7725" y="36282"/>
                    <a:pt x="7570" y="32839"/>
                  </a:cubicBezTo>
                  <a:cubicBezTo>
                    <a:pt x="7371" y="29397"/>
                    <a:pt x="11212" y="18141"/>
                    <a:pt x="13441"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7770866" y="3092457"/>
              <a:ext cx="86892" cy="79305"/>
            </a:xfrm>
            <a:custGeom>
              <a:rect b="b" l="l" r="r" t="t"/>
              <a:pathLst>
                <a:path extrusionOk="0" h="5540" w="6070">
                  <a:moveTo>
                    <a:pt x="5297" y="0"/>
                  </a:moveTo>
                  <a:lnTo>
                    <a:pt x="2075" y="4282"/>
                  </a:lnTo>
                  <a:lnTo>
                    <a:pt x="1" y="5540"/>
                  </a:lnTo>
                  <a:lnTo>
                    <a:pt x="3620" y="5540"/>
                  </a:lnTo>
                  <a:cubicBezTo>
                    <a:pt x="4083" y="5540"/>
                    <a:pt x="3863" y="3863"/>
                    <a:pt x="5717" y="2494"/>
                  </a:cubicBezTo>
                  <a:cubicBezTo>
                    <a:pt x="6070" y="2097"/>
                    <a:pt x="5297" y="0"/>
                    <a:pt x="52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9"/>
            <p:cNvSpPr/>
            <p:nvPr/>
          </p:nvSpPr>
          <p:spPr>
            <a:xfrm>
              <a:off x="7800569" y="3087804"/>
              <a:ext cx="46137" cy="66278"/>
            </a:xfrm>
            <a:custGeom>
              <a:rect b="b" l="l" r="r" t="t"/>
              <a:pathLst>
                <a:path extrusionOk="0" h="4630" w="3223">
                  <a:moveTo>
                    <a:pt x="2515" y="0"/>
                  </a:moveTo>
                  <a:cubicBezTo>
                    <a:pt x="2310" y="0"/>
                    <a:pt x="2097" y="94"/>
                    <a:pt x="1876" y="325"/>
                  </a:cubicBezTo>
                  <a:cubicBezTo>
                    <a:pt x="1876" y="325"/>
                    <a:pt x="1876" y="1959"/>
                    <a:pt x="0" y="4629"/>
                  </a:cubicBezTo>
                  <a:cubicBezTo>
                    <a:pt x="0" y="4629"/>
                    <a:pt x="2737" y="4320"/>
                    <a:pt x="3222" y="325"/>
                  </a:cubicBezTo>
                  <a:cubicBezTo>
                    <a:pt x="2994" y="133"/>
                    <a:pt x="2760" y="0"/>
                    <a:pt x="2515"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9"/>
            <p:cNvSpPr/>
            <p:nvPr/>
          </p:nvSpPr>
          <p:spPr>
            <a:xfrm>
              <a:off x="7838160" y="3127485"/>
              <a:ext cx="14859" cy="43332"/>
            </a:xfrm>
            <a:custGeom>
              <a:rect b="b" l="l" r="r" t="t"/>
              <a:pathLst>
                <a:path extrusionOk="0" h="3027" w="1038">
                  <a:moveTo>
                    <a:pt x="912" y="1"/>
                  </a:moveTo>
                  <a:cubicBezTo>
                    <a:pt x="536" y="1"/>
                    <a:pt x="20" y="1065"/>
                    <a:pt x="0" y="1085"/>
                  </a:cubicBezTo>
                  <a:cubicBezTo>
                    <a:pt x="442" y="1305"/>
                    <a:pt x="243" y="3027"/>
                    <a:pt x="243" y="3027"/>
                  </a:cubicBezTo>
                  <a:lnTo>
                    <a:pt x="508" y="3027"/>
                  </a:lnTo>
                  <a:cubicBezTo>
                    <a:pt x="574" y="1085"/>
                    <a:pt x="1038" y="47"/>
                    <a:pt x="1038" y="47"/>
                  </a:cubicBezTo>
                  <a:cubicBezTo>
                    <a:pt x="998" y="15"/>
                    <a:pt x="956" y="1"/>
                    <a:pt x="912" y="1"/>
                  </a:cubicBezTo>
                  <a:close/>
                </a:path>
              </a:pathLst>
            </a:custGeom>
            <a:solidFill>
              <a:srgbClr val="333A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7832792" y="2596456"/>
              <a:ext cx="103311" cy="496015"/>
            </a:xfrm>
            <a:custGeom>
              <a:rect b="b" l="l" r="r" t="t"/>
              <a:pathLst>
                <a:path extrusionOk="0" h="34650" w="7217">
                  <a:moveTo>
                    <a:pt x="6246" y="0"/>
                  </a:moveTo>
                  <a:lnTo>
                    <a:pt x="0" y="1744"/>
                  </a:lnTo>
                  <a:cubicBezTo>
                    <a:pt x="44" y="2340"/>
                    <a:pt x="3200" y="3509"/>
                    <a:pt x="3686" y="3531"/>
                  </a:cubicBezTo>
                  <a:cubicBezTo>
                    <a:pt x="4855" y="5827"/>
                    <a:pt x="3355" y="14677"/>
                    <a:pt x="4679" y="20084"/>
                  </a:cubicBezTo>
                  <a:cubicBezTo>
                    <a:pt x="4480" y="22004"/>
                    <a:pt x="177" y="33987"/>
                    <a:pt x="971" y="34649"/>
                  </a:cubicBezTo>
                  <a:cubicBezTo>
                    <a:pt x="1501" y="31317"/>
                    <a:pt x="6687" y="20304"/>
                    <a:pt x="6930" y="15780"/>
                  </a:cubicBezTo>
                  <a:cubicBezTo>
                    <a:pt x="7217" y="11278"/>
                    <a:pt x="5893" y="7614"/>
                    <a:pt x="5694" y="4171"/>
                  </a:cubicBezTo>
                  <a:cubicBezTo>
                    <a:pt x="5628" y="3289"/>
                    <a:pt x="5849" y="1876"/>
                    <a:pt x="6246"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7823001" y="2186074"/>
              <a:ext cx="181987" cy="906397"/>
            </a:xfrm>
            <a:custGeom>
              <a:rect b="b" l="l" r="r" t="t"/>
              <a:pathLst>
                <a:path extrusionOk="0" h="63318" w="12713">
                  <a:moveTo>
                    <a:pt x="11984" y="0"/>
                  </a:moveTo>
                  <a:lnTo>
                    <a:pt x="0" y="618"/>
                  </a:lnTo>
                  <a:cubicBezTo>
                    <a:pt x="0" y="618"/>
                    <a:pt x="5054" y="29970"/>
                    <a:pt x="5495" y="33700"/>
                  </a:cubicBezTo>
                  <a:cubicBezTo>
                    <a:pt x="5937" y="37408"/>
                    <a:pt x="5297" y="41093"/>
                    <a:pt x="5870" y="45507"/>
                  </a:cubicBezTo>
                  <a:cubicBezTo>
                    <a:pt x="6466" y="49921"/>
                    <a:pt x="9446" y="58992"/>
                    <a:pt x="9600" y="63317"/>
                  </a:cubicBezTo>
                  <a:lnTo>
                    <a:pt x="10615" y="63317"/>
                  </a:lnTo>
                  <a:cubicBezTo>
                    <a:pt x="10792" y="59632"/>
                    <a:pt x="12712" y="48200"/>
                    <a:pt x="12469" y="44448"/>
                  </a:cubicBezTo>
                  <a:cubicBezTo>
                    <a:pt x="12226" y="40696"/>
                    <a:pt x="10483" y="35576"/>
                    <a:pt x="10284" y="32839"/>
                  </a:cubicBezTo>
                  <a:cubicBezTo>
                    <a:pt x="10108" y="30103"/>
                    <a:pt x="12271" y="18141"/>
                    <a:pt x="11984"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7948100" y="3092457"/>
              <a:ext cx="57518" cy="79949"/>
            </a:xfrm>
            <a:custGeom>
              <a:rect b="b" l="l" r="r" t="t"/>
              <a:pathLst>
                <a:path extrusionOk="0" h="5585" w="4018">
                  <a:moveTo>
                    <a:pt x="861" y="0"/>
                  </a:moveTo>
                  <a:cubicBezTo>
                    <a:pt x="861" y="0"/>
                    <a:pt x="1" y="5297"/>
                    <a:pt x="2362" y="5584"/>
                  </a:cubicBezTo>
                  <a:cubicBezTo>
                    <a:pt x="2362" y="5584"/>
                    <a:pt x="4017" y="4436"/>
                    <a:pt x="18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7957261" y="3087260"/>
              <a:ext cx="38880" cy="66822"/>
            </a:xfrm>
            <a:custGeom>
              <a:rect b="b" l="l" r="r" t="t"/>
              <a:pathLst>
                <a:path extrusionOk="0" h="4668" w="2716">
                  <a:moveTo>
                    <a:pt x="533" y="1"/>
                  </a:moveTo>
                  <a:cubicBezTo>
                    <a:pt x="383" y="1"/>
                    <a:pt x="258" y="91"/>
                    <a:pt x="221" y="363"/>
                  </a:cubicBezTo>
                  <a:cubicBezTo>
                    <a:pt x="221" y="363"/>
                    <a:pt x="1" y="4667"/>
                    <a:pt x="1347" y="4667"/>
                  </a:cubicBezTo>
                  <a:cubicBezTo>
                    <a:pt x="2715" y="4667"/>
                    <a:pt x="1236" y="363"/>
                    <a:pt x="1236" y="363"/>
                  </a:cubicBezTo>
                  <a:cubicBezTo>
                    <a:pt x="1236" y="363"/>
                    <a:pt x="834" y="1"/>
                    <a:pt x="533"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7950304" y="2619833"/>
              <a:ext cx="54683" cy="472638"/>
            </a:xfrm>
            <a:custGeom>
              <a:rect b="b" l="l" r="r" t="t"/>
              <a:pathLst>
                <a:path extrusionOk="0" h="33017" w="3820">
                  <a:moveTo>
                    <a:pt x="1502" y="0"/>
                  </a:moveTo>
                  <a:lnTo>
                    <a:pt x="1" y="795"/>
                  </a:lnTo>
                  <a:cubicBezTo>
                    <a:pt x="1" y="795"/>
                    <a:pt x="45" y="1898"/>
                    <a:pt x="178" y="2870"/>
                  </a:cubicBezTo>
                  <a:cubicBezTo>
                    <a:pt x="354" y="3841"/>
                    <a:pt x="2252" y="11388"/>
                    <a:pt x="2429" y="14257"/>
                  </a:cubicBezTo>
                  <a:cubicBezTo>
                    <a:pt x="2583" y="17038"/>
                    <a:pt x="1656" y="28139"/>
                    <a:pt x="1700" y="32663"/>
                  </a:cubicBezTo>
                  <a:lnTo>
                    <a:pt x="1700" y="33016"/>
                  </a:lnTo>
                  <a:cubicBezTo>
                    <a:pt x="1899" y="29331"/>
                    <a:pt x="3819" y="17899"/>
                    <a:pt x="3576" y="14147"/>
                  </a:cubicBezTo>
                  <a:cubicBezTo>
                    <a:pt x="3333" y="10395"/>
                    <a:pt x="1590" y="5275"/>
                    <a:pt x="1391" y="2538"/>
                  </a:cubicBezTo>
                  <a:cubicBezTo>
                    <a:pt x="1369" y="2009"/>
                    <a:pt x="1391" y="1148"/>
                    <a:pt x="1502"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7751913" y="2227144"/>
              <a:ext cx="323204" cy="426673"/>
            </a:xfrm>
            <a:custGeom>
              <a:rect b="b" l="l" r="r" t="t"/>
              <a:pathLst>
                <a:path extrusionOk="0" h="29806" w="22578">
                  <a:moveTo>
                    <a:pt x="1082" y="0"/>
                  </a:moveTo>
                  <a:lnTo>
                    <a:pt x="1082" y="0"/>
                  </a:lnTo>
                  <a:cubicBezTo>
                    <a:pt x="0" y="6224"/>
                    <a:pt x="3156" y="15383"/>
                    <a:pt x="3730" y="28779"/>
                  </a:cubicBezTo>
                  <a:cubicBezTo>
                    <a:pt x="3730" y="28779"/>
                    <a:pt x="6055" y="29805"/>
                    <a:pt x="10011" y="29805"/>
                  </a:cubicBezTo>
                  <a:cubicBezTo>
                    <a:pt x="12027" y="29805"/>
                    <a:pt x="14466" y="29539"/>
                    <a:pt x="17237" y="28735"/>
                  </a:cubicBezTo>
                  <a:cubicBezTo>
                    <a:pt x="17237" y="28735"/>
                    <a:pt x="22577" y="13573"/>
                    <a:pt x="21143" y="728"/>
                  </a:cubicBezTo>
                  <a:lnTo>
                    <a:pt x="108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7944621" y="2235661"/>
              <a:ext cx="130496" cy="414519"/>
            </a:xfrm>
            <a:custGeom>
              <a:rect b="b" l="l" r="r" t="t"/>
              <a:pathLst>
                <a:path extrusionOk="0" h="28957" w="9116">
                  <a:moveTo>
                    <a:pt x="3598" y="1"/>
                  </a:moveTo>
                  <a:cubicBezTo>
                    <a:pt x="3267" y="332"/>
                    <a:pt x="2892" y="707"/>
                    <a:pt x="2539" y="1126"/>
                  </a:cubicBezTo>
                  <a:cubicBezTo>
                    <a:pt x="2539" y="1126"/>
                    <a:pt x="3554" y="17237"/>
                    <a:pt x="1" y="28956"/>
                  </a:cubicBezTo>
                  <a:cubicBezTo>
                    <a:pt x="1192" y="28802"/>
                    <a:pt x="2428" y="28515"/>
                    <a:pt x="3775" y="28140"/>
                  </a:cubicBezTo>
                  <a:cubicBezTo>
                    <a:pt x="3775" y="28140"/>
                    <a:pt x="9115" y="12978"/>
                    <a:pt x="7681" y="133"/>
                  </a:cubicBezTo>
                  <a:lnTo>
                    <a:pt x="3598"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7625540" y="1415426"/>
              <a:ext cx="192093" cy="490432"/>
            </a:xfrm>
            <a:custGeom>
              <a:rect b="b" l="l" r="r" t="t"/>
              <a:pathLst>
                <a:path extrusionOk="0" h="34260" w="13419">
                  <a:moveTo>
                    <a:pt x="5758" y="0"/>
                  </a:moveTo>
                  <a:cubicBezTo>
                    <a:pt x="5570" y="0"/>
                    <a:pt x="5353" y="93"/>
                    <a:pt x="5099" y="316"/>
                  </a:cubicBezTo>
                  <a:cubicBezTo>
                    <a:pt x="5099" y="316"/>
                    <a:pt x="1" y="10248"/>
                    <a:pt x="1192" y="17310"/>
                  </a:cubicBezTo>
                  <a:cubicBezTo>
                    <a:pt x="2185" y="23269"/>
                    <a:pt x="8012" y="31699"/>
                    <a:pt x="11896" y="34259"/>
                  </a:cubicBezTo>
                  <a:lnTo>
                    <a:pt x="13419" y="27131"/>
                  </a:lnTo>
                  <a:cubicBezTo>
                    <a:pt x="13419" y="27131"/>
                    <a:pt x="7416" y="22739"/>
                    <a:pt x="5297" y="17376"/>
                  </a:cubicBezTo>
                  <a:cubicBezTo>
                    <a:pt x="4834" y="16184"/>
                    <a:pt x="5739" y="13867"/>
                    <a:pt x="5915" y="10777"/>
                  </a:cubicBezTo>
                  <a:cubicBezTo>
                    <a:pt x="6268" y="3097"/>
                    <a:pt x="6312" y="316"/>
                    <a:pt x="6312" y="316"/>
                  </a:cubicBezTo>
                  <a:cubicBezTo>
                    <a:pt x="6158" y="126"/>
                    <a:pt x="5978" y="0"/>
                    <a:pt x="5758"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7625855" y="1419949"/>
              <a:ext cx="172195" cy="485908"/>
            </a:xfrm>
            <a:custGeom>
              <a:rect b="b" l="l" r="r" t="t"/>
              <a:pathLst>
                <a:path extrusionOk="0" h="33944" w="12029">
                  <a:moveTo>
                    <a:pt x="5121" y="0"/>
                  </a:moveTo>
                  <a:cubicBezTo>
                    <a:pt x="5120" y="2"/>
                    <a:pt x="1" y="9932"/>
                    <a:pt x="1192" y="16994"/>
                  </a:cubicBezTo>
                  <a:cubicBezTo>
                    <a:pt x="2186" y="22997"/>
                    <a:pt x="8012" y="31383"/>
                    <a:pt x="11896" y="33943"/>
                  </a:cubicBezTo>
                  <a:lnTo>
                    <a:pt x="12029" y="33259"/>
                  </a:lnTo>
                  <a:cubicBezTo>
                    <a:pt x="8144" y="30346"/>
                    <a:pt x="2715" y="22379"/>
                    <a:pt x="1766" y="16641"/>
                  </a:cubicBezTo>
                  <a:cubicBezTo>
                    <a:pt x="729" y="10352"/>
                    <a:pt x="5120" y="2"/>
                    <a:pt x="5121"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7699462" y="1742824"/>
              <a:ext cx="136179" cy="157980"/>
            </a:xfrm>
            <a:custGeom>
              <a:rect b="b" l="l" r="r" t="t"/>
              <a:pathLst>
                <a:path extrusionOk="0" h="11036" w="9513">
                  <a:moveTo>
                    <a:pt x="3664" y="1"/>
                  </a:moveTo>
                  <a:cubicBezTo>
                    <a:pt x="3664" y="1"/>
                    <a:pt x="884" y="2693"/>
                    <a:pt x="1" y="4657"/>
                  </a:cubicBezTo>
                  <a:cubicBezTo>
                    <a:pt x="1" y="4657"/>
                    <a:pt x="3620" y="9755"/>
                    <a:pt x="5452" y="11035"/>
                  </a:cubicBezTo>
                  <a:cubicBezTo>
                    <a:pt x="5452" y="11035"/>
                    <a:pt x="9513" y="5540"/>
                    <a:pt x="8762" y="4083"/>
                  </a:cubicBezTo>
                  <a:cubicBezTo>
                    <a:pt x="8762" y="4083"/>
                    <a:pt x="6092" y="2561"/>
                    <a:pt x="36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7699462" y="1787057"/>
              <a:ext cx="98587" cy="113747"/>
            </a:xfrm>
            <a:custGeom>
              <a:rect b="b" l="l" r="r" t="t"/>
              <a:pathLst>
                <a:path extrusionOk="0" h="7946" w="6887">
                  <a:moveTo>
                    <a:pt x="972" y="0"/>
                  </a:moveTo>
                  <a:cubicBezTo>
                    <a:pt x="575" y="552"/>
                    <a:pt x="222" y="1104"/>
                    <a:pt x="1" y="1589"/>
                  </a:cubicBezTo>
                  <a:cubicBezTo>
                    <a:pt x="1" y="1589"/>
                    <a:pt x="3642" y="6665"/>
                    <a:pt x="5452" y="7945"/>
                  </a:cubicBezTo>
                  <a:cubicBezTo>
                    <a:pt x="5452" y="7945"/>
                    <a:pt x="6158" y="6996"/>
                    <a:pt x="6887" y="5805"/>
                  </a:cubicBezTo>
                  <a:cubicBezTo>
                    <a:pt x="4547" y="3818"/>
                    <a:pt x="2120" y="1236"/>
                    <a:pt x="972"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9"/>
            <p:cNvSpPr/>
            <p:nvPr/>
          </p:nvSpPr>
          <p:spPr>
            <a:xfrm>
              <a:off x="7764868" y="1800013"/>
              <a:ext cx="289707" cy="456362"/>
            </a:xfrm>
            <a:custGeom>
              <a:rect b="b" l="l" r="r" t="t"/>
              <a:pathLst>
                <a:path extrusionOk="0" h="31880" w="20238">
                  <a:moveTo>
                    <a:pt x="3311" y="0"/>
                  </a:moveTo>
                  <a:cubicBezTo>
                    <a:pt x="3311" y="0"/>
                    <a:pt x="0" y="7945"/>
                    <a:pt x="397" y="9644"/>
                  </a:cubicBezTo>
                  <a:cubicBezTo>
                    <a:pt x="1170" y="12955"/>
                    <a:pt x="4149" y="16000"/>
                    <a:pt x="4701" y="17876"/>
                  </a:cubicBezTo>
                  <a:cubicBezTo>
                    <a:pt x="5231" y="19752"/>
                    <a:pt x="1258" y="23416"/>
                    <a:pt x="177" y="29838"/>
                  </a:cubicBezTo>
                  <a:cubicBezTo>
                    <a:pt x="177" y="29838"/>
                    <a:pt x="3783" y="31880"/>
                    <a:pt x="10476" y="31880"/>
                  </a:cubicBezTo>
                  <a:cubicBezTo>
                    <a:pt x="13222" y="31880"/>
                    <a:pt x="16488" y="31536"/>
                    <a:pt x="20238" y="30566"/>
                  </a:cubicBezTo>
                  <a:cubicBezTo>
                    <a:pt x="18517" y="23968"/>
                    <a:pt x="14279" y="21783"/>
                    <a:pt x="13065" y="17921"/>
                  </a:cubicBezTo>
                  <a:cubicBezTo>
                    <a:pt x="12403" y="15802"/>
                    <a:pt x="15934" y="13154"/>
                    <a:pt x="17810" y="3553"/>
                  </a:cubicBezTo>
                  <a:cubicBezTo>
                    <a:pt x="17810" y="3553"/>
                    <a:pt x="13352" y="1037"/>
                    <a:pt x="33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9"/>
            <p:cNvSpPr/>
            <p:nvPr/>
          </p:nvSpPr>
          <p:spPr>
            <a:xfrm>
              <a:off x="7770551" y="1833495"/>
              <a:ext cx="284024" cy="418614"/>
            </a:xfrm>
            <a:custGeom>
              <a:rect b="b" l="l" r="r" t="t"/>
              <a:pathLst>
                <a:path extrusionOk="0" h="29243" w="19841">
                  <a:moveTo>
                    <a:pt x="14434" y="0"/>
                  </a:moveTo>
                  <a:cubicBezTo>
                    <a:pt x="13904" y="1678"/>
                    <a:pt x="11587" y="8784"/>
                    <a:pt x="10594" y="9623"/>
                  </a:cubicBezTo>
                  <a:cubicBezTo>
                    <a:pt x="10223" y="9943"/>
                    <a:pt x="9114" y="10131"/>
                    <a:pt x="7740" y="10131"/>
                  </a:cubicBezTo>
                  <a:cubicBezTo>
                    <a:pt x="4946" y="10131"/>
                    <a:pt x="1051" y="9354"/>
                    <a:pt x="0" y="7328"/>
                  </a:cubicBezTo>
                  <a:lnTo>
                    <a:pt x="0" y="7328"/>
                  </a:lnTo>
                  <a:cubicBezTo>
                    <a:pt x="773" y="10638"/>
                    <a:pt x="3752" y="13684"/>
                    <a:pt x="4304" y="15559"/>
                  </a:cubicBezTo>
                  <a:cubicBezTo>
                    <a:pt x="4459" y="16111"/>
                    <a:pt x="4216" y="16862"/>
                    <a:pt x="3752" y="17766"/>
                  </a:cubicBezTo>
                  <a:cubicBezTo>
                    <a:pt x="3752" y="17766"/>
                    <a:pt x="4856" y="16222"/>
                    <a:pt x="7372" y="16222"/>
                  </a:cubicBezTo>
                  <a:cubicBezTo>
                    <a:pt x="9049" y="16222"/>
                    <a:pt x="12801" y="19444"/>
                    <a:pt x="14699" y="29243"/>
                  </a:cubicBezTo>
                  <a:cubicBezTo>
                    <a:pt x="16310" y="29022"/>
                    <a:pt x="17987" y="28713"/>
                    <a:pt x="19841" y="28249"/>
                  </a:cubicBezTo>
                  <a:cubicBezTo>
                    <a:pt x="18120" y="21629"/>
                    <a:pt x="13882" y="19444"/>
                    <a:pt x="12668" y="15582"/>
                  </a:cubicBezTo>
                  <a:cubicBezTo>
                    <a:pt x="12006" y="13463"/>
                    <a:pt x="15537" y="10815"/>
                    <a:pt x="17413" y="1214"/>
                  </a:cubicBezTo>
                  <a:cubicBezTo>
                    <a:pt x="17413" y="1214"/>
                    <a:pt x="16442" y="685"/>
                    <a:pt x="14434"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7836571" y="1842972"/>
              <a:ext cx="43618" cy="407877"/>
            </a:xfrm>
            <a:custGeom>
              <a:rect b="b" l="l" r="r" t="t"/>
              <a:pathLst>
                <a:path extrusionOk="0" h="28493" w="3047">
                  <a:moveTo>
                    <a:pt x="2782" y="1"/>
                  </a:moveTo>
                  <a:cubicBezTo>
                    <a:pt x="2671" y="332"/>
                    <a:pt x="1" y="8166"/>
                    <a:pt x="1" y="9181"/>
                  </a:cubicBezTo>
                  <a:cubicBezTo>
                    <a:pt x="1" y="9821"/>
                    <a:pt x="597" y="11609"/>
                    <a:pt x="1060" y="13088"/>
                  </a:cubicBezTo>
                  <a:cubicBezTo>
                    <a:pt x="1325" y="13882"/>
                    <a:pt x="1590" y="14677"/>
                    <a:pt x="1590" y="14809"/>
                  </a:cubicBezTo>
                  <a:cubicBezTo>
                    <a:pt x="1590" y="14920"/>
                    <a:pt x="1458" y="16023"/>
                    <a:pt x="1325" y="17413"/>
                  </a:cubicBezTo>
                  <a:cubicBezTo>
                    <a:pt x="972" y="20304"/>
                    <a:pt x="420" y="25027"/>
                    <a:pt x="155" y="28448"/>
                  </a:cubicBezTo>
                  <a:cubicBezTo>
                    <a:pt x="244" y="28470"/>
                    <a:pt x="354" y="28470"/>
                    <a:pt x="420" y="28492"/>
                  </a:cubicBezTo>
                  <a:cubicBezTo>
                    <a:pt x="707" y="25094"/>
                    <a:pt x="1259" y="20349"/>
                    <a:pt x="1590" y="17458"/>
                  </a:cubicBezTo>
                  <a:cubicBezTo>
                    <a:pt x="1811" y="15758"/>
                    <a:pt x="1899" y="14920"/>
                    <a:pt x="1899" y="14809"/>
                  </a:cubicBezTo>
                  <a:cubicBezTo>
                    <a:pt x="1899" y="14655"/>
                    <a:pt x="1700" y="14081"/>
                    <a:pt x="1347" y="12999"/>
                  </a:cubicBezTo>
                  <a:cubicBezTo>
                    <a:pt x="906" y="11653"/>
                    <a:pt x="288" y="9799"/>
                    <a:pt x="288" y="9181"/>
                  </a:cubicBezTo>
                  <a:cubicBezTo>
                    <a:pt x="288" y="8409"/>
                    <a:pt x="2120" y="2892"/>
                    <a:pt x="3047" y="89"/>
                  </a:cubicBezTo>
                  <a:lnTo>
                    <a:pt x="2782" y="1"/>
                  </a:ln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7770866" y="1850244"/>
              <a:ext cx="286873" cy="300529"/>
            </a:xfrm>
            <a:custGeom>
              <a:rect b="b" l="l" r="r" t="t"/>
              <a:pathLst>
                <a:path extrusionOk="0" h="20994" w="20040">
                  <a:moveTo>
                    <a:pt x="17053" y="0"/>
                  </a:moveTo>
                  <a:cubicBezTo>
                    <a:pt x="14288" y="0"/>
                    <a:pt x="15489" y="9652"/>
                    <a:pt x="13662" y="16133"/>
                  </a:cubicBezTo>
                  <a:cubicBezTo>
                    <a:pt x="12646" y="15824"/>
                    <a:pt x="12933" y="15780"/>
                    <a:pt x="10881" y="15074"/>
                  </a:cubicBezTo>
                  <a:cubicBezTo>
                    <a:pt x="5562" y="13286"/>
                    <a:pt x="4017" y="13264"/>
                    <a:pt x="508" y="11609"/>
                  </a:cubicBezTo>
                  <a:lnTo>
                    <a:pt x="1" y="12646"/>
                  </a:lnTo>
                  <a:cubicBezTo>
                    <a:pt x="6922" y="19654"/>
                    <a:pt x="12227" y="20994"/>
                    <a:pt x="14790" y="20994"/>
                  </a:cubicBezTo>
                  <a:cubicBezTo>
                    <a:pt x="15521" y="20994"/>
                    <a:pt x="16028" y="20885"/>
                    <a:pt x="16288" y="20768"/>
                  </a:cubicBezTo>
                  <a:cubicBezTo>
                    <a:pt x="18318" y="19796"/>
                    <a:pt x="20040" y="8673"/>
                    <a:pt x="19863" y="4811"/>
                  </a:cubicBezTo>
                  <a:cubicBezTo>
                    <a:pt x="19731" y="927"/>
                    <a:pt x="17391" y="44"/>
                    <a:pt x="17391" y="44"/>
                  </a:cubicBezTo>
                  <a:cubicBezTo>
                    <a:pt x="17272" y="15"/>
                    <a:pt x="17160" y="0"/>
                    <a:pt x="17053"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9"/>
            <p:cNvSpPr/>
            <p:nvPr/>
          </p:nvSpPr>
          <p:spPr>
            <a:xfrm>
              <a:off x="7834367" y="1710286"/>
              <a:ext cx="113747" cy="145340"/>
            </a:xfrm>
            <a:custGeom>
              <a:rect b="b" l="l" r="r" t="t"/>
              <a:pathLst>
                <a:path extrusionOk="0" h="10153" w="7946">
                  <a:moveTo>
                    <a:pt x="2053" y="0"/>
                  </a:moveTo>
                  <a:cubicBezTo>
                    <a:pt x="1663" y="6910"/>
                    <a:pt x="476" y="7457"/>
                    <a:pt x="109" y="7457"/>
                  </a:cubicBezTo>
                  <a:cubicBezTo>
                    <a:pt x="40" y="7457"/>
                    <a:pt x="1" y="7438"/>
                    <a:pt x="1" y="7438"/>
                  </a:cubicBezTo>
                  <a:lnTo>
                    <a:pt x="1" y="7438"/>
                  </a:lnTo>
                  <a:lnTo>
                    <a:pt x="2980" y="10152"/>
                  </a:lnTo>
                  <a:lnTo>
                    <a:pt x="7946" y="8210"/>
                  </a:lnTo>
                  <a:cubicBezTo>
                    <a:pt x="6025" y="5429"/>
                    <a:pt x="7504" y="89"/>
                    <a:pt x="7504" y="89"/>
                  </a:cubicBezTo>
                  <a:lnTo>
                    <a:pt x="2053"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9"/>
            <p:cNvSpPr/>
            <p:nvPr/>
          </p:nvSpPr>
          <p:spPr>
            <a:xfrm>
              <a:off x="7852690" y="1709971"/>
              <a:ext cx="90686" cy="123224"/>
            </a:xfrm>
            <a:custGeom>
              <a:rect b="b" l="l" r="r" t="t"/>
              <a:pathLst>
                <a:path extrusionOk="0" h="8608" w="6335">
                  <a:moveTo>
                    <a:pt x="773" y="0"/>
                  </a:moveTo>
                  <a:cubicBezTo>
                    <a:pt x="574" y="3200"/>
                    <a:pt x="376" y="4547"/>
                    <a:pt x="23" y="5584"/>
                  </a:cubicBezTo>
                  <a:cubicBezTo>
                    <a:pt x="1" y="5606"/>
                    <a:pt x="2191" y="8608"/>
                    <a:pt x="5700" y="8608"/>
                  </a:cubicBezTo>
                  <a:cubicBezTo>
                    <a:pt x="5713" y="8608"/>
                    <a:pt x="5726" y="8607"/>
                    <a:pt x="5739" y="8607"/>
                  </a:cubicBezTo>
                  <a:lnTo>
                    <a:pt x="5937" y="8519"/>
                  </a:lnTo>
                  <a:lnTo>
                    <a:pt x="6334" y="7680"/>
                  </a:lnTo>
                  <a:cubicBezTo>
                    <a:pt x="4900" y="4834"/>
                    <a:pt x="6224" y="111"/>
                    <a:pt x="6224" y="111"/>
                  </a:cubicBezTo>
                  <a:lnTo>
                    <a:pt x="773" y="0"/>
                  </a:lnTo>
                  <a:close/>
                </a:path>
              </a:pathLst>
            </a:custGeom>
            <a:solidFill>
              <a:srgbClr val="D387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7828054" y="1810119"/>
              <a:ext cx="48972" cy="63201"/>
            </a:xfrm>
            <a:custGeom>
              <a:rect b="b" l="l" r="r" t="t"/>
              <a:pathLst>
                <a:path extrusionOk="0" h="4415" w="3421">
                  <a:moveTo>
                    <a:pt x="375" y="0"/>
                  </a:moveTo>
                  <a:lnTo>
                    <a:pt x="0" y="331"/>
                  </a:lnTo>
                  <a:lnTo>
                    <a:pt x="1633" y="4414"/>
                  </a:lnTo>
                  <a:lnTo>
                    <a:pt x="2516" y="2825"/>
                  </a:lnTo>
                  <a:lnTo>
                    <a:pt x="3421" y="3178"/>
                  </a:lnTo>
                  <a:lnTo>
                    <a:pt x="2825" y="1722"/>
                  </a:lnTo>
                  <a:lnTo>
                    <a:pt x="37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7877011" y="1827812"/>
              <a:ext cx="88166" cy="52450"/>
            </a:xfrm>
            <a:custGeom>
              <a:rect b="b" l="l" r="r" t="t"/>
              <a:pathLst>
                <a:path extrusionOk="0" h="3664" w="6159">
                  <a:moveTo>
                    <a:pt x="5783" y="0"/>
                  </a:moveTo>
                  <a:lnTo>
                    <a:pt x="862" y="596"/>
                  </a:lnTo>
                  <a:lnTo>
                    <a:pt x="1" y="1942"/>
                  </a:lnTo>
                  <a:lnTo>
                    <a:pt x="1171" y="1744"/>
                  </a:lnTo>
                  <a:lnTo>
                    <a:pt x="2208" y="3664"/>
                  </a:lnTo>
                  <a:lnTo>
                    <a:pt x="6158" y="133"/>
                  </a:lnTo>
                  <a:lnTo>
                    <a:pt x="57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9"/>
            <p:cNvSpPr/>
            <p:nvPr/>
          </p:nvSpPr>
          <p:spPr>
            <a:xfrm>
              <a:off x="7889337" y="1799698"/>
              <a:ext cx="72047" cy="73622"/>
            </a:xfrm>
            <a:custGeom>
              <a:rect b="b" l="l" r="r" t="t"/>
              <a:pathLst>
                <a:path extrusionOk="0" h="5143" w="5033">
                  <a:moveTo>
                    <a:pt x="3841" y="0"/>
                  </a:moveTo>
                  <a:lnTo>
                    <a:pt x="1" y="2560"/>
                  </a:lnTo>
                  <a:lnTo>
                    <a:pt x="1435" y="5142"/>
                  </a:lnTo>
                  <a:lnTo>
                    <a:pt x="5032" y="1898"/>
                  </a:lnTo>
                  <a:lnTo>
                    <a:pt x="384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9"/>
            <p:cNvSpPr/>
            <p:nvPr/>
          </p:nvSpPr>
          <p:spPr>
            <a:xfrm>
              <a:off x="7829629" y="1791796"/>
              <a:ext cx="38865" cy="73622"/>
            </a:xfrm>
            <a:custGeom>
              <a:rect b="b" l="l" r="r" t="t"/>
              <a:pathLst>
                <a:path extrusionOk="0" h="5143" w="2715">
                  <a:moveTo>
                    <a:pt x="1303" y="0"/>
                  </a:moveTo>
                  <a:lnTo>
                    <a:pt x="0" y="1280"/>
                  </a:lnTo>
                  <a:lnTo>
                    <a:pt x="1501" y="5142"/>
                  </a:lnTo>
                  <a:lnTo>
                    <a:pt x="2715" y="3002"/>
                  </a:lnTo>
                  <a:lnTo>
                    <a:pt x="1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7931666" y="1607920"/>
              <a:ext cx="114062" cy="165567"/>
            </a:xfrm>
            <a:custGeom>
              <a:rect b="b" l="l" r="r" t="t"/>
              <a:pathLst>
                <a:path extrusionOk="0" h="11566" w="7968">
                  <a:moveTo>
                    <a:pt x="4459" y="1"/>
                  </a:moveTo>
                  <a:cubicBezTo>
                    <a:pt x="2583" y="1"/>
                    <a:pt x="1" y="2737"/>
                    <a:pt x="1" y="2737"/>
                  </a:cubicBezTo>
                  <a:lnTo>
                    <a:pt x="1126" y="3775"/>
                  </a:lnTo>
                  <a:cubicBezTo>
                    <a:pt x="1126" y="3775"/>
                    <a:pt x="3135" y="4150"/>
                    <a:pt x="3311" y="4591"/>
                  </a:cubicBezTo>
                  <a:cubicBezTo>
                    <a:pt x="3466" y="5033"/>
                    <a:pt x="1104" y="8167"/>
                    <a:pt x="2252" y="8851"/>
                  </a:cubicBezTo>
                  <a:cubicBezTo>
                    <a:pt x="3422" y="9557"/>
                    <a:pt x="6865" y="9601"/>
                    <a:pt x="6975" y="9954"/>
                  </a:cubicBezTo>
                  <a:cubicBezTo>
                    <a:pt x="7085" y="10285"/>
                    <a:pt x="6489" y="11565"/>
                    <a:pt x="6489" y="11565"/>
                  </a:cubicBezTo>
                  <a:cubicBezTo>
                    <a:pt x="6489" y="11565"/>
                    <a:pt x="7637" y="10903"/>
                    <a:pt x="7769" y="10042"/>
                  </a:cubicBezTo>
                  <a:cubicBezTo>
                    <a:pt x="7924" y="9182"/>
                    <a:pt x="6070" y="8829"/>
                    <a:pt x="5783" y="8387"/>
                  </a:cubicBezTo>
                  <a:cubicBezTo>
                    <a:pt x="5518" y="7946"/>
                    <a:pt x="7968" y="4326"/>
                    <a:pt x="7968" y="3510"/>
                  </a:cubicBezTo>
                  <a:cubicBezTo>
                    <a:pt x="7968" y="2671"/>
                    <a:pt x="6335" y="45"/>
                    <a:pt x="4459" y="1"/>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7991059" y="1607920"/>
              <a:ext cx="54669" cy="165252"/>
            </a:xfrm>
            <a:custGeom>
              <a:rect b="b" l="l" r="r" t="t"/>
              <a:pathLst>
                <a:path extrusionOk="0" h="11544" w="3819">
                  <a:moveTo>
                    <a:pt x="310" y="1"/>
                  </a:moveTo>
                  <a:lnTo>
                    <a:pt x="310" y="1"/>
                  </a:lnTo>
                  <a:cubicBezTo>
                    <a:pt x="1987" y="597"/>
                    <a:pt x="3466" y="2826"/>
                    <a:pt x="3245" y="3576"/>
                  </a:cubicBezTo>
                  <a:cubicBezTo>
                    <a:pt x="3157" y="3819"/>
                    <a:pt x="1" y="7813"/>
                    <a:pt x="200" y="8431"/>
                  </a:cubicBezTo>
                  <a:cubicBezTo>
                    <a:pt x="398" y="9049"/>
                    <a:pt x="3179" y="9226"/>
                    <a:pt x="3289" y="9866"/>
                  </a:cubicBezTo>
                  <a:cubicBezTo>
                    <a:pt x="3422" y="10484"/>
                    <a:pt x="2296" y="11543"/>
                    <a:pt x="2296" y="11543"/>
                  </a:cubicBezTo>
                  <a:cubicBezTo>
                    <a:pt x="2296" y="11543"/>
                    <a:pt x="3466" y="10903"/>
                    <a:pt x="3620" y="10042"/>
                  </a:cubicBezTo>
                  <a:cubicBezTo>
                    <a:pt x="3775" y="9204"/>
                    <a:pt x="1921" y="8829"/>
                    <a:pt x="1634" y="8387"/>
                  </a:cubicBezTo>
                  <a:cubicBezTo>
                    <a:pt x="1369" y="7946"/>
                    <a:pt x="3819" y="4349"/>
                    <a:pt x="3819" y="3510"/>
                  </a:cubicBezTo>
                  <a:cubicBezTo>
                    <a:pt x="3819" y="2693"/>
                    <a:pt x="2186" y="45"/>
                    <a:pt x="310" y="1"/>
                  </a:cubicBezTo>
                  <a:close/>
                </a:path>
              </a:pathLst>
            </a:custGeom>
            <a:solidFill>
              <a:srgbClr val="83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9"/>
            <p:cNvSpPr/>
            <p:nvPr/>
          </p:nvSpPr>
          <p:spPr>
            <a:xfrm>
              <a:off x="7950519" y="1612257"/>
              <a:ext cx="81309" cy="44505"/>
            </a:xfrm>
            <a:custGeom>
              <a:rect b="b" l="l" r="r" t="t"/>
              <a:pathLst>
                <a:path extrusionOk="0" h="3109" w="5680">
                  <a:moveTo>
                    <a:pt x="2929" y="1"/>
                  </a:moveTo>
                  <a:cubicBezTo>
                    <a:pt x="2014" y="1"/>
                    <a:pt x="313" y="1320"/>
                    <a:pt x="207" y="1618"/>
                  </a:cubicBezTo>
                  <a:cubicBezTo>
                    <a:pt x="0" y="2169"/>
                    <a:pt x="2062" y="3109"/>
                    <a:pt x="3513" y="3109"/>
                  </a:cubicBezTo>
                  <a:cubicBezTo>
                    <a:pt x="3923" y="3109"/>
                    <a:pt x="4284" y="3034"/>
                    <a:pt x="4532" y="2854"/>
                  </a:cubicBezTo>
                  <a:cubicBezTo>
                    <a:pt x="5680" y="2059"/>
                    <a:pt x="3914" y="95"/>
                    <a:pt x="3032" y="7"/>
                  </a:cubicBezTo>
                  <a:cubicBezTo>
                    <a:pt x="2999" y="3"/>
                    <a:pt x="2964" y="1"/>
                    <a:pt x="2929" y="1"/>
                  </a:cubicBezTo>
                  <a:close/>
                </a:path>
              </a:pathLst>
            </a:custGeom>
            <a:solidFill>
              <a:srgbClr val="A2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9"/>
            <p:cNvSpPr/>
            <p:nvPr/>
          </p:nvSpPr>
          <p:spPr>
            <a:xfrm>
              <a:off x="7944621" y="1659425"/>
              <a:ext cx="58777" cy="85303"/>
            </a:xfrm>
            <a:custGeom>
              <a:rect b="b" l="l" r="r" t="t"/>
              <a:pathLst>
                <a:path extrusionOk="0" h="5959" w="4106">
                  <a:moveTo>
                    <a:pt x="1" y="0"/>
                  </a:moveTo>
                  <a:lnTo>
                    <a:pt x="199" y="155"/>
                  </a:lnTo>
                  <a:cubicBezTo>
                    <a:pt x="199" y="155"/>
                    <a:pt x="2208" y="530"/>
                    <a:pt x="2340" y="993"/>
                  </a:cubicBezTo>
                  <a:cubicBezTo>
                    <a:pt x="2517" y="1435"/>
                    <a:pt x="133" y="4569"/>
                    <a:pt x="1303" y="5275"/>
                  </a:cubicBezTo>
                  <a:cubicBezTo>
                    <a:pt x="1899" y="5628"/>
                    <a:pt x="3090" y="5827"/>
                    <a:pt x="4106" y="5959"/>
                  </a:cubicBezTo>
                  <a:cubicBezTo>
                    <a:pt x="3267" y="5716"/>
                    <a:pt x="2318" y="5429"/>
                    <a:pt x="1744" y="5098"/>
                  </a:cubicBezTo>
                  <a:cubicBezTo>
                    <a:pt x="575" y="4414"/>
                    <a:pt x="2958" y="1258"/>
                    <a:pt x="2782" y="817"/>
                  </a:cubicBezTo>
                  <a:cubicBezTo>
                    <a:pt x="2671" y="486"/>
                    <a:pt x="861" y="133"/>
                    <a:pt x="1" y="0"/>
                  </a:cubicBezTo>
                  <a:close/>
                </a:path>
              </a:pathLst>
            </a:custGeom>
            <a:solidFill>
              <a:srgbClr val="834B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9"/>
            <p:cNvSpPr/>
            <p:nvPr/>
          </p:nvSpPr>
          <p:spPr>
            <a:xfrm>
              <a:off x="7753172" y="1487759"/>
              <a:ext cx="255909" cy="246032"/>
            </a:xfrm>
            <a:custGeom>
              <a:rect b="b" l="l" r="r" t="t"/>
              <a:pathLst>
                <a:path extrusionOk="0" h="17187" w="17877">
                  <a:moveTo>
                    <a:pt x="8194" y="0"/>
                  </a:moveTo>
                  <a:cubicBezTo>
                    <a:pt x="7696" y="0"/>
                    <a:pt x="7212" y="34"/>
                    <a:pt x="6754" y="97"/>
                  </a:cubicBezTo>
                  <a:cubicBezTo>
                    <a:pt x="3135" y="626"/>
                    <a:pt x="1" y="2723"/>
                    <a:pt x="1325" y="6673"/>
                  </a:cubicBezTo>
                  <a:cubicBezTo>
                    <a:pt x="1479" y="7115"/>
                    <a:pt x="1546" y="10359"/>
                    <a:pt x="2141" y="10867"/>
                  </a:cubicBezTo>
                  <a:cubicBezTo>
                    <a:pt x="4236" y="13877"/>
                    <a:pt x="6631" y="17186"/>
                    <a:pt x="10154" y="17186"/>
                  </a:cubicBezTo>
                  <a:cubicBezTo>
                    <a:pt x="10454" y="17186"/>
                    <a:pt x="10763" y="17163"/>
                    <a:pt x="11080" y="17112"/>
                  </a:cubicBezTo>
                  <a:cubicBezTo>
                    <a:pt x="15118" y="16494"/>
                    <a:pt x="17877" y="10889"/>
                    <a:pt x="16553" y="5592"/>
                  </a:cubicBezTo>
                  <a:cubicBezTo>
                    <a:pt x="15535" y="1501"/>
                    <a:pt x="11541" y="0"/>
                    <a:pt x="8194" y="0"/>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9"/>
            <p:cNvSpPr/>
            <p:nvPr/>
          </p:nvSpPr>
          <p:spPr>
            <a:xfrm>
              <a:off x="7761074" y="1549958"/>
              <a:ext cx="191148" cy="244457"/>
            </a:xfrm>
            <a:custGeom>
              <a:rect b="b" l="l" r="r" t="t"/>
              <a:pathLst>
                <a:path extrusionOk="0" h="17077" w="13353">
                  <a:moveTo>
                    <a:pt x="6930" y="0"/>
                  </a:moveTo>
                  <a:cubicBezTo>
                    <a:pt x="6517" y="0"/>
                    <a:pt x="6077" y="33"/>
                    <a:pt x="5606" y="99"/>
                  </a:cubicBezTo>
                  <a:cubicBezTo>
                    <a:pt x="0" y="916"/>
                    <a:pt x="883" y="4933"/>
                    <a:pt x="1788" y="10384"/>
                  </a:cubicBezTo>
                  <a:cubicBezTo>
                    <a:pt x="2558" y="15027"/>
                    <a:pt x="6357" y="17077"/>
                    <a:pt x="7433" y="17077"/>
                  </a:cubicBezTo>
                  <a:cubicBezTo>
                    <a:pt x="7467" y="17077"/>
                    <a:pt x="7498" y="17075"/>
                    <a:pt x="7526" y="17071"/>
                  </a:cubicBezTo>
                  <a:cubicBezTo>
                    <a:pt x="8453" y="16938"/>
                    <a:pt x="13352" y="14643"/>
                    <a:pt x="13021" y="9788"/>
                  </a:cubicBezTo>
                  <a:cubicBezTo>
                    <a:pt x="12617" y="3885"/>
                    <a:pt x="11435" y="0"/>
                    <a:pt x="6930"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9"/>
            <p:cNvSpPr/>
            <p:nvPr/>
          </p:nvSpPr>
          <p:spPr>
            <a:xfrm>
              <a:off x="7841639" y="1548856"/>
              <a:ext cx="110898" cy="245674"/>
            </a:xfrm>
            <a:custGeom>
              <a:rect b="b" l="l" r="r" t="t"/>
              <a:pathLst>
                <a:path extrusionOk="0" h="17162" w="7747">
                  <a:moveTo>
                    <a:pt x="1640" y="0"/>
                  </a:moveTo>
                  <a:cubicBezTo>
                    <a:pt x="1139" y="0"/>
                    <a:pt x="594" y="57"/>
                    <a:pt x="0" y="176"/>
                  </a:cubicBezTo>
                  <a:cubicBezTo>
                    <a:pt x="3090" y="706"/>
                    <a:pt x="4988" y="4590"/>
                    <a:pt x="5275" y="11211"/>
                  </a:cubicBezTo>
                  <a:cubicBezTo>
                    <a:pt x="5429" y="15316"/>
                    <a:pt x="2097" y="16905"/>
                    <a:pt x="1346" y="17015"/>
                  </a:cubicBezTo>
                  <a:cubicBezTo>
                    <a:pt x="1302" y="17015"/>
                    <a:pt x="1258" y="17015"/>
                    <a:pt x="1236" y="17037"/>
                  </a:cubicBezTo>
                  <a:cubicBezTo>
                    <a:pt x="1477" y="17106"/>
                    <a:pt x="1665" y="17162"/>
                    <a:pt x="1809" y="17162"/>
                  </a:cubicBezTo>
                  <a:cubicBezTo>
                    <a:pt x="1849" y="17162"/>
                    <a:pt x="1886" y="17158"/>
                    <a:pt x="1920" y="17148"/>
                  </a:cubicBezTo>
                  <a:cubicBezTo>
                    <a:pt x="2869" y="17015"/>
                    <a:pt x="7746" y="14720"/>
                    <a:pt x="7415" y="9865"/>
                  </a:cubicBezTo>
                  <a:cubicBezTo>
                    <a:pt x="7039" y="4434"/>
                    <a:pt x="6057" y="0"/>
                    <a:pt x="1640"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9"/>
            <p:cNvSpPr/>
            <p:nvPr/>
          </p:nvSpPr>
          <p:spPr>
            <a:xfrm>
              <a:off x="7933570" y="1651308"/>
              <a:ext cx="42344" cy="38980"/>
            </a:xfrm>
            <a:custGeom>
              <a:rect b="b" l="l" r="r" t="t"/>
              <a:pathLst>
                <a:path extrusionOk="0" h="2723" w="2958">
                  <a:moveTo>
                    <a:pt x="1484" y="1"/>
                  </a:moveTo>
                  <a:cubicBezTo>
                    <a:pt x="1417" y="1"/>
                    <a:pt x="1349" y="6"/>
                    <a:pt x="1280" y="15"/>
                  </a:cubicBezTo>
                  <a:cubicBezTo>
                    <a:pt x="530" y="104"/>
                    <a:pt x="0" y="810"/>
                    <a:pt x="111" y="1560"/>
                  </a:cubicBezTo>
                  <a:cubicBezTo>
                    <a:pt x="211" y="2242"/>
                    <a:pt x="784" y="2723"/>
                    <a:pt x="1467" y="2723"/>
                  </a:cubicBezTo>
                  <a:cubicBezTo>
                    <a:pt x="1536" y="2723"/>
                    <a:pt x="1607" y="2718"/>
                    <a:pt x="1678" y="2708"/>
                  </a:cubicBezTo>
                  <a:cubicBezTo>
                    <a:pt x="2428" y="2598"/>
                    <a:pt x="2958" y="1913"/>
                    <a:pt x="2847" y="1163"/>
                  </a:cubicBezTo>
                  <a:cubicBezTo>
                    <a:pt x="2747" y="500"/>
                    <a:pt x="2170" y="1"/>
                    <a:pt x="1484" y="1"/>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9"/>
            <p:cNvSpPr/>
            <p:nvPr/>
          </p:nvSpPr>
          <p:spPr>
            <a:xfrm>
              <a:off x="7863741" y="1544418"/>
              <a:ext cx="83428" cy="126172"/>
            </a:xfrm>
            <a:custGeom>
              <a:rect b="b" l="l" r="r" t="t"/>
              <a:pathLst>
                <a:path extrusionOk="0" h="8814" w="5828">
                  <a:moveTo>
                    <a:pt x="2283" y="0"/>
                  </a:moveTo>
                  <a:cubicBezTo>
                    <a:pt x="87" y="0"/>
                    <a:pt x="1" y="906"/>
                    <a:pt x="1" y="906"/>
                  </a:cubicBezTo>
                  <a:cubicBezTo>
                    <a:pt x="4459" y="1678"/>
                    <a:pt x="3664" y="8630"/>
                    <a:pt x="4547" y="8807"/>
                  </a:cubicBezTo>
                  <a:cubicBezTo>
                    <a:pt x="4572" y="8811"/>
                    <a:pt x="4598" y="8813"/>
                    <a:pt x="4623" y="8813"/>
                  </a:cubicBezTo>
                  <a:cubicBezTo>
                    <a:pt x="5237" y="8813"/>
                    <a:pt x="5827" y="7571"/>
                    <a:pt x="5827" y="7571"/>
                  </a:cubicBezTo>
                  <a:cubicBezTo>
                    <a:pt x="5827" y="7571"/>
                    <a:pt x="4658" y="67"/>
                    <a:pt x="2362" y="1"/>
                  </a:cubicBezTo>
                  <a:cubicBezTo>
                    <a:pt x="2336" y="1"/>
                    <a:pt x="2309" y="0"/>
                    <a:pt x="2283" y="0"/>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9"/>
            <p:cNvSpPr/>
            <p:nvPr/>
          </p:nvSpPr>
          <p:spPr>
            <a:xfrm>
              <a:off x="7872903" y="1509146"/>
              <a:ext cx="115651" cy="51591"/>
            </a:xfrm>
            <a:custGeom>
              <a:rect b="b" l="l" r="r" t="t"/>
              <a:pathLst>
                <a:path extrusionOk="0" h="3604" w="8079">
                  <a:moveTo>
                    <a:pt x="4128" y="0"/>
                  </a:moveTo>
                  <a:cubicBezTo>
                    <a:pt x="3180" y="0"/>
                    <a:pt x="1770" y="491"/>
                    <a:pt x="994" y="1008"/>
                  </a:cubicBezTo>
                  <a:cubicBezTo>
                    <a:pt x="1" y="1670"/>
                    <a:pt x="1149" y="2575"/>
                    <a:pt x="1149" y="2575"/>
                  </a:cubicBezTo>
                  <a:cubicBezTo>
                    <a:pt x="1301" y="2745"/>
                    <a:pt x="3041" y="3604"/>
                    <a:pt x="4700" y="3604"/>
                  </a:cubicBezTo>
                  <a:cubicBezTo>
                    <a:pt x="5202" y="3604"/>
                    <a:pt x="5696" y="3525"/>
                    <a:pt x="6136" y="3326"/>
                  </a:cubicBezTo>
                  <a:cubicBezTo>
                    <a:pt x="8078" y="2465"/>
                    <a:pt x="5562" y="479"/>
                    <a:pt x="4790" y="125"/>
                  </a:cubicBezTo>
                  <a:cubicBezTo>
                    <a:pt x="4621" y="39"/>
                    <a:pt x="4392" y="0"/>
                    <a:pt x="4128" y="0"/>
                  </a:cubicBezTo>
                  <a:close/>
                </a:path>
              </a:pathLst>
            </a:custGeom>
            <a:solidFill>
              <a:srgbClr val="A2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9"/>
            <p:cNvSpPr/>
            <p:nvPr/>
          </p:nvSpPr>
          <p:spPr>
            <a:xfrm>
              <a:off x="7816989" y="1641732"/>
              <a:ext cx="36031" cy="76399"/>
            </a:xfrm>
            <a:custGeom>
              <a:rect b="b" l="l" r="r" t="t"/>
              <a:pathLst>
                <a:path extrusionOk="0" h="5337" w="2517">
                  <a:moveTo>
                    <a:pt x="266" y="0"/>
                  </a:moveTo>
                  <a:cubicBezTo>
                    <a:pt x="266" y="1"/>
                    <a:pt x="1104" y="994"/>
                    <a:pt x="1215" y="2207"/>
                  </a:cubicBezTo>
                  <a:cubicBezTo>
                    <a:pt x="1369" y="3553"/>
                    <a:pt x="1" y="4105"/>
                    <a:pt x="111" y="4635"/>
                  </a:cubicBezTo>
                  <a:cubicBezTo>
                    <a:pt x="257" y="5208"/>
                    <a:pt x="977" y="5337"/>
                    <a:pt x="1592" y="5337"/>
                  </a:cubicBezTo>
                  <a:cubicBezTo>
                    <a:pt x="2089" y="5337"/>
                    <a:pt x="2517" y="5253"/>
                    <a:pt x="2517" y="5253"/>
                  </a:cubicBezTo>
                  <a:cubicBezTo>
                    <a:pt x="1303" y="5209"/>
                    <a:pt x="597" y="4966"/>
                    <a:pt x="530" y="4591"/>
                  </a:cubicBezTo>
                  <a:cubicBezTo>
                    <a:pt x="486" y="4238"/>
                    <a:pt x="1921" y="3112"/>
                    <a:pt x="1766" y="2141"/>
                  </a:cubicBezTo>
                  <a:cubicBezTo>
                    <a:pt x="1634" y="1170"/>
                    <a:pt x="266" y="1"/>
                    <a:pt x="266" y="0"/>
                  </a:cubicBezTo>
                  <a:close/>
                </a:path>
              </a:pathLst>
            </a:custGeom>
            <a:solidFill>
              <a:srgbClr val="D59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9"/>
            <p:cNvSpPr/>
            <p:nvPr/>
          </p:nvSpPr>
          <p:spPr>
            <a:xfrm>
              <a:off x="7849527" y="1622922"/>
              <a:ext cx="45822" cy="8231"/>
            </a:xfrm>
            <a:custGeom>
              <a:rect b="b" l="l" r="r" t="t"/>
              <a:pathLst>
                <a:path extrusionOk="0" h="575" w="3201">
                  <a:moveTo>
                    <a:pt x="1164" y="0"/>
                  </a:moveTo>
                  <a:cubicBezTo>
                    <a:pt x="458" y="0"/>
                    <a:pt x="1" y="189"/>
                    <a:pt x="1" y="343"/>
                  </a:cubicBezTo>
                  <a:cubicBezTo>
                    <a:pt x="1" y="498"/>
                    <a:pt x="597" y="520"/>
                    <a:pt x="1479" y="564"/>
                  </a:cubicBezTo>
                  <a:cubicBezTo>
                    <a:pt x="1722" y="570"/>
                    <a:pt x="1960" y="574"/>
                    <a:pt x="2180" y="574"/>
                  </a:cubicBezTo>
                  <a:cubicBezTo>
                    <a:pt x="2759" y="574"/>
                    <a:pt x="3201" y="544"/>
                    <a:pt x="3201" y="431"/>
                  </a:cubicBezTo>
                  <a:cubicBezTo>
                    <a:pt x="3201" y="255"/>
                    <a:pt x="2362" y="12"/>
                    <a:pt x="1479" y="12"/>
                  </a:cubicBezTo>
                  <a:cubicBezTo>
                    <a:pt x="1370" y="4"/>
                    <a:pt x="1264" y="0"/>
                    <a:pt x="1164" y="0"/>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9"/>
            <p:cNvSpPr/>
            <p:nvPr/>
          </p:nvSpPr>
          <p:spPr>
            <a:xfrm>
              <a:off x="7772140" y="1632899"/>
              <a:ext cx="36331" cy="14014"/>
            </a:xfrm>
            <a:custGeom>
              <a:rect b="b" l="l" r="r" t="t"/>
              <a:pathLst>
                <a:path extrusionOk="0" h="979" w="2538">
                  <a:moveTo>
                    <a:pt x="2191" y="1"/>
                  </a:moveTo>
                  <a:cubicBezTo>
                    <a:pt x="1846" y="1"/>
                    <a:pt x="1216" y="128"/>
                    <a:pt x="485" y="397"/>
                  </a:cubicBezTo>
                  <a:cubicBezTo>
                    <a:pt x="0" y="695"/>
                    <a:pt x="67" y="978"/>
                    <a:pt x="447" y="978"/>
                  </a:cubicBezTo>
                  <a:cubicBezTo>
                    <a:pt x="516" y="978"/>
                    <a:pt x="596" y="969"/>
                    <a:pt x="684" y="948"/>
                  </a:cubicBezTo>
                  <a:cubicBezTo>
                    <a:pt x="1787" y="551"/>
                    <a:pt x="2538" y="220"/>
                    <a:pt x="2472" y="88"/>
                  </a:cubicBezTo>
                  <a:cubicBezTo>
                    <a:pt x="2457" y="30"/>
                    <a:pt x="2357" y="1"/>
                    <a:pt x="2191" y="1"/>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9"/>
            <p:cNvSpPr/>
            <p:nvPr/>
          </p:nvSpPr>
          <p:spPr>
            <a:xfrm>
              <a:off x="7859318" y="1651809"/>
              <a:ext cx="34456" cy="26383"/>
            </a:xfrm>
            <a:custGeom>
              <a:rect b="b" l="l" r="r" t="t"/>
              <a:pathLst>
                <a:path extrusionOk="0" h="1843" w="2407">
                  <a:moveTo>
                    <a:pt x="796" y="0"/>
                  </a:moveTo>
                  <a:cubicBezTo>
                    <a:pt x="774" y="0"/>
                    <a:pt x="751" y="1"/>
                    <a:pt x="729" y="2"/>
                  </a:cubicBezTo>
                  <a:cubicBezTo>
                    <a:pt x="23" y="25"/>
                    <a:pt x="1" y="951"/>
                    <a:pt x="1" y="951"/>
                  </a:cubicBezTo>
                  <a:cubicBezTo>
                    <a:pt x="1" y="951"/>
                    <a:pt x="219" y="1843"/>
                    <a:pt x="936" y="1843"/>
                  </a:cubicBezTo>
                  <a:cubicBezTo>
                    <a:pt x="976" y="1843"/>
                    <a:pt x="1017" y="1840"/>
                    <a:pt x="1060" y="1834"/>
                  </a:cubicBezTo>
                  <a:cubicBezTo>
                    <a:pt x="1877" y="1680"/>
                    <a:pt x="2407" y="620"/>
                    <a:pt x="2407" y="620"/>
                  </a:cubicBezTo>
                  <a:cubicBezTo>
                    <a:pt x="2407" y="620"/>
                    <a:pt x="1476" y="0"/>
                    <a:pt x="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9"/>
            <p:cNvSpPr/>
            <p:nvPr/>
          </p:nvSpPr>
          <p:spPr>
            <a:xfrm>
              <a:off x="7789819" y="1664149"/>
              <a:ext cx="29403" cy="24149"/>
            </a:xfrm>
            <a:custGeom>
              <a:rect b="b" l="l" r="r" t="t"/>
              <a:pathLst>
                <a:path extrusionOk="0" h="1687" w="2054">
                  <a:moveTo>
                    <a:pt x="720" y="1"/>
                  </a:moveTo>
                  <a:cubicBezTo>
                    <a:pt x="708" y="1"/>
                    <a:pt x="697" y="1"/>
                    <a:pt x="685" y="1"/>
                  </a:cubicBezTo>
                  <a:cubicBezTo>
                    <a:pt x="67" y="45"/>
                    <a:pt x="1" y="774"/>
                    <a:pt x="1" y="774"/>
                  </a:cubicBezTo>
                  <a:cubicBezTo>
                    <a:pt x="1" y="774"/>
                    <a:pt x="199" y="1687"/>
                    <a:pt x="860" y="1687"/>
                  </a:cubicBezTo>
                  <a:cubicBezTo>
                    <a:pt x="896" y="1687"/>
                    <a:pt x="933" y="1684"/>
                    <a:pt x="972" y="1678"/>
                  </a:cubicBezTo>
                  <a:cubicBezTo>
                    <a:pt x="1722" y="1568"/>
                    <a:pt x="2053" y="575"/>
                    <a:pt x="2053" y="575"/>
                  </a:cubicBezTo>
                  <a:cubicBezTo>
                    <a:pt x="2053" y="575"/>
                    <a:pt x="1351" y="1"/>
                    <a:pt x="72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9"/>
            <p:cNvSpPr/>
            <p:nvPr/>
          </p:nvSpPr>
          <p:spPr>
            <a:xfrm>
              <a:off x="7881750" y="1727450"/>
              <a:ext cx="4438" cy="3335"/>
            </a:xfrm>
            <a:custGeom>
              <a:rect b="b" l="l" r="r" t="t"/>
              <a:pathLst>
                <a:path extrusionOk="0" h="233" w="310">
                  <a:moveTo>
                    <a:pt x="217" y="1"/>
                  </a:moveTo>
                  <a:cubicBezTo>
                    <a:pt x="196" y="1"/>
                    <a:pt x="174" y="6"/>
                    <a:pt x="155" y="15"/>
                  </a:cubicBezTo>
                  <a:cubicBezTo>
                    <a:pt x="111" y="37"/>
                    <a:pt x="1" y="148"/>
                    <a:pt x="45" y="214"/>
                  </a:cubicBezTo>
                  <a:cubicBezTo>
                    <a:pt x="52" y="227"/>
                    <a:pt x="69" y="232"/>
                    <a:pt x="92" y="232"/>
                  </a:cubicBezTo>
                  <a:cubicBezTo>
                    <a:pt x="148" y="232"/>
                    <a:pt x="235" y="201"/>
                    <a:pt x="266" y="170"/>
                  </a:cubicBezTo>
                  <a:cubicBezTo>
                    <a:pt x="310" y="148"/>
                    <a:pt x="310" y="103"/>
                    <a:pt x="288" y="37"/>
                  </a:cubicBezTo>
                  <a:cubicBezTo>
                    <a:pt x="275" y="11"/>
                    <a:pt x="247" y="1"/>
                    <a:pt x="2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9"/>
            <p:cNvSpPr/>
            <p:nvPr/>
          </p:nvSpPr>
          <p:spPr>
            <a:xfrm>
              <a:off x="7820782" y="1737141"/>
              <a:ext cx="4123" cy="3221"/>
            </a:xfrm>
            <a:custGeom>
              <a:rect b="b" l="l" r="r" t="t"/>
              <a:pathLst>
                <a:path extrusionOk="0" h="225" w="288">
                  <a:moveTo>
                    <a:pt x="133" y="0"/>
                  </a:moveTo>
                  <a:cubicBezTo>
                    <a:pt x="67" y="0"/>
                    <a:pt x="23" y="0"/>
                    <a:pt x="1" y="66"/>
                  </a:cubicBezTo>
                  <a:cubicBezTo>
                    <a:pt x="1" y="111"/>
                    <a:pt x="1" y="177"/>
                    <a:pt x="45" y="199"/>
                  </a:cubicBezTo>
                  <a:cubicBezTo>
                    <a:pt x="57" y="212"/>
                    <a:pt x="122" y="224"/>
                    <a:pt x="178" y="224"/>
                  </a:cubicBezTo>
                  <a:cubicBezTo>
                    <a:pt x="219" y="224"/>
                    <a:pt x="256" y="218"/>
                    <a:pt x="265" y="199"/>
                  </a:cubicBezTo>
                  <a:cubicBezTo>
                    <a:pt x="287" y="133"/>
                    <a:pt x="155" y="22"/>
                    <a:pt x="1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9"/>
            <p:cNvSpPr/>
            <p:nvPr/>
          </p:nvSpPr>
          <p:spPr>
            <a:xfrm>
              <a:off x="7847007" y="1758556"/>
              <a:ext cx="19282" cy="6470"/>
            </a:xfrm>
            <a:custGeom>
              <a:rect b="b" l="l" r="r" t="t"/>
              <a:pathLst>
                <a:path extrusionOk="0" h="452" w="1347">
                  <a:moveTo>
                    <a:pt x="939" y="1"/>
                  </a:moveTo>
                  <a:cubicBezTo>
                    <a:pt x="853" y="1"/>
                    <a:pt x="760" y="9"/>
                    <a:pt x="662" y="27"/>
                  </a:cubicBezTo>
                  <a:cubicBezTo>
                    <a:pt x="287" y="71"/>
                    <a:pt x="0" y="226"/>
                    <a:pt x="44" y="336"/>
                  </a:cubicBezTo>
                  <a:cubicBezTo>
                    <a:pt x="60" y="399"/>
                    <a:pt x="223" y="451"/>
                    <a:pt x="444" y="451"/>
                  </a:cubicBezTo>
                  <a:cubicBezTo>
                    <a:pt x="532" y="451"/>
                    <a:pt x="628" y="443"/>
                    <a:pt x="729" y="424"/>
                  </a:cubicBezTo>
                  <a:cubicBezTo>
                    <a:pt x="1082" y="380"/>
                    <a:pt x="1347" y="248"/>
                    <a:pt x="1347" y="137"/>
                  </a:cubicBezTo>
                  <a:cubicBezTo>
                    <a:pt x="1331" y="57"/>
                    <a:pt x="1164" y="1"/>
                    <a:pt x="939" y="1"/>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9"/>
            <p:cNvSpPr/>
            <p:nvPr/>
          </p:nvSpPr>
          <p:spPr>
            <a:xfrm>
              <a:off x="7949044" y="1659668"/>
              <a:ext cx="17078" cy="21558"/>
            </a:xfrm>
            <a:custGeom>
              <a:rect b="b" l="l" r="r" t="t"/>
              <a:pathLst>
                <a:path extrusionOk="0" h="1506" w="1193">
                  <a:moveTo>
                    <a:pt x="357" y="0"/>
                  </a:moveTo>
                  <a:cubicBezTo>
                    <a:pt x="326" y="0"/>
                    <a:pt x="296" y="2"/>
                    <a:pt x="266" y="5"/>
                  </a:cubicBezTo>
                  <a:cubicBezTo>
                    <a:pt x="199" y="27"/>
                    <a:pt x="89" y="71"/>
                    <a:pt x="1" y="116"/>
                  </a:cubicBezTo>
                  <a:cubicBezTo>
                    <a:pt x="310" y="182"/>
                    <a:pt x="552" y="425"/>
                    <a:pt x="597" y="756"/>
                  </a:cubicBezTo>
                  <a:cubicBezTo>
                    <a:pt x="663" y="1065"/>
                    <a:pt x="486" y="1351"/>
                    <a:pt x="243" y="1506"/>
                  </a:cubicBezTo>
                  <a:lnTo>
                    <a:pt x="486" y="1506"/>
                  </a:lnTo>
                  <a:cubicBezTo>
                    <a:pt x="906" y="1440"/>
                    <a:pt x="1192" y="1065"/>
                    <a:pt x="1126" y="645"/>
                  </a:cubicBezTo>
                  <a:cubicBezTo>
                    <a:pt x="1085" y="256"/>
                    <a:pt x="741" y="0"/>
                    <a:pt x="357" y="0"/>
                  </a:cubicBezTo>
                  <a:close/>
                </a:path>
              </a:pathLst>
            </a:custGeom>
            <a:solidFill>
              <a:srgbClr val="D59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9"/>
            <p:cNvSpPr/>
            <p:nvPr/>
          </p:nvSpPr>
          <p:spPr>
            <a:xfrm>
              <a:off x="7782661" y="1491868"/>
              <a:ext cx="144911" cy="42587"/>
            </a:xfrm>
            <a:custGeom>
              <a:rect b="b" l="l" r="r" t="t"/>
              <a:pathLst>
                <a:path extrusionOk="0" h="2975" w="10123">
                  <a:moveTo>
                    <a:pt x="6303" y="1"/>
                  </a:moveTo>
                  <a:cubicBezTo>
                    <a:pt x="5366" y="1"/>
                    <a:pt x="4430" y="112"/>
                    <a:pt x="3590" y="317"/>
                  </a:cubicBezTo>
                  <a:cubicBezTo>
                    <a:pt x="1" y="1124"/>
                    <a:pt x="173" y="2974"/>
                    <a:pt x="1725" y="2974"/>
                  </a:cubicBezTo>
                  <a:cubicBezTo>
                    <a:pt x="1786" y="2974"/>
                    <a:pt x="1849" y="2971"/>
                    <a:pt x="1913" y="2966"/>
                  </a:cubicBezTo>
                  <a:cubicBezTo>
                    <a:pt x="4826" y="2657"/>
                    <a:pt x="6482" y="1001"/>
                    <a:pt x="10123" y="781"/>
                  </a:cubicBezTo>
                  <a:cubicBezTo>
                    <a:pt x="9059" y="242"/>
                    <a:pt x="7681" y="1"/>
                    <a:pt x="6303" y="1"/>
                  </a:cubicBezTo>
                  <a:close/>
                </a:path>
              </a:pathLst>
            </a:custGeom>
            <a:solidFill>
              <a:srgbClr val="A2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9"/>
            <p:cNvSpPr/>
            <p:nvPr/>
          </p:nvSpPr>
          <p:spPr>
            <a:xfrm>
              <a:off x="7744011" y="1528242"/>
              <a:ext cx="137123" cy="115136"/>
            </a:xfrm>
            <a:custGeom>
              <a:rect b="b" l="l" r="r" t="t"/>
              <a:pathLst>
                <a:path extrusionOk="0" h="8043" w="9579">
                  <a:moveTo>
                    <a:pt x="5866" y="1"/>
                  </a:moveTo>
                  <a:cubicBezTo>
                    <a:pt x="3456" y="1"/>
                    <a:pt x="1299" y="1445"/>
                    <a:pt x="773" y="2058"/>
                  </a:cubicBezTo>
                  <a:cubicBezTo>
                    <a:pt x="1" y="3007"/>
                    <a:pt x="1126" y="7001"/>
                    <a:pt x="1126" y="7266"/>
                  </a:cubicBezTo>
                  <a:cubicBezTo>
                    <a:pt x="1126" y="7347"/>
                    <a:pt x="1011" y="7374"/>
                    <a:pt x="857" y="7374"/>
                  </a:cubicBezTo>
                  <a:cubicBezTo>
                    <a:pt x="550" y="7374"/>
                    <a:pt x="89" y="7266"/>
                    <a:pt x="89" y="7266"/>
                  </a:cubicBezTo>
                  <a:lnTo>
                    <a:pt x="89" y="7266"/>
                  </a:lnTo>
                  <a:cubicBezTo>
                    <a:pt x="89" y="7266"/>
                    <a:pt x="886" y="8042"/>
                    <a:pt x="1339" y="8042"/>
                  </a:cubicBezTo>
                  <a:cubicBezTo>
                    <a:pt x="1357" y="8042"/>
                    <a:pt x="1374" y="8041"/>
                    <a:pt x="1391" y="8039"/>
                  </a:cubicBezTo>
                  <a:cubicBezTo>
                    <a:pt x="1832" y="7950"/>
                    <a:pt x="1744" y="6052"/>
                    <a:pt x="2186" y="5501"/>
                  </a:cubicBezTo>
                  <a:cubicBezTo>
                    <a:pt x="2295" y="5364"/>
                    <a:pt x="2460" y="5318"/>
                    <a:pt x="2668" y="5318"/>
                  </a:cubicBezTo>
                  <a:cubicBezTo>
                    <a:pt x="3098" y="5318"/>
                    <a:pt x="3708" y="5516"/>
                    <a:pt x="4363" y="5516"/>
                  </a:cubicBezTo>
                  <a:cubicBezTo>
                    <a:pt x="4669" y="5516"/>
                    <a:pt x="4985" y="5473"/>
                    <a:pt x="5297" y="5346"/>
                  </a:cubicBezTo>
                  <a:cubicBezTo>
                    <a:pt x="6599" y="4839"/>
                    <a:pt x="8630" y="2146"/>
                    <a:pt x="8630" y="2146"/>
                  </a:cubicBezTo>
                  <a:lnTo>
                    <a:pt x="9579" y="1440"/>
                  </a:lnTo>
                  <a:cubicBezTo>
                    <a:pt x="8398" y="379"/>
                    <a:pt x="7099" y="1"/>
                    <a:pt x="5866" y="1"/>
                  </a:cubicBezTo>
                  <a:close/>
                </a:path>
              </a:pathLst>
            </a:custGeom>
            <a:solidFill>
              <a:srgbClr val="9055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9"/>
            <p:cNvSpPr/>
            <p:nvPr/>
          </p:nvSpPr>
          <p:spPr>
            <a:xfrm>
              <a:off x="7755706" y="1532680"/>
              <a:ext cx="109954" cy="67996"/>
            </a:xfrm>
            <a:custGeom>
              <a:rect b="b" l="l" r="r" t="t"/>
              <a:pathLst>
                <a:path extrusionOk="0" h="4750" w="7681">
                  <a:moveTo>
                    <a:pt x="5279" y="0"/>
                  </a:moveTo>
                  <a:cubicBezTo>
                    <a:pt x="3139" y="0"/>
                    <a:pt x="615" y="993"/>
                    <a:pt x="309" y="2123"/>
                  </a:cubicBezTo>
                  <a:cubicBezTo>
                    <a:pt x="0" y="3204"/>
                    <a:pt x="486" y="4749"/>
                    <a:pt x="486" y="4749"/>
                  </a:cubicBezTo>
                  <a:cubicBezTo>
                    <a:pt x="486" y="4749"/>
                    <a:pt x="1148" y="3999"/>
                    <a:pt x="1810" y="3999"/>
                  </a:cubicBezTo>
                  <a:cubicBezTo>
                    <a:pt x="2435" y="3999"/>
                    <a:pt x="2982" y="4334"/>
                    <a:pt x="3673" y="4334"/>
                  </a:cubicBezTo>
                  <a:cubicBezTo>
                    <a:pt x="3713" y="4334"/>
                    <a:pt x="3754" y="4332"/>
                    <a:pt x="3796" y="4330"/>
                  </a:cubicBezTo>
                  <a:cubicBezTo>
                    <a:pt x="4569" y="4264"/>
                    <a:pt x="7349" y="2233"/>
                    <a:pt x="7680" y="666"/>
                  </a:cubicBezTo>
                  <a:cubicBezTo>
                    <a:pt x="7109" y="197"/>
                    <a:pt x="6232" y="0"/>
                    <a:pt x="5279" y="0"/>
                  </a:cubicBezTo>
                  <a:close/>
                </a:path>
              </a:pathLst>
            </a:custGeom>
            <a:solidFill>
              <a:srgbClr val="A264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9"/>
            <p:cNvSpPr/>
            <p:nvPr/>
          </p:nvSpPr>
          <p:spPr>
            <a:xfrm>
              <a:off x="7771181" y="1869197"/>
              <a:ext cx="286873" cy="281576"/>
            </a:xfrm>
            <a:custGeom>
              <a:rect b="b" l="l" r="r" t="t"/>
              <a:pathLst>
                <a:path extrusionOk="0" h="19670" w="20040">
                  <a:moveTo>
                    <a:pt x="18848" y="0"/>
                  </a:moveTo>
                  <a:cubicBezTo>
                    <a:pt x="19135" y="662"/>
                    <a:pt x="19333" y="1501"/>
                    <a:pt x="19400" y="2605"/>
                  </a:cubicBezTo>
                  <a:cubicBezTo>
                    <a:pt x="19576" y="6467"/>
                    <a:pt x="17965" y="17810"/>
                    <a:pt x="15935" y="18759"/>
                  </a:cubicBezTo>
                  <a:cubicBezTo>
                    <a:pt x="15694" y="18866"/>
                    <a:pt x="15236" y="18957"/>
                    <a:pt x="14582" y="18957"/>
                  </a:cubicBezTo>
                  <a:cubicBezTo>
                    <a:pt x="12122" y="18957"/>
                    <a:pt x="6899" y="17667"/>
                    <a:pt x="133" y="11057"/>
                  </a:cubicBezTo>
                  <a:lnTo>
                    <a:pt x="1" y="11322"/>
                  </a:lnTo>
                  <a:cubicBezTo>
                    <a:pt x="6923" y="18330"/>
                    <a:pt x="12227" y="19670"/>
                    <a:pt x="14790" y="19670"/>
                  </a:cubicBezTo>
                  <a:cubicBezTo>
                    <a:pt x="15521" y="19670"/>
                    <a:pt x="16029" y="19561"/>
                    <a:pt x="16288" y="19444"/>
                  </a:cubicBezTo>
                  <a:cubicBezTo>
                    <a:pt x="18318" y="18472"/>
                    <a:pt x="20040" y="7349"/>
                    <a:pt x="19863" y="3487"/>
                  </a:cubicBezTo>
                  <a:cubicBezTo>
                    <a:pt x="19819" y="1832"/>
                    <a:pt x="19356" y="729"/>
                    <a:pt x="18848"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9"/>
            <p:cNvSpPr/>
            <p:nvPr/>
          </p:nvSpPr>
          <p:spPr>
            <a:xfrm>
              <a:off x="7978748" y="1850244"/>
              <a:ext cx="77730" cy="154817"/>
            </a:xfrm>
            <a:custGeom>
              <a:rect b="b" l="l" r="r" t="t"/>
              <a:pathLst>
                <a:path extrusionOk="0" h="10815" w="5430">
                  <a:moveTo>
                    <a:pt x="2551" y="0"/>
                  </a:moveTo>
                  <a:cubicBezTo>
                    <a:pt x="491" y="0"/>
                    <a:pt x="525" y="5290"/>
                    <a:pt x="0" y="10660"/>
                  </a:cubicBezTo>
                  <a:lnTo>
                    <a:pt x="4966" y="10814"/>
                  </a:lnTo>
                  <a:lnTo>
                    <a:pt x="5076" y="10814"/>
                  </a:lnTo>
                  <a:cubicBezTo>
                    <a:pt x="5341" y="8409"/>
                    <a:pt x="5429" y="6158"/>
                    <a:pt x="5363" y="4811"/>
                  </a:cubicBezTo>
                  <a:cubicBezTo>
                    <a:pt x="5209" y="905"/>
                    <a:pt x="2891" y="44"/>
                    <a:pt x="2891" y="44"/>
                  </a:cubicBezTo>
                  <a:cubicBezTo>
                    <a:pt x="2772" y="15"/>
                    <a:pt x="2659" y="0"/>
                    <a:pt x="25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9"/>
            <p:cNvSpPr/>
            <p:nvPr/>
          </p:nvSpPr>
          <p:spPr>
            <a:xfrm>
              <a:off x="7975899" y="1996200"/>
              <a:ext cx="78675" cy="15804"/>
            </a:xfrm>
            <a:custGeom>
              <a:rect b="b" l="l" r="r" t="t"/>
              <a:pathLst>
                <a:path extrusionOk="0" h="1104" w="5496">
                  <a:moveTo>
                    <a:pt x="23" y="0"/>
                  </a:moveTo>
                  <a:lnTo>
                    <a:pt x="1" y="971"/>
                  </a:lnTo>
                  <a:lnTo>
                    <a:pt x="5386" y="1104"/>
                  </a:lnTo>
                  <a:lnTo>
                    <a:pt x="5496" y="133"/>
                  </a:lnTo>
                  <a:lnTo>
                    <a:pt x="2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9"/>
            <p:cNvSpPr/>
            <p:nvPr/>
          </p:nvSpPr>
          <p:spPr>
            <a:xfrm>
              <a:off x="7741806" y="1993308"/>
              <a:ext cx="36661" cy="22804"/>
            </a:xfrm>
            <a:custGeom>
              <a:rect b="b" l="l" r="r" t="t"/>
              <a:pathLst>
                <a:path extrusionOk="0" h="1593" w="2561">
                  <a:moveTo>
                    <a:pt x="195" y="0"/>
                  </a:moveTo>
                  <a:cubicBezTo>
                    <a:pt x="155" y="0"/>
                    <a:pt x="125" y="8"/>
                    <a:pt x="110" y="26"/>
                  </a:cubicBezTo>
                  <a:cubicBezTo>
                    <a:pt x="0" y="136"/>
                    <a:pt x="287" y="555"/>
                    <a:pt x="1104" y="732"/>
                  </a:cubicBezTo>
                  <a:cubicBezTo>
                    <a:pt x="1104" y="732"/>
                    <a:pt x="1567" y="1504"/>
                    <a:pt x="1589" y="1526"/>
                  </a:cubicBezTo>
                  <a:cubicBezTo>
                    <a:pt x="1611" y="1593"/>
                    <a:pt x="2362" y="1593"/>
                    <a:pt x="2560" y="1593"/>
                  </a:cubicBezTo>
                  <a:cubicBezTo>
                    <a:pt x="1832" y="997"/>
                    <a:pt x="1567" y="644"/>
                    <a:pt x="1324" y="445"/>
                  </a:cubicBezTo>
                  <a:cubicBezTo>
                    <a:pt x="1171" y="330"/>
                    <a:pt x="455" y="0"/>
                    <a:pt x="195" y="0"/>
                  </a:cubicBezTo>
                  <a:close/>
                </a:path>
              </a:pathLst>
            </a:custGeom>
            <a:solidFill>
              <a:srgbClr val="E2A3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9"/>
            <p:cNvSpPr/>
            <p:nvPr/>
          </p:nvSpPr>
          <p:spPr>
            <a:xfrm>
              <a:off x="7589208" y="1927960"/>
              <a:ext cx="208527" cy="160815"/>
            </a:xfrm>
            <a:custGeom>
              <a:rect b="b" l="l" r="r" t="t"/>
              <a:pathLst>
                <a:path extrusionOk="0" h="11234" w="14567">
                  <a:moveTo>
                    <a:pt x="994" y="0"/>
                  </a:moveTo>
                  <a:cubicBezTo>
                    <a:pt x="530" y="0"/>
                    <a:pt x="1" y="596"/>
                    <a:pt x="243" y="1015"/>
                  </a:cubicBezTo>
                  <a:lnTo>
                    <a:pt x="5849" y="10064"/>
                  </a:lnTo>
                  <a:cubicBezTo>
                    <a:pt x="6092" y="10483"/>
                    <a:pt x="6666" y="10814"/>
                    <a:pt x="7151" y="10814"/>
                  </a:cubicBezTo>
                  <a:lnTo>
                    <a:pt x="13816" y="11234"/>
                  </a:lnTo>
                  <a:cubicBezTo>
                    <a:pt x="14522" y="11145"/>
                    <a:pt x="14566" y="10483"/>
                    <a:pt x="14324" y="10064"/>
                  </a:cubicBezTo>
                  <a:lnTo>
                    <a:pt x="9049" y="729"/>
                  </a:lnTo>
                  <a:cubicBezTo>
                    <a:pt x="8806" y="331"/>
                    <a:pt x="8233" y="0"/>
                    <a:pt x="77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9"/>
            <p:cNvSpPr/>
            <p:nvPr/>
          </p:nvSpPr>
          <p:spPr>
            <a:xfrm>
              <a:off x="7590468" y="1934273"/>
              <a:ext cx="204103" cy="154817"/>
            </a:xfrm>
            <a:custGeom>
              <a:rect b="b" l="l" r="r" t="t"/>
              <a:pathLst>
                <a:path extrusionOk="0" h="10815" w="14258">
                  <a:moveTo>
                    <a:pt x="685" y="1"/>
                  </a:moveTo>
                  <a:cubicBezTo>
                    <a:pt x="222" y="1"/>
                    <a:pt x="1" y="332"/>
                    <a:pt x="244" y="751"/>
                  </a:cubicBezTo>
                  <a:lnTo>
                    <a:pt x="5518" y="10064"/>
                  </a:lnTo>
                  <a:cubicBezTo>
                    <a:pt x="5761" y="10484"/>
                    <a:pt x="6335" y="10815"/>
                    <a:pt x="6820" y="10815"/>
                  </a:cubicBezTo>
                  <a:lnTo>
                    <a:pt x="13574" y="10815"/>
                  </a:lnTo>
                  <a:cubicBezTo>
                    <a:pt x="14037" y="10815"/>
                    <a:pt x="14258" y="10484"/>
                    <a:pt x="14015" y="10064"/>
                  </a:cubicBezTo>
                  <a:lnTo>
                    <a:pt x="8740" y="751"/>
                  </a:lnTo>
                  <a:cubicBezTo>
                    <a:pt x="8498" y="332"/>
                    <a:pt x="7924" y="1"/>
                    <a:pt x="7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9"/>
            <p:cNvSpPr/>
            <p:nvPr/>
          </p:nvSpPr>
          <p:spPr>
            <a:xfrm>
              <a:off x="7616378" y="1984504"/>
              <a:ext cx="177878" cy="104585"/>
            </a:xfrm>
            <a:custGeom>
              <a:rect b="b" l="l" r="r" t="t"/>
              <a:pathLst>
                <a:path extrusionOk="0" h="7306" w="12426">
                  <a:moveTo>
                    <a:pt x="1" y="1"/>
                  </a:moveTo>
                  <a:lnTo>
                    <a:pt x="3730" y="6555"/>
                  </a:lnTo>
                  <a:cubicBezTo>
                    <a:pt x="3973" y="6975"/>
                    <a:pt x="4525" y="7306"/>
                    <a:pt x="5032" y="7306"/>
                  </a:cubicBezTo>
                  <a:lnTo>
                    <a:pt x="11786" y="7306"/>
                  </a:lnTo>
                  <a:cubicBezTo>
                    <a:pt x="12227" y="7306"/>
                    <a:pt x="12426" y="6975"/>
                    <a:pt x="12205" y="6555"/>
                  </a:cubicBezTo>
                  <a:lnTo>
                    <a:pt x="8475" y="1"/>
                  </a:lnTo>
                  <a:close/>
                </a:path>
              </a:pathLst>
            </a:custGeom>
            <a:solidFill>
              <a:srgbClr val="FFFFFF">
                <a:alpha val="8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9"/>
            <p:cNvSpPr/>
            <p:nvPr/>
          </p:nvSpPr>
          <p:spPr>
            <a:xfrm>
              <a:off x="7616378" y="1984504"/>
              <a:ext cx="122594" cy="1918"/>
            </a:xfrm>
            <a:custGeom>
              <a:rect b="b" l="l" r="r" t="t"/>
              <a:pathLst>
                <a:path extrusionOk="0" h="134" w="8564">
                  <a:moveTo>
                    <a:pt x="1" y="1"/>
                  </a:moveTo>
                  <a:lnTo>
                    <a:pt x="89" y="133"/>
                  </a:lnTo>
                  <a:lnTo>
                    <a:pt x="8564" y="133"/>
                  </a:lnTo>
                  <a:lnTo>
                    <a:pt x="847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9"/>
            <p:cNvSpPr/>
            <p:nvPr/>
          </p:nvSpPr>
          <p:spPr>
            <a:xfrm>
              <a:off x="7729481" y="1996629"/>
              <a:ext cx="61297" cy="38464"/>
            </a:xfrm>
            <a:custGeom>
              <a:rect b="b" l="l" r="r" t="t"/>
              <a:pathLst>
                <a:path extrusionOk="0" h="2687" w="4282">
                  <a:moveTo>
                    <a:pt x="1099" y="0"/>
                  </a:moveTo>
                  <a:cubicBezTo>
                    <a:pt x="1033" y="0"/>
                    <a:pt x="969" y="12"/>
                    <a:pt x="905" y="36"/>
                  </a:cubicBezTo>
                  <a:cubicBezTo>
                    <a:pt x="0" y="345"/>
                    <a:pt x="685" y="2067"/>
                    <a:pt x="1369" y="2486"/>
                  </a:cubicBezTo>
                  <a:cubicBezTo>
                    <a:pt x="1692" y="2643"/>
                    <a:pt x="2108" y="2687"/>
                    <a:pt x="2469" y="2687"/>
                  </a:cubicBezTo>
                  <a:cubicBezTo>
                    <a:pt x="2921" y="2687"/>
                    <a:pt x="3289" y="2619"/>
                    <a:pt x="3289" y="2619"/>
                  </a:cubicBezTo>
                  <a:cubicBezTo>
                    <a:pt x="3289" y="2619"/>
                    <a:pt x="4282" y="1736"/>
                    <a:pt x="3245" y="1272"/>
                  </a:cubicBezTo>
                  <a:cubicBezTo>
                    <a:pt x="2353" y="876"/>
                    <a:pt x="1675" y="0"/>
                    <a:pt x="1099" y="0"/>
                  </a:cubicBezTo>
                  <a:close/>
                </a:path>
              </a:pathLst>
            </a:custGeom>
            <a:solidFill>
              <a:srgbClr val="F3B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9"/>
            <p:cNvSpPr/>
            <p:nvPr/>
          </p:nvSpPr>
          <p:spPr>
            <a:xfrm>
              <a:off x="7708667" y="1985335"/>
              <a:ext cx="45779" cy="17192"/>
            </a:xfrm>
            <a:custGeom>
              <a:rect b="b" l="l" r="r" t="t"/>
              <a:pathLst>
                <a:path extrusionOk="0" h="1201" w="3198">
                  <a:moveTo>
                    <a:pt x="1229" y="0"/>
                  </a:moveTo>
                  <a:cubicBezTo>
                    <a:pt x="847" y="0"/>
                    <a:pt x="1" y="120"/>
                    <a:pt x="20" y="274"/>
                  </a:cubicBezTo>
                  <a:cubicBezTo>
                    <a:pt x="175" y="439"/>
                    <a:pt x="407" y="480"/>
                    <a:pt x="632" y="480"/>
                  </a:cubicBezTo>
                  <a:cubicBezTo>
                    <a:pt x="856" y="480"/>
                    <a:pt x="1072" y="439"/>
                    <a:pt x="1197" y="439"/>
                  </a:cubicBezTo>
                  <a:cubicBezTo>
                    <a:pt x="1231" y="439"/>
                    <a:pt x="1259" y="442"/>
                    <a:pt x="1278" y="450"/>
                  </a:cubicBezTo>
                  <a:cubicBezTo>
                    <a:pt x="1432" y="516"/>
                    <a:pt x="2161" y="1201"/>
                    <a:pt x="2161" y="1201"/>
                  </a:cubicBezTo>
                  <a:lnTo>
                    <a:pt x="3198" y="1046"/>
                  </a:lnTo>
                  <a:cubicBezTo>
                    <a:pt x="1808" y="75"/>
                    <a:pt x="1565" y="75"/>
                    <a:pt x="1366" y="9"/>
                  </a:cubicBezTo>
                  <a:cubicBezTo>
                    <a:pt x="1334" y="3"/>
                    <a:pt x="1287" y="0"/>
                    <a:pt x="1229" y="0"/>
                  </a:cubicBezTo>
                  <a:close/>
                </a:path>
              </a:pathLst>
            </a:custGeom>
            <a:solidFill>
              <a:srgbClr val="F3B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9"/>
            <p:cNvSpPr/>
            <p:nvPr/>
          </p:nvSpPr>
          <p:spPr>
            <a:xfrm>
              <a:off x="7700092" y="2002513"/>
              <a:ext cx="46466" cy="17149"/>
            </a:xfrm>
            <a:custGeom>
              <a:rect b="b" l="l" r="r" t="t"/>
              <a:pathLst>
                <a:path extrusionOk="0" h="1198" w="3246">
                  <a:moveTo>
                    <a:pt x="3245" y="1"/>
                  </a:moveTo>
                  <a:lnTo>
                    <a:pt x="3245" y="1"/>
                  </a:lnTo>
                  <a:cubicBezTo>
                    <a:pt x="1590" y="221"/>
                    <a:pt x="1502" y="332"/>
                    <a:pt x="1193" y="420"/>
                  </a:cubicBezTo>
                  <a:cubicBezTo>
                    <a:pt x="950" y="464"/>
                    <a:pt x="1" y="972"/>
                    <a:pt x="155" y="1170"/>
                  </a:cubicBezTo>
                  <a:cubicBezTo>
                    <a:pt x="206" y="1189"/>
                    <a:pt x="262" y="1197"/>
                    <a:pt x="323" y="1197"/>
                  </a:cubicBezTo>
                  <a:cubicBezTo>
                    <a:pt x="686" y="1197"/>
                    <a:pt x="1190" y="902"/>
                    <a:pt x="1303" y="883"/>
                  </a:cubicBezTo>
                  <a:cubicBezTo>
                    <a:pt x="1435" y="861"/>
                    <a:pt x="2627" y="795"/>
                    <a:pt x="2627" y="795"/>
                  </a:cubicBezTo>
                  <a:lnTo>
                    <a:pt x="3245" y="1"/>
                  </a:lnTo>
                  <a:close/>
                </a:path>
              </a:pathLst>
            </a:custGeom>
            <a:solidFill>
              <a:srgbClr val="F3B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9"/>
            <p:cNvSpPr/>
            <p:nvPr/>
          </p:nvSpPr>
          <p:spPr>
            <a:xfrm>
              <a:off x="7706105" y="2012934"/>
              <a:ext cx="44248" cy="16548"/>
            </a:xfrm>
            <a:custGeom>
              <a:rect b="b" l="l" r="r" t="t"/>
              <a:pathLst>
                <a:path extrusionOk="0" h="1156" w="3091">
                  <a:moveTo>
                    <a:pt x="3090" y="1"/>
                  </a:moveTo>
                  <a:cubicBezTo>
                    <a:pt x="1501" y="222"/>
                    <a:pt x="1435" y="332"/>
                    <a:pt x="1126" y="398"/>
                  </a:cubicBezTo>
                  <a:cubicBezTo>
                    <a:pt x="905" y="464"/>
                    <a:pt x="0" y="950"/>
                    <a:pt x="133" y="1126"/>
                  </a:cubicBezTo>
                  <a:cubicBezTo>
                    <a:pt x="184" y="1147"/>
                    <a:pt x="243" y="1156"/>
                    <a:pt x="307" y="1156"/>
                  </a:cubicBezTo>
                  <a:cubicBezTo>
                    <a:pt x="651" y="1156"/>
                    <a:pt x="1124" y="895"/>
                    <a:pt x="1236" y="840"/>
                  </a:cubicBezTo>
                  <a:cubicBezTo>
                    <a:pt x="1391" y="818"/>
                    <a:pt x="2516" y="773"/>
                    <a:pt x="2516" y="773"/>
                  </a:cubicBezTo>
                  <a:lnTo>
                    <a:pt x="3090" y="1"/>
                  </a:lnTo>
                  <a:close/>
                </a:path>
              </a:pathLst>
            </a:custGeom>
            <a:solidFill>
              <a:srgbClr val="F3B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9"/>
            <p:cNvSpPr/>
            <p:nvPr/>
          </p:nvSpPr>
          <p:spPr>
            <a:xfrm>
              <a:off x="7720319" y="2021781"/>
              <a:ext cx="37606" cy="14258"/>
            </a:xfrm>
            <a:custGeom>
              <a:rect b="b" l="l" r="r" t="t"/>
              <a:pathLst>
                <a:path extrusionOk="0" h="996" w="2627">
                  <a:moveTo>
                    <a:pt x="2627" y="1"/>
                  </a:moveTo>
                  <a:lnTo>
                    <a:pt x="2627" y="1"/>
                  </a:lnTo>
                  <a:cubicBezTo>
                    <a:pt x="1280" y="200"/>
                    <a:pt x="1214" y="310"/>
                    <a:pt x="971" y="376"/>
                  </a:cubicBezTo>
                  <a:cubicBezTo>
                    <a:pt x="751" y="420"/>
                    <a:pt x="0" y="840"/>
                    <a:pt x="111" y="972"/>
                  </a:cubicBezTo>
                  <a:cubicBezTo>
                    <a:pt x="157" y="989"/>
                    <a:pt x="209" y="996"/>
                    <a:pt x="263" y="996"/>
                  </a:cubicBezTo>
                  <a:cubicBezTo>
                    <a:pt x="570" y="996"/>
                    <a:pt x="966" y="770"/>
                    <a:pt x="1060" y="751"/>
                  </a:cubicBezTo>
                  <a:cubicBezTo>
                    <a:pt x="1170" y="707"/>
                    <a:pt x="2119" y="663"/>
                    <a:pt x="2119" y="663"/>
                  </a:cubicBezTo>
                  <a:lnTo>
                    <a:pt x="2627" y="1"/>
                  </a:lnTo>
                  <a:close/>
                </a:path>
              </a:pathLst>
            </a:custGeom>
            <a:solidFill>
              <a:srgbClr val="F3BD7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9"/>
            <p:cNvSpPr/>
            <p:nvPr/>
          </p:nvSpPr>
          <p:spPr>
            <a:xfrm>
              <a:off x="7748434" y="2031257"/>
              <a:ext cx="29718" cy="3908"/>
            </a:xfrm>
            <a:custGeom>
              <a:rect b="b" l="l" r="r" t="t"/>
              <a:pathLst>
                <a:path extrusionOk="0" h="273" w="2076">
                  <a:moveTo>
                    <a:pt x="1" y="1"/>
                  </a:moveTo>
                  <a:cubicBezTo>
                    <a:pt x="1" y="1"/>
                    <a:pt x="340" y="272"/>
                    <a:pt x="1189" y="272"/>
                  </a:cubicBezTo>
                  <a:cubicBezTo>
                    <a:pt x="1423" y="272"/>
                    <a:pt x="1695" y="252"/>
                    <a:pt x="2009" y="200"/>
                  </a:cubicBezTo>
                  <a:lnTo>
                    <a:pt x="2075" y="67"/>
                  </a:lnTo>
                  <a:lnTo>
                    <a:pt x="2075" y="67"/>
                  </a:lnTo>
                  <a:cubicBezTo>
                    <a:pt x="2075" y="67"/>
                    <a:pt x="1685" y="120"/>
                    <a:pt x="1175" y="120"/>
                  </a:cubicBezTo>
                  <a:cubicBezTo>
                    <a:pt x="811" y="120"/>
                    <a:pt x="387" y="93"/>
                    <a:pt x="1" y="1"/>
                  </a:cubicBezTo>
                  <a:close/>
                </a:path>
              </a:pathLst>
            </a:custGeom>
            <a:solidFill>
              <a:srgbClr val="E2A36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9"/>
            <p:cNvSpPr/>
            <p:nvPr/>
          </p:nvSpPr>
          <p:spPr>
            <a:xfrm>
              <a:off x="7977803" y="2010099"/>
              <a:ext cx="70458" cy="14229"/>
            </a:xfrm>
            <a:custGeom>
              <a:rect b="b" l="l" r="r" t="t"/>
              <a:pathLst>
                <a:path extrusionOk="0" h="994" w="4922">
                  <a:moveTo>
                    <a:pt x="88" y="0"/>
                  </a:moveTo>
                  <a:lnTo>
                    <a:pt x="0" y="773"/>
                  </a:lnTo>
                  <a:lnTo>
                    <a:pt x="4767" y="993"/>
                  </a:lnTo>
                  <a:lnTo>
                    <a:pt x="4922" y="133"/>
                  </a:lnTo>
                  <a:lnTo>
                    <a:pt x="88" y="0"/>
                  </a:ln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9"/>
            <p:cNvSpPr/>
            <p:nvPr/>
          </p:nvSpPr>
          <p:spPr>
            <a:xfrm>
              <a:off x="7765812" y="2227144"/>
              <a:ext cx="289406" cy="39051"/>
            </a:xfrm>
            <a:custGeom>
              <a:rect b="b" l="l" r="r" t="t"/>
              <a:pathLst>
                <a:path extrusionOk="0" h="2728" w="20217">
                  <a:moveTo>
                    <a:pt x="111" y="0"/>
                  </a:moveTo>
                  <a:cubicBezTo>
                    <a:pt x="45" y="287"/>
                    <a:pt x="23" y="552"/>
                    <a:pt x="0" y="817"/>
                  </a:cubicBezTo>
                  <a:cubicBezTo>
                    <a:pt x="1126" y="1335"/>
                    <a:pt x="4676" y="2728"/>
                    <a:pt x="10358" y="2728"/>
                  </a:cubicBezTo>
                  <a:cubicBezTo>
                    <a:pt x="13144" y="2728"/>
                    <a:pt x="16441" y="2393"/>
                    <a:pt x="20216" y="1457"/>
                  </a:cubicBezTo>
                  <a:cubicBezTo>
                    <a:pt x="20216" y="1214"/>
                    <a:pt x="20194" y="971"/>
                    <a:pt x="20172" y="728"/>
                  </a:cubicBezTo>
                  <a:cubicBezTo>
                    <a:pt x="16422" y="1698"/>
                    <a:pt x="13156" y="2042"/>
                    <a:pt x="10410" y="2042"/>
                  </a:cubicBezTo>
                  <a:cubicBezTo>
                    <a:pt x="3717" y="2042"/>
                    <a:pt x="111" y="0"/>
                    <a:pt x="111"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9"/>
            <p:cNvSpPr/>
            <p:nvPr/>
          </p:nvSpPr>
          <p:spPr>
            <a:xfrm>
              <a:off x="7804348" y="2618888"/>
              <a:ext cx="200639" cy="34929"/>
            </a:xfrm>
            <a:custGeom>
              <a:rect b="b" l="l" r="r" t="t"/>
              <a:pathLst>
                <a:path extrusionOk="0" h="2440" w="14016">
                  <a:moveTo>
                    <a:pt x="14015" y="0"/>
                  </a:moveTo>
                  <a:lnTo>
                    <a:pt x="14015" y="0"/>
                  </a:lnTo>
                  <a:cubicBezTo>
                    <a:pt x="11124" y="847"/>
                    <a:pt x="8582" y="1126"/>
                    <a:pt x="6484" y="1126"/>
                  </a:cubicBezTo>
                  <a:cubicBezTo>
                    <a:pt x="2400" y="1126"/>
                    <a:pt x="1" y="67"/>
                    <a:pt x="1" y="66"/>
                  </a:cubicBezTo>
                  <a:lnTo>
                    <a:pt x="1" y="66"/>
                  </a:lnTo>
                  <a:lnTo>
                    <a:pt x="67" y="1413"/>
                  </a:lnTo>
                  <a:cubicBezTo>
                    <a:pt x="67" y="1413"/>
                    <a:pt x="2392" y="2439"/>
                    <a:pt x="6348" y="2439"/>
                  </a:cubicBezTo>
                  <a:cubicBezTo>
                    <a:pt x="8364" y="2439"/>
                    <a:pt x="10803" y="2173"/>
                    <a:pt x="13574" y="1369"/>
                  </a:cubicBezTo>
                  <a:cubicBezTo>
                    <a:pt x="13574" y="1369"/>
                    <a:pt x="13750" y="861"/>
                    <a:pt x="14015"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9"/>
            <p:cNvSpPr/>
            <p:nvPr/>
          </p:nvSpPr>
          <p:spPr>
            <a:xfrm>
              <a:off x="7874492" y="1886890"/>
              <a:ext cx="6957" cy="6957"/>
            </a:xfrm>
            <a:custGeom>
              <a:rect b="b" l="l" r="r" t="t"/>
              <a:pathLst>
                <a:path extrusionOk="0" h="486" w="486">
                  <a:moveTo>
                    <a:pt x="243" y="0"/>
                  </a:moveTo>
                  <a:cubicBezTo>
                    <a:pt x="111" y="0"/>
                    <a:pt x="0" y="111"/>
                    <a:pt x="0" y="243"/>
                  </a:cubicBezTo>
                  <a:cubicBezTo>
                    <a:pt x="0" y="375"/>
                    <a:pt x="111" y="486"/>
                    <a:pt x="243" y="486"/>
                  </a:cubicBezTo>
                  <a:cubicBezTo>
                    <a:pt x="376" y="486"/>
                    <a:pt x="486" y="375"/>
                    <a:pt x="486" y="243"/>
                  </a:cubicBezTo>
                  <a:cubicBezTo>
                    <a:pt x="486" y="111"/>
                    <a:pt x="376" y="0"/>
                    <a:pt x="243"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9"/>
            <p:cNvSpPr/>
            <p:nvPr/>
          </p:nvSpPr>
          <p:spPr>
            <a:xfrm>
              <a:off x="7859318" y="1941860"/>
              <a:ext cx="7286" cy="6957"/>
            </a:xfrm>
            <a:custGeom>
              <a:rect b="b" l="l" r="r" t="t"/>
              <a:pathLst>
                <a:path extrusionOk="0" h="486" w="509">
                  <a:moveTo>
                    <a:pt x="244" y="0"/>
                  </a:moveTo>
                  <a:cubicBezTo>
                    <a:pt x="111" y="0"/>
                    <a:pt x="1" y="111"/>
                    <a:pt x="1" y="243"/>
                  </a:cubicBezTo>
                  <a:cubicBezTo>
                    <a:pt x="1" y="375"/>
                    <a:pt x="111" y="486"/>
                    <a:pt x="244" y="486"/>
                  </a:cubicBezTo>
                  <a:cubicBezTo>
                    <a:pt x="398" y="486"/>
                    <a:pt x="509" y="375"/>
                    <a:pt x="509" y="243"/>
                  </a:cubicBezTo>
                  <a:cubicBezTo>
                    <a:pt x="509" y="111"/>
                    <a:pt x="398" y="0"/>
                    <a:pt x="244"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9"/>
            <p:cNvSpPr/>
            <p:nvPr/>
          </p:nvSpPr>
          <p:spPr>
            <a:xfrm>
              <a:off x="7865015" y="2217338"/>
              <a:ext cx="6957" cy="6971"/>
            </a:xfrm>
            <a:custGeom>
              <a:rect b="b" l="l" r="r" t="t"/>
              <a:pathLst>
                <a:path extrusionOk="0" h="487" w="486">
                  <a:moveTo>
                    <a:pt x="243" y="1"/>
                  </a:moveTo>
                  <a:cubicBezTo>
                    <a:pt x="111" y="1"/>
                    <a:pt x="0" y="111"/>
                    <a:pt x="0" y="244"/>
                  </a:cubicBezTo>
                  <a:cubicBezTo>
                    <a:pt x="0" y="398"/>
                    <a:pt x="111" y="486"/>
                    <a:pt x="243" y="486"/>
                  </a:cubicBezTo>
                  <a:cubicBezTo>
                    <a:pt x="375" y="486"/>
                    <a:pt x="486" y="398"/>
                    <a:pt x="486" y="244"/>
                  </a:cubicBezTo>
                  <a:cubicBezTo>
                    <a:pt x="486" y="111"/>
                    <a:pt x="375" y="1"/>
                    <a:pt x="243"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9"/>
            <p:cNvSpPr/>
            <p:nvPr/>
          </p:nvSpPr>
          <p:spPr>
            <a:xfrm>
              <a:off x="7870698" y="2140223"/>
              <a:ext cx="7286" cy="7315"/>
            </a:xfrm>
            <a:custGeom>
              <a:rect b="b" l="l" r="r" t="t"/>
              <a:pathLst>
                <a:path extrusionOk="0" h="511" w="509">
                  <a:moveTo>
                    <a:pt x="299" y="0"/>
                  </a:moveTo>
                  <a:cubicBezTo>
                    <a:pt x="288" y="0"/>
                    <a:pt x="277" y="1"/>
                    <a:pt x="265" y="3"/>
                  </a:cubicBezTo>
                  <a:cubicBezTo>
                    <a:pt x="111" y="3"/>
                    <a:pt x="0" y="113"/>
                    <a:pt x="0" y="268"/>
                  </a:cubicBezTo>
                  <a:cubicBezTo>
                    <a:pt x="0" y="400"/>
                    <a:pt x="111" y="511"/>
                    <a:pt x="265" y="511"/>
                  </a:cubicBezTo>
                  <a:cubicBezTo>
                    <a:pt x="398" y="511"/>
                    <a:pt x="508" y="400"/>
                    <a:pt x="508" y="268"/>
                  </a:cubicBezTo>
                  <a:cubicBezTo>
                    <a:pt x="508" y="106"/>
                    <a:pt x="416" y="0"/>
                    <a:pt x="299" y="0"/>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9"/>
            <p:cNvSpPr/>
            <p:nvPr/>
          </p:nvSpPr>
          <p:spPr>
            <a:xfrm>
              <a:off x="7868494" y="2011989"/>
              <a:ext cx="6957" cy="6971"/>
            </a:xfrm>
            <a:custGeom>
              <a:rect b="b" l="l" r="r" t="t"/>
              <a:pathLst>
                <a:path extrusionOk="0" h="487" w="486">
                  <a:moveTo>
                    <a:pt x="243" y="1"/>
                  </a:moveTo>
                  <a:cubicBezTo>
                    <a:pt x="110" y="1"/>
                    <a:pt x="0" y="111"/>
                    <a:pt x="0" y="243"/>
                  </a:cubicBezTo>
                  <a:cubicBezTo>
                    <a:pt x="0" y="398"/>
                    <a:pt x="110" y="486"/>
                    <a:pt x="243" y="486"/>
                  </a:cubicBezTo>
                  <a:cubicBezTo>
                    <a:pt x="375" y="486"/>
                    <a:pt x="486" y="398"/>
                    <a:pt x="486" y="243"/>
                  </a:cubicBezTo>
                  <a:cubicBezTo>
                    <a:pt x="486" y="111"/>
                    <a:pt x="353" y="1"/>
                    <a:pt x="243" y="1"/>
                  </a:cubicBezTo>
                  <a:close/>
                </a:path>
              </a:pathLst>
            </a:custGeom>
            <a:solidFill>
              <a:srgbClr val="000000">
                <a:alpha val="1606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9"/>
            <p:cNvSpPr/>
            <p:nvPr/>
          </p:nvSpPr>
          <p:spPr>
            <a:xfrm>
              <a:off x="8082689" y="1170052"/>
              <a:ext cx="39180" cy="1995082"/>
            </a:xfrm>
            <a:custGeom>
              <a:rect b="b" l="l" r="r" t="t"/>
              <a:pathLst>
                <a:path extrusionOk="0" h="139370" w="2737">
                  <a:moveTo>
                    <a:pt x="0" y="0"/>
                  </a:moveTo>
                  <a:lnTo>
                    <a:pt x="0" y="139369"/>
                  </a:lnTo>
                  <a:lnTo>
                    <a:pt x="2737" y="139369"/>
                  </a:lnTo>
                  <a:lnTo>
                    <a:pt x="273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9"/>
            <p:cNvSpPr/>
            <p:nvPr/>
          </p:nvSpPr>
          <p:spPr>
            <a:xfrm>
              <a:off x="8102272" y="1169737"/>
              <a:ext cx="19912" cy="1995082"/>
            </a:xfrm>
            <a:custGeom>
              <a:rect b="b" l="l" r="r" t="t"/>
              <a:pathLst>
                <a:path extrusionOk="0" h="139370" w="1391">
                  <a:moveTo>
                    <a:pt x="0" y="0"/>
                  </a:moveTo>
                  <a:lnTo>
                    <a:pt x="0" y="139369"/>
                  </a:lnTo>
                  <a:lnTo>
                    <a:pt x="1391" y="139369"/>
                  </a:lnTo>
                  <a:lnTo>
                    <a:pt x="13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9"/>
            <p:cNvSpPr/>
            <p:nvPr/>
          </p:nvSpPr>
          <p:spPr>
            <a:xfrm>
              <a:off x="8055519" y="3140483"/>
              <a:ext cx="93835" cy="24965"/>
            </a:xfrm>
            <a:custGeom>
              <a:rect b="b" l="l" r="r" t="t"/>
              <a:pathLst>
                <a:path extrusionOk="0" h="1744" w="6555">
                  <a:moveTo>
                    <a:pt x="0" y="0"/>
                  </a:moveTo>
                  <a:lnTo>
                    <a:pt x="0" y="1744"/>
                  </a:lnTo>
                  <a:lnTo>
                    <a:pt x="6555" y="1744"/>
                  </a:lnTo>
                  <a:lnTo>
                    <a:pt x="65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9"/>
            <p:cNvSpPr/>
            <p:nvPr/>
          </p:nvSpPr>
          <p:spPr>
            <a:xfrm>
              <a:off x="8102587" y="3140154"/>
              <a:ext cx="47082" cy="24980"/>
            </a:xfrm>
            <a:custGeom>
              <a:rect b="b" l="l" r="r" t="t"/>
              <a:pathLst>
                <a:path extrusionOk="0" h="1745" w="3289">
                  <a:moveTo>
                    <a:pt x="0" y="1"/>
                  </a:moveTo>
                  <a:lnTo>
                    <a:pt x="0" y="1744"/>
                  </a:lnTo>
                  <a:lnTo>
                    <a:pt x="3289" y="1744"/>
                  </a:lnTo>
                  <a:lnTo>
                    <a:pt x="3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9"/>
            <p:cNvSpPr/>
            <p:nvPr/>
          </p:nvSpPr>
          <p:spPr>
            <a:xfrm>
              <a:off x="8055519" y="3162586"/>
              <a:ext cx="94150" cy="2548"/>
            </a:xfrm>
            <a:custGeom>
              <a:rect b="b" l="l" r="r" t="t"/>
              <a:pathLst>
                <a:path extrusionOk="0" h="178" w="6577">
                  <a:moveTo>
                    <a:pt x="0" y="1"/>
                  </a:moveTo>
                  <a:lnTo>
                    <a:pt x="0" y="177"/>
                  </a:lnTo>
                  <a:lnTo>
                    <a:pt x="6577" y="177"/>
                  </a:lnTo>
                  <a:lnTo>
                    <a:pt x="65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9"/>
            <p:cNvSpPr/>
            <p:nvPr/>
          </p:nvSpPr>
          <p:spPr>
            <a:xfrm>
              <a:off x="7683673" y="1378865"/>
              <a:ext cx="41399" cy="47096"/>
            </a:xfrm>
            <a:custGeom>
              <a:rect b="b" l="l" r="r" t="t"/>
              <a:pathLst>
                <a:path extrusionOk="0" h="3290" w="2892">
                  <a:moveTo>
                    <a:pt x="2270" y="0"/>
                  </a:moveTo>
                  <a:cubicBezTo>
                    <a:pt x="1684" y="0"/>
                    <a:pt x="652" y="202"/>
                    <a:pt x="376" y="332"/>
                  </a:cubicBezTo>
                  <a:cubicBezTo>
                    <a:pt x="0" y="2164"/>
                    <a:pt x="1038" y="3290"/>
                    <a:pt x="1038" y="3290"/>
                  </a:cubicBezTo>
                  <a:lnTo>
                    <a:pt x="2251" y="3290"/>
                  </a:lnTo>
                  <a:cubicBezTo>
                    <a:pt x="2891" y="2319"/>
                    <a:pt x="2671" y="597"/>
                    <a:pt x="2671" y="90"/>
                  </a:cubicBezTo>
                  <a:cubicBezTo>
                    <a:pt x="2630" y="26"/>
                    <a:pt x="2478" y="0"/>
                    <a:pt x="2270" y="0"/>
                  </a:cubicBezTo>
                  <a:close/>
                </a:path>
              </a:pathLst>
            </a:custGeom>
            <a:solidFill>
              <a:srgbClr val="E1A2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9"/>
            <p:cNvSpPr/>
            <p:nvPr/>
          </p:nvSpPr>
          <p:spPr>
            <a:xfrm>
              <a:off x="5776428" y="847807"/>
              <a:ext cx="76156" cy="75211"/>
            </a:xfrm>
            <a:custGeom>
              <a:rect b="b" l="l" r="r" t="t"/>
              <a:pathLst>
                <a:path extrusionOk="0" h="5254" w="5320">
                  <a:moveTo>
                    <a:pt x="2671" y="1"/>
                  </a:moveTo>
                  <a:cubicBezTo>
                    <a:pt x="1193" y="1"/>
                    <a:pt x="1" y="1170"/>
                    <a:pt x="1" y="2627"/>
                  </a:cubicBezTo>
                  <a:cubicBezTo>
                    <a:pt x="1" y="4061"/>
                    <a:pt x="1193" y="5253"/>
                    <a:pt x="2671" y="5253"/>
                  </a:cubicBezTo>
                  <a:cubicBezTo>
                    <a:pt x="4128" y="5253"/>
                    <a:pt x="5320" y="4061"/>
                    <a:pt x="5320" y="2627"/>
                  </a:cubicBezTo>
                  <a:cubicBezTo>
                    <a:pt x="5320" y="1170"/>
                    <a:pt x="4128" y="1"/>
                    <a:pt x="26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9"/>
            <p:cNvSpPr/>
            <p:nvPr/>
          </p:nvSpPr>
          <p:spPr>
            <a:xfrm>
              <a:off x="5795081" y="866131"/>
              <a:ext cx="39495" cy="315302"/>
            </a:xfrm>
            <a:custGeom>
              <a:rect b="b" l="l" r="r" t="t"/>
              <a:pathLst>
                <a:path extrusionOk="0" h="22026" w="2759">
                  <a:moveTo>
                    <a:pt x="1368" y="1"/>
                  </a:moveTo>
                  <a:cubicBezTo>
                    <a:pt x="618" y="1"/>
                    <a:pt x="0" y="596"/>
                    <a:pt x="0" y="1347"/>
                  </a:cubicBezTo>
                  <a:cubicBezTo>
                    <a:pt x="0" y="1391"/>
                    <a:pt x="0" y="1457"/>
                    <a:pt x="44" y="1501"/>
                  </a:cubicBezTo>
                  <a:lnTo>
                    <a:pt x="44" y="22026"/>
                  </a:lnTo>
                  <a:lnTo>
                    <a:pt x="2759" y="22026"/>
                  </a:lnTo>
                  <a:lnTo>
                    <a:pt x="2715" y="1435"/>
                  </a:lnTo>
                  <a:lnTo>
                    <a:pt x="2715" y="1347"/>
                  </a:lnTo>
                  <a:cubicBezTo>
                    <a:pt x="2715" y="596"/>
                    <a:pt x="2097" y="1"/>
                    <a:pt x="13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9"/>
            <p:cNvSpPr/>
            <p:nvPr/>
          </p:nvSpPr>
          <p:spPr>
            <a:xfrm>
              <a:off x="5815608" y="866131"/>
              <a:ext cx="18338" cy="315302"/>
            </a:xfrm>
            <a:custGeom>
              <a:rect b="b" l="l" r="r" t="t"/>
              <a:pathLst>
                <a:path extrusionOk="0" h="22026" w="1281">
                  <a:moveTo>
                    <a:pt x="1" y="1"/>
                  </a:moveTo>
                  <a:lnTo>
                    <a:pt x="1" y="22026"/>
                  </a:lnTo>
                  <a:lnTo>
                    <a:pt x="1281" y="22026"/>
                  </a:lnTo>
                  <a:lnTo>
                    <a:pt x="1281" y="1435"/>
                  </a:lnTo>
                  <a:lnTo>
                    <a:pt x="1281" y="1347"/>
                  </a:lnTo>
                  <a:cubicBezTo>
                    <a:pt x="1281" y="619"/>
                    <a:pt x="729" y="4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9"/>
            <p:cNvSpPr/>
            <p:nvPr/>
          </p:nvSpPr>
          <p:spPr>
            <a:xfrm>
              <a:off x="7627114" y="847807"/>
              <a:ext cx="75841" cy="75211"/>
            </a:xfrm>
            <a:custGeom>
              <a:rect b="b" l="l" r="r" t="t"/>
              <a:pathLst>
                <a:path extrusionOk="0" h="5254" w="5298">
                  <a:moveTo>
                    <a:pt x="2649" y="1"/>
                  </a:moveTo>
                  <a:cubicBezTo>
                    <a:pt x="1193" y="1"/>
                    <a:pt x="1" y="1170"/>
                    <a:pt x="1" y="2627"/>
                  </a:cubicBezTo>
                  <a:cubicBezTo>
                    <a:pt x="1" y="4061"/>
                    <a:pt x="1193" y="5253"/>
                    <a:pt x="2649" y="5253"/>
                  </a:cubicBezTo>
                  <a:cubicBezTo>
                    <a:pt x="4106" y="5253"/>
                    <a:pt x="5298" y="4061"/>
                    <a:pt x="5298" y="2627"/>
                  </a:cubicBezTo>
                  <a:cubicBezTo>
                    <a:pt x="5298" y="1170"/>
                    <a:pt x="4106" y="1"/>
                    <a:pt x="26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9"/>
            <p:cNvSpPr/>
            <p:nvPr/>
          </p:nvSpPr>
          <p:spPr>
            <a:xfrm>
              <a:off x="7645767" y="866131"/>
              <a:ext cx="39495" cy="315302"/>
            </a:xfrm>
            <a:custGeom>
              <a:rect b="b" l="l" r="r" t="t"/>
              <a:pathLst>
                <a:path extrusionOk="0" h="22026" w="2759">
                  <a:moveTo>
                    <a:pt x="1346" y="1"/>
                  </a:moveTo>
                  <a:cubicBezTo>
                    <a:pt x="596" y="1"/>
                    <a:pt x="0" y="596"/>
                    <a:pt x="0" y="1347"/>
                  </a:cubicBezTo>
                  <a:cubicBezTo>
                    <a:pt x="0" y="1391"/>
                    <a:pt x="0" y="1457"/>
                    <a:pt x="22" y="1501"/>
                  </a:cubicBezTo>
                  <a:lnTo>
                    <a:pt x="22" y="22026"/>
                  </a:lnTo>
                  <a:lnTo>
                    <a:pt x="2759" y="22026"/>
                  </a:lnTo>
                  <a:lnTo>
                    <a:pt x="2693" y="1435"/>
                  </a:lnTo>
                  <a:lnTo>
                    <a:pt x="2693" y="1347"/>
                  </a:lnTo>
                  <a:cubicBezTo>
                    <a:pt x="2693" y="596"/>
                    <a:pt x="2097" y="1"/>
                    <a:pt x="13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9"/>
            <p:cNvSpPr/>
            <p:nvPr/>
          </p:nvSpPr>
          <p:spPr>
            <a:xfrm>
              <a:off x="7666295" y="866131"/>
              <a:ext cx="18023" cy="315302"/>
            </a:xfrm>
            <a:custGeom>
              <a:rect b="b" l="l" r="r" t="t"/>
              <a:pathLst>
                <a:path extrusionOk="0" h="22026" w="1259">
                  <a:moveTo>
                    <a:pt x="1" y="1"/>
                  </a:moveTo>
                  <a:lnTo>
                    <a:pt x="1" y="22026"/>
                  </a:lnTo>
                  <a:lnTo>
                    <a:pt x="1259" y="22026"/>
                  </a:lnTo>
                  <a:lnTo>
                    <a:pt x="1259" y="1435"/>
                  </a:lnTo>
                  <a:lnTo>
                    <a:pt x="1259" y="1347"/>
                  </a:lnTo>
                  <a:cubicBezTo>
                    <a:pt x="1259" y="619"/>
                    <a:pt x="707" y="45"/>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9"/>
            <p:cNvSpPr/>
            <p:nvPr/>
          </p:nvSpPr>
          <p:spPr>
            <a:xfrm>
              <a:off x="5320238" y="1161521"/>
              <a:ext cx="2840497" cy="38880"/>
            </a:xfrm>
            <a:custGeom>
              <a:rect b="b" l="l" r="r" t="t"/>
              <a:pathLst>
                <a:path extrusionOk="0" h="2716" w="198428">
                  <a:moveTo>
                    <a:pt x="1" y="1"/>
                  </a:moveTo>
                  <a:lnTo>
                    <a:pt x="1" y="2715"/>
                  </a:lnTo>
                  <a:lnTo>
                    <a:pt x="198427" y="2715"/>
                  </a:lnTo>
                  <a:lnTo>
                    <a:pt x="1984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9"/>
            <p:cNvSpPr/>
            <p:nvPr/>
          </p:nvSpPr>
          <p:spPr>
            <a:xfrm>
              <a:off x="5320238" y="1180789"/>
              <a:ext cx="2840497" cy="19926"/>
            </a:xfrm>
            <a:custGeom>
              <a:rect b="b" l="l" r="r" t="t"/>
              <a:pathLst>
                <a:path extrusionOk="0" h="1392" w="198428">
                  <a:moveTo>
                    <a:pt x="1" y="1"/>
                  </a:moveTo>
                  <a:lnTo>
                    <a:pt x="1" y="1391"/>
                  </a:lnTo>
                  <a:lnTo>
                    <a:pt x="198427" y="1391"/>
                  </a:lnTo>
                  <a:lnTo>
                    <a:pt x="1984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9"/>
            <p:cNvSpPr/>
            <p:nvPr/>
          </p:nvSpPr>
          <p:spPr>
            <a:xfrm>
              <a:off x="5353091" y="1161521"/>
              <a:ext cx="38880" cy="2003613"/>
            </a:xfrm>
            <a:custGeom>
              <a:rect b="b" l="l" r="r" t="t"/>
              <a:pathLst>
                <a:path extrusionOk="0" h="139966" w="2716">
                  <a:moveTo>
                    <a:pt x="1" y="1"/>
                  </a:moveTo>
                  <a:lnTo>
                    <a:pt x="1" y="139965"/>
                  </a:lnTo>
                  <a:lnTo>
                    <a:pt x="2715" y="139965"/>
                  </a:lnTo>
                  <a:lnTo>
                    <a:pt x="271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9"/>
            <p:cNvSpPr/>
            <p:nvPr/>
          </p:nvSpPr>
          <p:spPr>
            <a:xfrm>
              <a:off x="5372373" y="1161521"/>
              <a:ext cx="19912" cy="2003928"/>
            </a:xfrm>
            <a:custGeom>
              <a:rect b="b" l="l" r="r" t="t"/>
              <a:pathLst>
                <a:path extrusionOk="0" h="139988" w="1391">
                  <a:moveTo>
                    <a:pt x="0" y="1"/>
                  </a:moveTo>
                  <a:lnTo>
                    <a:pt x="0" y="139988"/>
                  </a:lnTo>
                  <a:lnTo>
                    <a:pt x="1391" y="139988"/>
                  </a:lnTo>
                  <a:lnTo>
                    <a:pt x="139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9"/>
            <p:cNvSpPr/>
            <p:nvPr/>
          </p:nvSpPr>
          <p:spPr>
            <a:xfrm>
              <a:off x="5325606" y="3140483"/>
              <a:ext cx="93849" cy="24965"/>
            </a:xfrm>
            <a:custGeom>
              <a:rect b="b" l="l" r="r" t="t"/>
              <a:pathLst>
                <a:path extrusionOk="0" h="1744" w="6556">
                  <a:moveTo>
                    <a:pt x="1" y="0"/>
                  </a:moveTo>
                  <a:lnTo>
                    <a:pt x="1" y="1744"/>
                  </a:lnTo>
                  <a:lnTo>
                    <a:pt x="6556" y="1744"/>
                  </a:lnTo>
                  <a:lnTo>
                    <a:pt x="655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9"/>
            <p:cNvSpPr/>
            <p:nvPr/>
          </p:nvSpPr>
          <p:spPr>
            <a:xfrm>
              <a:off x="5372688" y="3140154"/>
              <a:ext cx="47082" cy="24980"/>
            </a:xfrm>
            <a:custGeom>
              <a:rect b="b" l="l" r="r" t="t"/>
              <a:pathLst>
                <a:path extrusionOk="0" h="1745" w="3289">
                  <a:moveTo>
                    <a:pt x="0" y="1"/>
                  </a:moveTo>
                  <a:lnTo>
                    <a:pt x="0" y="1744"/>
                  </a:lnTo>
                  <a:lnTo>
                    <a:pt x="3289" y="1744"/>
                  </a:lnTo>
                  <a:lnTo>
                    <a:pt x="32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9"/>
            <p:cNvSpPr/>
            <p:nvPr/>
          </p:nvSpPr>
          <p:spPr>
            <a:xfrm>
              <a:off x="5325606" y="3162586"/>
              <a:ext cx="94164" cy="2548"/>
            </a:xfrm>
            <a:custGeom>
              <a:rect b="b" l="l" r="r" t="t"/>
              <a:pathLst>
                <a:path extrusionOk="0" h="178" w="6578">
                  <a:moveTo>
                    <a:pt x="1" y="1"/>
                  </a:moveTo>
                  <a:lnTo>
                    <a:pt x="1" y="177"/>
                  </a:lnTo>
                  <a:lnTo>
                    <a:pt x="6578" y="177"/>
                  </a:lnTo>
                  <a:lnTo>
                    <a:pt x="65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29"/>
            <p:cNvSpPr/>
            <p:nvPr/>
          </p:nvSpPr>
          <p:spPr>
            <a:xfrm>
              <a:off x="5262749" y="1154263"/>
              <a:ext cx="73937" cy="53080"/>
            </a:xfrm>
            <a:custGeom>
              <a:rect b="b" l="l" r="r" t="t"/>
              <a:pathLst>
                <a:path extrusionOk="0" h="3708" w="5165">
                  <a:moveTo>
                    <a:pt x="0" y="0"/>
                  </a:moveTo>
                  <a:lnTo>
                    <a:pt x="0" y="3708"/>
                  </a:lnTo>
                  <a:lnTo>
                    <a:pt x="5164" y="3708"/>
                  </a:lnTo>
                  <a:lnTo>
                    <a:pt x="51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9"/>
            <p:cNvSpPr/>
            <p:nvPr/>
          </p:nvSpPr>
          <p:spPr>
            <a:xfrm>
              <a:off x="5324346" y="1154263"/>
              <a:ext cx="12340" cy="53080"/>
            </a:xfrm>
            <a:custGeom>
              <a:rect b="b" l="l" r="r" t="t"/>
              <a:pathLst>
                <a:path extrusionOk="0" h="3708" w="862">
                  <a:moveTo>
                    <a:pt x="1" y="0"/>
                  </a:moveTo>
                  <a:lnTo>
                    <a:pt x="1" y="3708"/>
                  </a:lnTo>
                  <a:lnTo>
                    <a:pt x="861" y="3708"/>
                  </a:lnTo>
                  <a:lnTo>
                    <a:pt x="8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9"/>
            <p:cNvSpPr/>
            <p:nvPr/>
          </p:nvSpPr>
          <p:spPr>
            <a:xfrm>
              <a:off x="5262749" y="1180474"/>
              <a:ext cx="73937" cy="26869"/>
            </a:xfrm>
            <a:custGeom>
              <a:rect b="b" l="l" r="r" t="t"/>
              <a:pathLst>
                <a:path extrusionOk="0" h="1877" w="5165">
                  <a:moveTo>
                    <a:pt x="0" y="1"/>
                  </a:moveTo>
                  <a:lnTo>
                    <a:pt x="0" y="1877"/>
                  </a:lnTo>
                  <a:lnTo>
                    <a:pt x="5164" y="1877"/>
                  </a:lnTo>
                  <a:lnTo>
                    <a:pt x="516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29"/>
            <p:cNvSpPr/>
            <p:nvPr/>
          </p:nvSpPr>
          <p:spPr>
            <a:xfrm>
              <a:off x="8138919" y="1154263"/>
              <a:ext cx="73937" cy="53080"/>
            </a:xfrm>
            <a:custGeom>
              <a:rect b="b" l="l" r="r" t="t"/>
              <a:pathLst>
                <a:path extrusionOk="0" h="3708" w="5165">
                  <a:moveTo>
                    <a:pt x="0" y="0"/>
                  </a:moveTo>
                  <a:lnTo>
                    <a:pt x="0" y="3708"/>
                  </a:lnTo>
                  <a:lnTo>
                    <a:pt x="5165" y="3708"/>
                  </a:lnTo>
                  <a:lnTo>
                    <a:pt x="51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9"/>
            <p:cNvSpPr/>
            <p:nvPr/>
          </p:nvSpPr>
          <p:spPr>
            <a:xfrm>
              <a:off x="8200530" y="1154263"/>
              <a:ext cx="12325" cy="53080"/>
            </a:xfrm>
            <a:custGeom>
              <a:rect b="b" l="l" r="r" t="t"/>
              <a:pathLst>
                <a:path extrusionOk="0" h="3708" w="861">
                  <a:moveTo>
                    <a:pt x="0" y="0"/>
                  </a:moveTo>
                  <a:lnTo>
                    <a:pt x="0" y="3708"/>
                  </a:lnTo>
                  <a:lnTo>
                    <a:pt x="861" y="3708"/>
                  </a:lnTo>
                  <a:lnTo>
                    <a:pt x="861" y="0"/>
                  </a:lnTo>
                  <a:close/>
                </a:path>
              </a:pathLst>
            </a:custGeom>
            <a:solidFill>
              <a:srgbClr val="4C62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9"/>
            <p:cNvSpPr/>
            <p:nvPr/>
          </p:nvSpPr>
          <p:spPr>
            <a:xfrm>
              <a:off x="8138919" y="1180474"/>
              <a:ext cx="73937" cy="26869"/>
            </a:xfrm>
            <a:custGeom>
              <a:rect b="b" l="l" r="r" t="t"/>
              <a:pathLst>
                <a:path extrusionOk="0" h="1877" w="5165">
                  <a:moveTo>
                    <a:pt x="0" y="1"/>
                  </a:moveTo>
                  <a:lnTo>
                    <a:pt x="0" y="1877"/>
                  </a:lnTo>
                  <a:lnTo>
                    <a:pt x="5165" y="1877"/>
                  </a:lnTo>
                  <a:lnTo>
                    <a:pt x="516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9"/>
            <p:cNvSpPr/>
            <p:nvPr/>
          </p:nvSpPr>
          <p:spPr>
            <a:xfrm>
              <a:off x="7694409" y="1153934"/>
              <a:ext cx="28773" cy="57203"/>
            </a:xfrm>
            <a:custGeom>
              <a:rect b="b" l="l" r="r" t="t"/>
              <a:pathLst>
                <a:path extrusionOk="0" h="3996" w="2010">
                  <a:moveTo>
                    <a:pt x="1" y="1"/>
                  </a:moveTo>
                  <a:lnTo>
                    <a:pt x="1" y="3996"/>
                  </a:lnTo>
                  <a:lnTo>
                    <a:pt x="2009" y="3996"/>
                  </a:lnTo>
                  <a:lnTo>
                    <a:pt x="200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9"/>
            <p:cNvSpPr/>
            <p:nvPr/>
          </p:nvSpPr>
          <p:spPr>
            <a:xfrm>
              <a:off x="7657448" y="1191539"/>
              <a:ext cx="98902" cy="218948"/>
            </a:xfrm>
            <a:custGeom>
              <a:rect b="b" l="l" r="r" t="t"/>
              <a:pathLst>
                <a:path extrusionOk="0" h="15295" w="6909">
                  <a:moveTo>
                    <a:pt x="3576" y="2869"/>
                  </a:moveTo>
                  <a:cubicBezTo>
                    <a:pt x="4414" y="6290"/>
                    <a:pt x="5584" y="12381"/>
                    <a:pt x="4260" y="14103"/>
                  </a:cubicBezTo>
                  <a:cubicBezTo>
                    <a:pt x="4039" y="14390"/>
                    <a:pt x="3797" y="14522"/>
                    <a:pt x="3421" y="14522"/>
                  </a:cubicBezTo>
                  <a:cubicBezTo>
                    <a:pt x="3068" y="14522"/>
                    <a:pt x="2803" y="14390"/>
                    <a:pt x="2605" y="14103"/>
                  </a:cubicBezTo>
                  <a:cubicBezTo>
                    <a:pt x="1325" y="12403"/>
                    <a:pt x="2627" y="6312"/>
                    <a:pt x="3576" y="2869"/>
                  </a:cubicBezTo>
                  <a:close/>
                  <a:moveTo>
                    <a:pt x="3598" y="0"/>
                  </a:moveTo>
                  <a:lnTo>
                    <a:pt x="3201" y="1258"/>
                  </a:lnTo>
                  <a:cubicBezTo>
                    <a:pt x="2870" y="2340"/>
                    <a:pt x="1" y="11940"/>
                    <a:pt x="1965" y="14588"/>
                  </a:cubicBezTo>
                  <a:cubicBezTo>
                    <a:pt x="2318" y="15052"/>
                    <a:pt x="2825" y="15294"/>
                    <a:pt x="3421" y="15294"/>
                  </a:cubicBezTo>
                  <a:cubicBezTo>
                    <a:pt x="4039" y="15294"/>
                    <a:pt x="4525" y="15052"/>
                    <a:pt x="4900" y="14610"/>
                  </a:cubicBezTo>
                  <a:cubicBezTo>
                    <a:pt x="6908" y="11940"/>
                    <a:pt x="4260" y="2362"/>
                    <a:pt x="3951" y="1280"/>
                  </a:cubicBezTo>
                  <a:lnTo>
                    <a:pt x="3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9"/>
            <p:cNvSpPr/>
            <p:nvPr/>
          </p:nvSpPr>
          <p:spPr>
            <a:xfrm>
              <a:off x="5691139" y="1153934"/>
              <a:ext cx="29074" cy="57203"/>
            </a:xfrm>
            <a:custGeom>
              <a:rect b="b" l="l" r="r" t="t"/>
              <a:pathLst>
                <a:path extrusionOk="0" h="3996" w="2031">
                  <a:moveTo>
                    <a:pt x="0" y="1"/>
                  </a:moveTo>
                  <a:lnTo>
                    <a:pt x="0" y="3996"/>
                  </a:lnTo>
                  <a:lnTo>
                    <a:pt x="2031" y="3996"/>
                  </a:lnTo>
                  <a:lnTo>
                    <a:pt x="20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9"/>
            <p:cNvSpPr/>
            <p:nvPr/>
          </p:nvSpPr>
          <p:spPr>
            <a:xfrm>
              <a:off x="5654493" y="1191539"/>
              <a:ext cx="98888" cy="218948"/>
            </a:xfrm>
            <a:custGeom>
              <a:rect b="b" l="l" r="r" t="t"/>
              <a:pathLst>
                <a:path extrusionOk="0" h="15295" w="6908">
                  <a:moveTo>
                    <a:pt x="3553" y="2869"/>
                  </a:moveTo>
                  <a:cubicBezTo>
                    <a:pt x="4414" y="6290"/>
                    <a:pt x="5562" y="12381"/>
                    <a:pt x="4260" y="14103"/>
                  </a:cubicBezTo>
                  <a:cubicBezTo>
                    <a:pt x="4039" y="14390"/>
                    <a:pt x="3796" y="14522"/>
                    <a:pt x="3421" y="14522"/>
                  </a:cubicBezTo>
                  <a:cubicBezTo>
                    <a:pt x="3068" y="14522"/>
                    <a:pt x="2781" y="14390"/>
                    <a:pt x="2604" y="14103"/>
                  </a:cubicBezTo>
                  <a:cubicBezTo>
                    <a:pt x="1324" y="12403"/>
                    <a:pt x="2626" y="6312"/>
                    <a:pt x="3553" y="2869"/>
                  </a:cubicBezTo>
                  <a:close/>
                  <a:moveTo>
                    <a:pt x="3598" y="0"/>
                  </a:moveTo>
                  <a:lnTo>
                    <a:pt x="3200" y="1258"/>
                  </a:lnTo>
                  <a:cubicBezTo>
                    <a:pt x="2869" y="2340"/>
                    <a:pt x="0" y="11940"/>
                    <a:pt x="1964" y="14588"/>
                  </a:cubicBezTo>
                  <a:cubicBezTo>
                    <a:pt x="2317" y="15052"/>
                    <a:pt x="2825" y="15294"/>
                    <a:pt x="3421" y="15294"/>
                  </a:cubicBezTo>
                  <a:cubicBezTo>
                    <a:pt x="4017" y="15294"/>
                    <a:pt x="4524" y="15052"/>
                    <a:pt x="4878" y="14610"/>
                  </a:cubicBezTo>
                  <a:cubicBezTo>
                    <a:pt x="6908" y="11940"/>
                    <a:pt x="4260" y="2362"/>
                    <a:pt x="3951" y="1280"/>
                  </a:cubicBezTo>
                  <a:lnTo>
                    <a:pt x="3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9"/>
            <p:cNvSpPr/>
            <p:nvPr/>
          </p:nvSpPr>
          <p:spPr>
            <a:xfrm>
              <a:off x="6943459" y="1153934"/>
              <a:ext cx="29074" cy="57203"/>
            </a:xfrm>
            <a:custGeom>
              <a:rect b="b" l="l" r="r" t="t"/>
              <a:pathLst>
                <a:path extrusionOk="0" h="3996" w="2031">
                  <a:moveTo>
                    <a:pt x="1" y="1"/>
                  </a:moveTo>
                  <a:lnTo>
                    <a:pt x="1" y="3996"/>
                  </a:lnTo>
                  <a:lnTo>
                    <a:pt x="2031" y="3996"/>
                  </a:lnTo>
                  <a:lnTo>
                    <a:pt x="20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9"/>
            <p:cNvSpPr/>
            <p:nvPr/>
          </p:nvSpPr>
          <p:spPr>
            <a:xfrm>
              <a:off x="6906812" y="1191539"/>
              <a:ext cx="98902" cy="218948"/>
            </a:xfrm>
            <a:custGeom>
              <a:rect b="b" l="l" r="r" t="t"/>
              <a:pathLst>
                <a:path extrusionOk="0" h="15295" w="6909">
                  <a:moveTo>
                    <a:pt x="3554" y="2869"/>
                  </a:moveTo>
                  <a:cubicBezTo>
                    <a:pt x="4414" y="6290"/>
                    <a:pt x="5562" y="12381"/>
                    <a:pt x="4260" y="14103"/>
                  </a:cubicBezTo>
                  <a:cubicBezTo>
                    <a:pt x="4039" y="14390"/>
                    <a:pt x="3774" y="14522"/>
                    <a:pt x="3421" y="14522"/>
                  </a:cubicBezTo>
                  <a:cubicBezTo>
                    <a:pt x="3068" y="14522"/>
                    <a:pt x="2781" y="14390"/>
                    <a:pt x="2605" y="14103"/>
                  </a:cubicBezTo>
                  <a:cubicBezTo>
                    <a:pt x="1325" y="12403"/>
                    <a:pt x="2627" y="6312"/>
                    <a:pt x="3554" y="2869"/>
                  </a:cubicBezTo>
                  <a:close/>
                  <a:moveTo>
                    <a:pt x="3598" y="0"/>
                  </a:moveTo>
                  <a:lnTo>
                    <a:pt x="3201" y="1258"/>
                  </a:lnTo>
                  <a:cubicBezTo>
                    <a:pt x="2870" y="2340"/>
                    <a:pt x="1" y="11940"/>
                    <a:pt x="1965" y="14588"/>
                  </a:cubicBezTo>
                  <a:cubicBezTo>
                    <a:pt x="2318" y="15052"/>
                    <a:pt x="2803" y="15294"/>
                    <a:pt x="3421" y="15294"/>
                  </a:cubicBezTo>
                  <a:cubicBezTo>
                    <a:pt x="4039" y="15294"/>
                    <a:pt x="4525" y="15052"/>
                    <a:pt x="4878" y="14610"/>
                  </a:cubicBezTo>
                  <a:cubicBezTo>
                    <a:pt x="6908" y="11940"/>
                    <a:pt x="4260" y="2362"/>
                    <a:pt x="3951" y="1280"/>
                  </a:cubicBezTo>
                  <a:lnTo>
                    <a:pt x="3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9"/>
            <p:cNvSpPr/>
            <p:nvPr/>
          </p:nvSpPr>
          <p:spPr>
            <a:xfrm>
              <a:off x="7699777" y="1391606"/>
              <a:ext cx="33826" cy="36890"/>
            </a:xfrm>
            <a:custGeom>
              <a:rect b="b" l="l" r="r" t="t"/>
              <a:pathLst>
                <a:path extrusionOk="0" h="2577" w="2363">
                  <a:moveTo>
                    <a:pt x="1488" y="1"/>
                  </a:moveTo>
                  <a:cubicBezTo>
                    <a:pt x="1460" y="1"/>
                    <a:pt x="1435" y="6"/>
                    <a:pt x="1413" y="16"/>
                  </a:cubicBezTo>
                  <a:cubicBezTo>
                    <a:pt x="1193" y="127"/>
                    <a:pt x="1744" y="723"/>
                    <a:pt x="1744" y="723"/>
                  </a:cubicBezTo>
                  <a:lnTo>
                    <a:pt x="1391" y="1230"/>
                  </a:lnTo>
                  <a:cubicBezTo>
                    <a:pt x="1" y="1230"/>
                    <a:pt x="310" y="2576"/>
                    <a:pt x="310" y="2576"/>
                  </a:cubicBezTo>
                  <a:lnTo>
                    <a:pt x="1082" y="2400"/>
                  </a:lnTo>
                  <a:cubicBezTo>
                    <a:pt x="1766" y="1958"/>
                    <a:pt x="2362" y="899"/>
                    <a:pt x="2318" y="612"/>
                  </a:cubicBezTo>
                  <a:cubicBezTo>
                    <a:pt x="2298" y="433"/>
                    <a:pt x="1756" y="1"/>
                    <a:pt x="1488"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9"/>
            <p:cNvSpPr/>
            <p:nvPr/>
          </p:nvSpPr>
          <p:spPr>
            <a:xfrm>
              <a:off x="7690616" y="1411546"/>
              <a:ext cx="18481" cy="16004"/>
            </a:xfrm>
            <a:custGeom>
              <a:rect b="b" l="l" r="r" t="t"/>
              <a:pathLst>
                <a:path extrusionOk="0" h="1118" w="1291">
                  <a:moveTo>
                    <a:pt x="213" y="1"/>
                  </a:moveTo>
                  <a:cubicBezTo>
                    <a:pt x="147" y="1"/>
                    <a:pt x="76" y="5"/>
                    <a:pt x="1" y="14"/>
                  </a:cubicBezTo>
                  <a:cubicBezTo>
                    <a:pt x="45" y="36"/>
                    <a:pt x="155" y="543"/>
                    <a:pt x="553" y="1007"/>
                  </a:cubicBezTo>
                  <a:lnTo>
                    <a:pt x="1193" y="1117"/>
                  </a:lnTo>
                  <a:cubicBezTo>
                    <a:pt x="1193" y="1117"/>
                    <a:pt x="1291" y="1"/>
                    <a:pt x="213"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9"/>
            <p:cNvSpPr/>
            <p:nvPr/>
          </p:nvSpPr>
          <p:spPr>
            <a:xfrm>
              <a:off x="7710528" y="1376933"/>
              <a:ext cx="13914" cy="24106"/>
            </a:xfrm>
            <a:custGeom>
              <a:rect b="b" l="l" r="r" t="t"/>
              <a:pathLst>
                <a:path extrusionOk="0" h="1684" w="972">
                  <a:moveTo>
                    <a:pt x="522" y="0"/>
                  </a:moveTo>
                  <a:cubicBezTo>
                    <a:pt x="150" y="0"/>
                    <a:pt x="130" y="638"/>
                    <a:pt x="111" y="776"/>
                  </a:cubicBezTo>
                  <a:cubicBezTo>
                    <a:pt x="44" y="909"/>
                    <a:pt x="0" y="1681"/>
                    <a:pt x="309" y="1681"/>
                  </a:cubicBezTo>
                  <a:cubicBezTo>
                    <a:pt x="317" y="1683"/>
                    <a:pt x="325" y="1683"/>
                    <a:pt x="333" y="1683"/>
                  </a:cubicBezTo>
                  <a:cubicBezTo>
                    <a:pt x="574" y="1683"/>
                    <a:pt x="575" y="1015"/>
                    <a:pt x="596" y="887"/>
                  </a:cubicBezTo>
                  <a:cubicBezTo>
                    <a:pt x="640" y="754"/>
                    <a:pt x="971" y="136"/>
                    <a:pt x="662" y="26"/>
                  </a:cubicBezTo>
                  <a:cubicBezTo>
                    <a:pt x="611" y="8"/>
                    <a:pt x="564" y="0"/>
                    <a:pt x="522"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9"/>
            <p:cNvSpPr/>
            <p:nvPr/>
          </p:nvSpPr>
          <p:spPr>
            <a:xfrm>
              <a:off x="7702798" y="1375201"/>
              <a:ext cx="12168" cy="27070"/>
            </a:xfrm>
            <a:custGeom>
              <a:rect b="b" l="l" r="r" t="t"/>
              <a:pathLst>
                <a:path extrusionOk="0" h="1891" w="850">
                  <a:moveTo>
                    <a:pt x="414" y="1"/>
                  </a:moveTo>
                  <a:cubicBezTo>
                    <a:pt x="0" y="1"/>
                    <a:pt x="74" y="754"/>
                    <a:pt x="33" y="897"/>
                  </a:cubicBezTo>
                  <a:cubicBezTo>
                    <a:pt x="11" y="1030"/>
                    <a:pt x="11" y="1891"/>
                    <a:pt x="320" y="1891"/>
                  </a:cubicBezTo>
                  <a:cubicBezTo>
                    <a:pt x="629" y="1891"/>
                    <a:pt x="562" y="1096"/>
                    <a:pt x="562" y="964"/>
                  </a:cubicBezTo>
                  <a:cubicBezTo>
                    <a:pt x="562" y="809"/>
                    <a:pt x="849" y="103"/>
                    <a:pt x="518" y="15"/>
                  </a:cubicBezTo>
                  <a:cubicBezTo>
                    <a:pt x="481" y="5"/>
                    <a:pt x="446" y="1"/>
                    <a:pt x="414" y="1"/>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9"/>
            <p:cNvSpPr/>
            <p:nvPr/>
          </p:nvSpPr>
          <p:spPr>
            <a:xfrm>
              <a:off x="7693149" y="1377305"/>
              <a:ext cx="11710" cy="23391"/>
            </a:xfrm>
            <a:custGeom>
              <a:rect b="b" l="l" r="r" t="t"/>
              <a:pathLst>
                <a:path extrusionOk="0" h="1634" w="818">
                  <a:moveTo>
                    <a:pt x="486" y="0"/>
                  </a:moveTo>
                  <a:cubicBezTo>
                    <a:pt x="0" y="0"/>
                    <a:pt x="133" y="596"/>
                    <a:pt x="133" y="750"/>
                  </a:cubicBezTo>
                  <a:cubicBezTo>
                    <a:pt x="133" y="881"/>
                    <a:pt x="197" y="1634"/>
                    <a:pt x="453" y="1634"/>
                  </a:cubicBezTo>
                  <a:cubicBezTo>
                    <a:pt x="457" y="1634"/>
                    <a:pt x="460" y="1634"/>
                    <a:pt x="464" y="1633"/>
                  </a:cubicBezTo>
                  <a:cubicBezTo>
                    <a:pt x="773" y="1611"/>
                    <a:pt x="663" y="861"/>
                    <a:pt x="663" y="750"/>
                  </a:cubicBezTo>
                  <a:cubicBezTo>
                    <a:pt x="663" y="640"/>
                    <a:pt x="817" y="0"/>
                    <a:pt x="486"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9"/>
            <p:cNvSpPr/>
            <p:nvPr/>
          </p:nvSpPr>
          <p:spPr>
            <a:xfrm>
              <a:off x="7685563" y="1380454"/>
              <a:ext cx="11080" cy="17464"/>
            </a:xfrm>
            <a:custGeom>
              <a:rect b="b" l="l" r="r" t="t"/>
              <a:pathLst>
                <a:path extrusionOk="0" h="1220" w="774">
                  <a:moveTo>
                    <a:pt x="414" y="0"/>
                  </a:moveTo>
                  <a:cubicBezTo>
                    <a:pt x="409" y="0"/>
                    <a:pt x="404" y="0"/>
                    <a:pt x="398" y="1"/>
                  </a:cubicBezTo>
                  <a:cubicBezTo>
                    <a:pt x="1" y="67"/>
                    <a:pt x="177" y="486"/>
                    <a:pt x="199" y="597"/>
                  </a:cubicBezTo>
                  <a:cubicBezTo>
                    <a:pt x="220" y="701"/>
                    <a:pt x="320" y="1220"/>
                    <a:pt x="518" y="1220"/>
                  </a:cubicBezTo>
                  <a:cubicBezTo>
                    <a:pt x="529" y="1220"/>
                    <a:pt x="541" y="1218"/>
                    <a:pt x="553" y="1215"/>
                  </a:cubicBezTo>
                  <a:cubicBezTo>
                    <a:pt x="773" y="1170"/>
                    <a:pt x="641" y="663"/>
                    <a:pt x="619" y="553"/>
                  </a:cubicBezTo>
                  <a:cubicBezTo>
                    <a:pt x="576" y="488"/>
                    <a:pt x="659" y="0"/>
                    <a:pt x="414" y="0"/>
                  </a:cubicBezTo>
                  <a:close/>
                </a:path>
              </a:pathLst>
            </a:custGeom>
            <a:solidFill>
              <a:srgbClr val="F3BD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1" name="Google Shape;871;p29"/>
            <p:cNvGrpSpPr/>
            <p:nvPr/>
          </p:nvGrpSpPr>
          <p:grpSpPr>
            <a:xfrm>
              <a:off x="5528120" y="1989872"/>
              <a:ext cx="91630" cy="92589"/>
              <a:chOff x="2192850" y="2475400"/>
              <a:chExt cx="160025" cy="161700"/>
            </a:xfrm>
          </p:grpSpPr>
          <p:sp>
            <p:nvSpPr>
              <p:cNvPr id="872" name="Google Shape;872;p29"/>
              <p:cNvSpPr/>
              <p:nvPr/>
            </p:nvSpPr>
            <p:spPr>
              <a:xfrm>
                <a:off x="2192850" y="2475400"/>
                <a:ext cx="160025" cy="161700"/>
              </a:xfrm>
              <a:custGeom>
                <a:rect b="b" l="l" r="r" t="t"/>
                <a:pathLst>
                  <a:path extrusionOk="0" h="6468" w="6401">
                    <a:moveTo>
                      <a:pt x="3200" y="199"/>
                    </a:moveTo>
                    <a:cubicBezTo>
                      <a:pt x="4856" y="199"/>
                      <a:pt x="6246" y="1568"/>
                      <a:pt x="6246" y="3223"/>
                    </a:cubicBezTo>
                    <a:cubicBezTo>
                      <a:pt x="6246" y="4878"/>
                      <a:pt x="4900" y="6269"/>
                      <a:pt x="3200" y="6269"/>
                    </a:cubicBezTo>
                    <a:cubicBezTo>
                      <a:pt x="1523" y="6269"/>
                      <a:pt x="177" y="4922"/>
                      <a:pt x="177" y="3223"/>
                    </a:cubicBezTo>
                    <a:cubicBezTo>
                      <a:pt x="177" y="1568"/>
                      <a:pt x="1523" y="199"/>
                      <a:pt x="3200" y="199"/>
                    </a:cubicBezTo>
                    <a:close/>
                    <a:moveTo>
                      <a:pt x="3200" y="1"/>
                    </a:moveTo>
                    <a:cubicBezTo>
                      <a:pt x="1435" y="1"/>
                      <a:pt x="0" y="1457"/>
                      <a:pt x="0" y="3223"/>
                    </a:cubicBezTo>
                    <a:cubicBezTo>
                      <a:pt x="0" y="5033"/>
                      <a:pt x="1435" y="6467"/>
                      <a:pt x="3200" y="6467"/>
                    </a:cubicBezTo>
                    <a:cubicBezTo>
                      <a:pt x="4966" y="6467"/>
                      <a:pt x="6401" y="5033"/>
                      <a:pt x="6401" y="3223"/>
                    </a:cubicBezTo>
                    <a:cubicBezTo>
                      <a:pt x="6401" y="1435"/>
                      <a:pt x="4966" y="1"/>
                      <a:pt x="320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9"/>
              <p:cNvSpPr/>
              <p:nvPr/>
            </p:nvSpPr>
            <p:spPr>
              <a:xfrm>
                <a:off x="2217675" y="2500800"/>
                <a:ext cx="110375" cy="110350"/>
              </a:xfrm>
              <a:custGeom>
                <a:rect b="b" l="l" r="r" t="t"/>
                <a:pathLst>
                  <a:path extrusionOk="0" h="4414" w="4415">
                    <a:moveTo>
                      <a:pt x="2207" y="199"/>
                    </a:moveTo>
                    <a:cubicBezTo>
                      <a:pt x="3311" y="199"/>
                      <a:pt x="4238" y="1104"/>
                      <a:pt x="4238" y="2251"/>
                    </a:cubicBezTo>
                    <a:cubicBezTo>
                      <a:pt x="4238" y="3377"/>
                      <a:pt x="3311" y="4282"/>
                      <a:pt x="2207" y="4282"/>
                    </a:cubicBezTo>
                    <a:cubicBezTo>
                      <a:pt x="1104" y="4282"/>
                      <a:pt x="199" y="3377"/>
                      <a:pt x="199" y="2251"/>
                    </a:cubicBezTo>
                    <a:cubicBezTo>
                      <a:pt x="199" y="1104"/>
                      <a:pt x="1104" y="199"/>
                      <a:pt x="2207" y="199"/>
                    </a:cubicBezTo>
                    <a:close/>
                    <a:moveTo>
                      <a:pt x="2207" y="0"/>
                    </a:moveTo>
                    <a:cubicBezTo>
                      <a:pt x="994" y="0"/>
                      <a:pt x="1" y="993"/>
                      <a:pt x="1" y="2207"/>
                    </a:cubicBezTo>
                    <a:cubicBezTo>
                      <a:pt x="1" y="3421"/>
                      <a:pt x="994" y="4414"/>
                      <a:pt x="2207" y="4414"/>
                    </a:cubicBezTo>
                    <a:cubicBezTo>
                      <a:pt x="3421" y="4414"/>
                      <a:pt x="4392" y="3465"/>
                      <a:pt x="4414" y="2207"/>
                    </a:cubicBezTo>
                    <a:cubicBezTo>
                      <a:pt x="4414" y="993"/>
                      <a:pt x="3421" y="0"/>
                      <a:pt x="22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9"/>
              <p:cNvSpPr/>
              <p:nvPr/>
            </p:nvSpPr>
            <p:spPr>
              <a:xfrm>
                <a:off x="2244700" y="2527275"/>
                <a:ext cx="56875" cy="57950"/>
              </a:xfrm>
              <a:custGeom>
                <a:rect b="b" l="l" r="r" t="t"/>
                <a:pathLst>
                  <a:path extrusionOk="0" h="2318" w="2275">
                    <a:moveTo>
                      <a:pt x="1126" y="199"/>
                    </a:moveTo>
                    <a:cubicBezTo>
                      <a:pt x="1656" y="199"/>
                      <a:pt x="2098" y="640"/>
                      <a:pt x="2098" y="1148"/>
                    </a:cubicBezTo>
                    <a:cubicBezTo>
                      <a:pt x="2098" y="1678"/>
                      <a:pt x="1656" y="2119"/>
                      <a:pt x="1126" y="2119"/>
                    </a:cubicBezTo>
                    <a:cubicBezTo>
                      <a:pt x="619" y="2119"/>
                      <a:pt x="177" y="1678"/>
                      <a:pt x="177" y="1148"/>
                    </a:cubicBezTo>
                    <a:cubicBezTo>
                      <a:pt x="177" y="640"/>
                      <a:pt x="619" y="199"/>
                      <a:pt x="1126" y="199"/>
                    </a:cubicBezTo>
                    <a:close/>
                    <a:moveTo>
                      <a:pt x="1126" y="0"/>
                    </a:moveTo>
                    <a:cubicBezTo>
                      <a:pt x="531" y="0"/>
                      <a:pt x="1" y="530"/>
                      <a:pt x="1" y="1148"/>
                    </a:cubicBezTo>
                    <a:cubicBezTo>
                      <a:pt x="1" y="1788"/>
                      <a:pt x="509" y="2318"/>
                      <a:pt x="1126" y="2318"/>
                    </a:cubicBezTo>
                    <a:cubicBezTo>
                      <a:pt x="1766" y="2318"/>
                      <a:pt x="2274" y="1788"/>
                      <a:pt x="2274" y="1148"/>
                    </a:cubicBezTo>
                    <a:cubicBezTo>
                      <a:pt x="2274" y="530"/>
                      <a:pt x="1766" y="0"/>
                      <a:pt x="11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29"/>
            <p:cNvGrpSpPr/>
            <p:nvPr/>
          </p:nvGrpSpPr>
          <p:grpSpPr>
            <a:xfrm>
              <a:off x="5953991" y="2103605"/>
              <a:ext cx="113747" cy="25295"/>
              <a:chOff x="2936600" y="2674025"/>
              <a:chExt cx="198650" cy="44175"/>
            </a:xfrm>
          </p:grpSpPr>
          <p:sp>
            <p:nvSpPr>
              <p:cNvPr id="876" name="Google Shape;876;p29"/>
              <p:cNvSpPr/>
              <p:nvPr/>
            </p:nvSpPr>
            <p:spPr>
              <a:xfrm>
                <a:off x="2936600" y="2674025"/>
                <a:ext cx="71750" cy="23750"/>
              </a:xfrm>
              <a:custGeom>
                <a:rect b="b" l="l" r="r" t="t"/>
                <a:pathLst>
                  <a:path extrusionOk="0" h="950" w="2870">
                    <a:moveTo>
                      <a:pt x="2011" y="0"/>
                    </a:moveTo>
                    <a:cubicBezTo>
                      <a:pt x="1364" y="0"/>
                      <a:pt x="587" y="451"/>
                      <a:pt x="574" y="464"/>
                    </a:cubicBezTo>
                    <a:lnTo>
                      <a:pt x="0" y="398"/>
                    </a:lnTo>
                    <a:lnTo>
                      <a:pt x="530" y="950"/>
                    </a:lnTo>
                    <a:cubicBezTo>
                      <a:pt x="530" y="950"/>
                      <a:pt x="1457" y="531"/>
                      <a:pt x="2185" y="508"/>
                    </a:cubicBezTo>
                    <a:cubicBezTo>
                      <a:pt x="2209" y="506"/>
                      <a:pt x="2233" y="505"/>
                      <a:pt x="2256" y="505"/>
                    </a:cubicBezTo>
                    <a:cubicBezTo>
                      <a:pt x="2671" y="505"/>
                      <a:pt x="2869" y="862"/>
                      <a:pt x="2869" y="862"/>
                    </a:cubicBezTo>
                    <a:cubicBezTo>
                      <a:pt x="2816" y="200"/>
                      <a:pt x="2442" y="0"/>
                      <a:pt x="20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9"/>
              <p:cNvSpPr/>
              <p:nvPr/>
            </p:nvSpPr>
            <p:spPr>
              <a:xfrm>
                <a:off x="3072325" y="2688200"/>
                <a:ext cx="62925" cy="30000"/>
              </a:xfrm>
              <a:custGeom>
                <a:rect b="b" l="l" r="r" t="t"/>
                <a:pathLst>
                  <a:path extrusionOk="0" h="1200" w="2517">
                    <a:moveTo>
                      <a:pt x="982" y="0"/>
                    </a:moveTo>
                    <a:cubicBezTo>
                      <a:pt x="494" y="0"/>
                      <a:pt x="75" y="375"/>
                      <a:pt x="0" y="714"/>
                    </a:cubicBezTo>
                    <a:cubicBezTo>
                      <a:pt x="0" y="714"/>
                      <a:pt x="412" y="401"/>
                      <a:pt x="865" y="401"/>
                    </a:cubicBezTo>
                    <a:cubicBezTo>
                      <a:pt x="937" y="401"/>
                      <a:pt x="1009" y="409"/>
                      <a:pt x="1082" y="427"/>
                    </a:cubicBezTo>
                    <a:cubicBezTo>
                      <a:pt x="1744" y="626"/>
                      <a:pt x="1942" y="1199"/>
                      <a:pt x="1942" y="1199"/>
                    </a:cubicBezTo>
                    <a:lnTo>
                      <a:pt x="2516" y="868"/>
                    </a:lnTo>
                    <a:lnTo>
                      <a:pt x="2097" y="824"/>
                    </a:lnTo>
                    <a:cubicBezTo>
                      <a:pt x="1764" y="215"/>
                      <a:pt x="1353" y="0"/>
                      <a:pt x="9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8" name="Google Shape;878;p29"/>
            <p:cNvGrpSpPr/>
            <p:nvPr/>
          </p:nvGrpSpPr>
          <p:grpSpPr>
            <a:xfrm>
              <a:off x="6532446" y="2182910"/>
              <a:ext cx="94150" cy="27571"/>
              <a:chOff x="3946825" y="2812525"/>
              <a:chExt cx="164425" cy="48150"/>
            </a:xfrm>
          </p:grpSpPr>
          <p:sp>
            <p:nvSpPr>
              <p:cNvPr id="879" name="Google Shape;879;p29"/>
              <p:cNvSpPr/>
              <p:nvPr/>
            </p:nvSpPr>
            <p:spPr>
              <a:xfrm>
                <a:off x="4054950" y="2812525"/>
                <a:ext cx="56300" cy="23200"/>
              </a:xfrm>
              <a:custGeom>
                <a:rect b="b" l="l" r="r" t="t"/>
                <a:pathLst>
                  <a:path extrusionOk="0" h="928" w="2252">
                    <a:moveTo>
                      <a:pt x="45" y="0"/>
                    </a:moveTo>
                    <a:lnTo>
                      <a:pt x="1" y="376"/>
                    </a:lnTo>
                    <a:cubicBezTo>
                      <a:pt x="1038" y="420"/>
                      <a:pt x="2186" y="927"/>
                      <a:pt x="2186" y="927"/>
                    </a:cubicBezTo>
                    <a:lnTo>
                      <a:pt x="2252" y="817"/>
                    </a:lnTo>
                    <a:cubicBezTo>
                      <a:pt x="2252" y="817"/>
                      <a:pt x="1546" y="0"/>
                      <a:pt x="4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4059925" y="2822875"/>
                <a:ext cx="35875" cy="32850"/>
              </a:xfrm>
              <a:custGeom>
                <a:rect b="b" l="l" r="r" t="t"/>
                <a:pathLst>
                  <a:path extrusionOk="0" h="1314" w="1435">
                    <a:moveTo>
                      <a:pt x="744" y="0"/>
                    </a:moveTo>
                    <a:cubicBezTo>
                      <a:pt x="406" y="0"/>
                      <a:pt x="107" y="212"/>
                      <a:pt x="67" y="535"/>
                    </a:cubicBezTo>
                    <a:cubicBezTo>
                      <a:pt x="0" y="888"/>
                      <a:pt x="221" y="1242"/>
                      <a:pt x="574" y="1308"/>
                    </a:cubicBezTo>
                    <a:cubicBezTo>
                      <a:pt x="606" y="1312"/>
                      <a:pt x="638" y="1313"/>
                      <a:pt x="669" y="1313"/>
                    </a:cubicBezTo>
                    <a:cubicBezTo>
                      <a:pt x="1007" y="1313"/>
                      <a:pt x="1306" y="1101"/>
                      <a:pt x="1347" y="778"/>
                    </a:cubicBezTo>
                    <a:cubicBezTo>
                      <a:pt x="1435" y="425"/>
                      <a:pt x="1192" y="94"/>
                      <a:pt x="839" y="6"/>
                    </a:cubicBezTo>
                    <a:cubicBezTo>
                      <a:pt x="807" y="2"/>
                      <a:pt x="775" y="0"/>
                      <a:pt x="7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9"/>
              <p:cNvSpPr/>
              <p:nvPr/>
            </p:nvSpPr>
            <p:spPr>
              <a:xfrm>
                <a:off x="3946825" y="2818050"/>
                <a:ext cx="44150" cy="25950"/>
              </a:xfrm>
              <a:custGeom>
                <a:rect b="b" l="l" r="r" t="t"/>
                <a:pathLst>
                  <a:path extrusionOk="0" h="1038" w="1766">
                    <a:moveTo>
                      <a:pt x="1744" y="0"/>
                    </a:moveTo>
                    <a:cubicBezTo>
                      <a:pt x="1744" y="0"/>
                      <a:pt x="442" y="44"/>
                      <a:pt x="0" y="927"/>
                    </a:cubicBezTo>
                    <a:lnTo>
                      <a:pt x="22" y="1037"/>
                    </a:lnTo>
                    <a:cubicBezTo>
                      <a:pt x="662" y="486"/>
                      <a:pt x="1766" y="331"/>
                      <a:pt x="1766" y="331"/>
                    </a:cubicBezTo>
                    <a:lnTo>
                      <a:pt x="17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3954000" y="2828925"/>
                <a:ext cx="34225" cy="31750"/>
              </a:xfrm>
              <a:custGeom>
                <a:rect b="b" l="l" r="r" t="t"/>
                <a:pathLst>
                  <a:path extrusionOk="0" h="1270" w="1369">
                    <a:moveTo>
                      <a:pt x="705" y="1"/>
                    </a:moveTo>
                    <a:cubicBezTo>
                      <a:pt x="387" y="1"/>
                      <a:pt x="105" y="211"/>
                      <a:pt x="44" y="514"/>
                    </a:cubicBezTo>
                    <a:cubicBezTo>
                      <a:pt x="0" y="867"/>
                      <a:pt x="221" y="1198"/>
                      <a:pt x="552" y="1264"/>
                    </a:cubicBezTo>
                    <a:cubicBezTo>
                      <a:pt x="582" y="1268"/>
                      <a:pt x="612" y="1270"/>
                      <a:pt x="642" y="1270"/>
                    </a:cubicBezTo>
                    <a:cubicBezTo>
                      <a:pt x="959" y="1270"/>
                      <a:pt x="1240" y="1060"/>
                      <a:pt x="1280" y="757"/>
                    </a:cubicBezTo>
                    <a:cubicBezTo>
                      <a:pt x="1368" y="426"/>
                      <a:pt x="1148" y="73"/>
                      <a:pt x="795" y="6"/>
                    </a:cubicBezTo>
                    <a:cubicBezTo>
                      <a:pt x="764" y="3"/>
                      <a:pt x="734" y="1"/>
                      <a:pt x="7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3" name="Google Shape;883;p29"/>
            <p:cNvSpPr/>
            <p:nvPr/>
          </p:nvSpPr>
          <p:spPr>
            <a:xfrm>
              <a:off x="7269693" y="2182700"/>
              <a:ext cx="58462" cy="23706"/>
            </a:xfrm>
            <a:custGeom>
              <a:rect b="b" l="l" r="r" t="t"/>
              <a:pathLst>
                <a:path extrusionOk="0" h="1656" w="4084">
                  <a:moveTo>
                    <a:pt x="4083" y="0"/>
                  </a:moveTo>
                  <a:lnTo>
                    <a:pt x="0" y="530"/>
                  </a:lnTo>
                  <a:cubicBezTo>
                    <a:pt x="0" y="530"/>
                    <a:pt x="817" y="1655"/>
                    <a:pt x="2119" y="1523"/>
                  </a:cubicBezTo>
                  <a:cubicBezTo>
                    <a:pt x="3443" y="1391"/>
                    <a:pt x="4083" y="0"/>
                    <a:pt x="40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29"/>
            <p:cNvGrpSpPr/>
            <p:nvPr/>
          </p:nvGrpSpPr>
          <p:grpSpPr>
            <a:xfrm>
              <a:off x="7276125" y="2184485"/>
              <a:ext cx="47411" cy="17221"/>
              <a:chOff x="5245600" y="2815275"/>
              <a:chExt cx="82800" cy="30075"/>
            </a:xfrm>
          </p:grpSpPr>
          <p:sp>
            <p:nvSpPr>
              <p:cNvPr id="885" name="Google Shape;885;p29"/>
              <p:cNvSpPr/>
              <p:nvPr/>
            </p:nvSpPr>
            <p:spPr>
              <a:xfrm>
                <a:off x="5245600" y="2815275"/>
                <a:ext cx="82800" cy="30075"/>
              </a:xfrm>
              <a:custGeom>
                <a:rect b="b" l="l" r="r" t="t"/>
                <a:pathLst>
                  <a:path extrusionOk="0" h="1203" w="3312">
                    <a:moveTo>
                      <a:pt x="3311" y="1"/>
                    </a:moveTo>
                    <a:lnTo>
                      <a:pt x="1" y="420"/>
                    </a:lnTo>
                    <a:cubicBezTo>
                      <a:pt x="1" y="420"/>
                      <a:pt x="624" y="1203"/>
                      <a:pt x="1534" y="1203"/>
                    </a:cubicBezTo>
                    <a:cubicBezTo>
                      <a:pt x="1637" y="1203"/>
                      <a:pt x="1744" y="1193"/>
                      <a:pt x="1855" y="1170"/>
                    </a:cubicBezTo>
                    <a:cubicBezTo>
                      <a:pt x="2958" y="950"/>
                      <a:pt x="3311" y="1"/>
                      <a:pt x="3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5245600" y="2815275"/>
                <a:ext cx="82800" cy="16025"/>
              </a:xfrm>
              <a:custGeom>
                <a:rect b="b" l="l" r="r" t="t"/>
                <a:pathLst>
                  <a:path extrusionOk="0" h="641" w="3312">
                    <a:moveTo>
                      <a:pt x="3311" y="1"/>
                    </a:moveTo>
                    <a:lnTo>
                      <a:pt x="1" y="420"/>
                    </a:lnTo>
                    <a:lnTo>
                      <a:pt x="221" y="641"/>
                    </a:lnTo>
                    <a:cubicBezTo>
                      <a:pt x="221" y="641"/>
                      <a:pt x="552" y="398"/>
                      <a:pt x="1634" y="288"/>
                    </a:cubicBezTo>
                    <a:cubicBezTo>
                      <a:pt x="2041" y="245"/>
                      <a:pt x="2364" y="232"/>
                      <a:pt x="2607" y="232"/>
                    </a:cubicBezTo>
                    <a:cubicBezTo>
                      <a:pt x="2995" y="232"/>
                      <a:pt x="3179" y="266"/>
                      <a:pt x="3179" y="266"/>
                    </a:cubicBezTo>
                    <a:cubicBezTo>
                      <a:pt x="3179" y="266"/>
                      <a:pt x="3289" y="89"/>
                      <a:pt x="3311" y="1"/>
                    </a:cubicBezTo>
                    <a:close/>
                  </a:path>
                </a:pathLst>
              </a:custGeom>
              <a:solidFill>
                <a:srgbClr val="000000">
                  <a:alpha val="11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9"/>
            <p:cNvGrpSpPr/>
            <p:nvPr/>
          </p:nvGrpSpPr>
          <p:grpSpPr>
            <a:xfrm>
              <a:off x="7778767" y="1650063"/>
              <a:ext cx="126387" cy="105731"/>
              <a:chOff x="6123425" y="1881950"/>
              <a:chExt cx="220725" cy="184650"/>
            </a:xfrm>
          </p:grpSpPr>
          <p:sp>
            <p:nvSpPr>
              <p:cNvPr id="888" name="Google Shape;888;p29"/>
              <p:cNvSpPr/>
              <p:nvPr/>
            </p:nvSpPr>
            <p:spPr>
              <a:xfrm>
                <a:off x="6267425" y="1894725"/>
                <a:ext cx="40300" cy="35850"/>
              </a:xfrm>
              <a:custGeom>
                <a:rect b="b" l="l" r="r" t="t"/>
                <a:pathLst>
                  <a:path extrusionOk="0" h="1434" w="1612">
                    <a:moveTo>
                      <a:pt x="829" y="1"/>
                    </a:moveTo>
                    <a:cubicBezTo>
                      <a:pt x="789" y="1"/>
                      <a:pt x="748" y="4"/>
                      <a:pt x="707" y="11"/>
                    </a:cubicBezTo>
                    <a:cubicBezTo>
                      <a:pt x="309" y="77"/>
                      <a:pt x="0" y="452"/>
                      <a:pt x="67" y="827"/>
                    </a:cubicBezTo>
                    <a:cubicBezTo>
                      <a:pt x="106" y="1184"/>
                      <a:pt x="430" y="1433"/>
                      <a:pt x="799" y="1433"/>
                    </a:cubicBezTo>
                    <a:cubicBezTo>
                      <a:pt x="841" y="1433"/>
                      <a:pt x="884" y="1430"/>
                      <a:pt x="927" y="1423"/>
                    </a:cubicBezTo>
                    <a:cubicBezTo>
                      <a:pt x="1325" y="1379"/>
                      <a:pt x="1611" y="1026"/>
                      <a:pt x="1545" y="607"/>
                    </a:cubicBezTo>
                    <a:cubicBezTo>
                      <a:pt x="1506" y="250"/>
                      <a:pt x="1182"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6261350" y="1881950"/>
                <a:ext cx="82800" cy="35125"/>
              </a:xfrm>
              <a:custGeom>
                <a:rect b="b" l="l" r="r" t="t"/>
                <a:pathLst>
                  <a:path extrusionOk="0" h="1405" w="3312">
                    <a:moveTo>
                      <a:pt x="1092" y="1"/>
                    </a:moveTo>
                    <a:cubicBezTo>
                      <a:pt x="550" y="1"/>
                      <a:pt x="58" y="310"/>
                      <a:pt x="1" y="1405"/>
                    </a:cubicBezTo>
                    <a:cubicBezTo>
                      <a:pt x="1" y="1405"/>
                      <a:pt x="433" y="540"/>
                      <a:pt x="1039" y="540"/>
                    </a:cubicBezTo>
                    <a:cubicBezTo>
                      <a:pt x="1060" y="540"/>
                      <a:pt x="1082" y="542"/>
                      <a:pt x="1104" y="544"/>
                    </a:cubicBezTo>
                    <a:cubicBezTo>
                      <a:pt x="1877" y="588"/>
                      <a:pt x="2737" y="875"/>
                      <a:pt x="2737" y="875"/>
                    </a:cubicBezTo>
                    <a:lnTo>
                      <a:pt x="3311" y="36"/>
                    </a:lnTo>
                    <a:lnTo>
                      <a:pt x="2605" y="522"/>
                    </a:lnTo>
                    <a:cubicBezTo>
                      <a:pt x="2580" y="522"/>
                      <a:pt x="1794" y="1"/>
                      <a:pt x="10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6147150" y="1915150"/>
                <a:ext cx="36425" cy="35150"/>
              </a:xfrm>
              <a:custGeom>
                <a:rect b="b" l="l" r="r" t="t"/>
                <a:pathLst>
                  <a:path extrusionOk="0" h="1406" w="1457">
                    <a:moveTo>
                      <a:pt x="734" y="0"/>
                    </a:moveTo>
                    <a:cubicBezTo>
                      <a:pt x="696" y="0"/>
                      <a:pt x="657" y="3"/>
                      <a:pt x="618" y="10"/>
                    </a:cubicBezTo>
                    <a:cubicBezTo>
                      <a:pt x="243" y="99"/>
                      <a:pt x="0" y="452"/>
                      <a:pt x="44" y="805"/>
                    </a:cubicBezTo>
                    <a:cubicBezTo>
                      <a:pt x="105" y="1171"/>
                      <a:pt x="410" y="1406"/>
                      <a:pt x="734" y="1406"/>
                    </a:cubicBezTo>
                    <a:cubicBezTo>
                      <a:pt x="762" y="1406"/>
                      <a:pt x="789" y="1404"/>
                      <a:pt x="817" y="1401"/>
                    </a:cubicBezTo>
                    <a:cubicBezTo>
                      <a:pt x="1214" y="1334"/>
                      <a:pt x="1457" y="981"/>
                      <a:pt x="1391" y="584"/>
                    </a:cubicBezTo>
                    <a:cubicBezTo>
                      <a:pt x="1351" y="248"/>
                      <a:pt x="1063" y="0"/>
                      <a:pt x="7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9"/>
              <p:cNvSpPr/>
              <p:nvPr/>
            </p:nvSpPr>
            <p:spPr>
              <a:xfrm>
                <a:off x="6123425" y="1904875"/>
                <a:ext cx="74500" cy="29300"/>
              </a:xfrm>
              <a:custGeom>
                <a:rect b="b" l="l" r="r" t="t"/>
                <a:pathLst>
                  <a:path extrusionOk="0" h="1172" w="2980">
                    <a:moveTo>
                      <a:pt x="1555" y="1"/>
                    </a:moveTo>
                    <a:cubicBezTo>
                      <a:pt x="1166" y="1"/>
                      <a:pt x="792" y="205"/>
                      <a:pt x="574" y="774"/>
                    </a:cubicBezTo>
                    <a:lnTo>
                      <a:pt x="0" y="598"/>
                    </a:lnTo>
                    <a:lnTo>
                      <a:pt x="662" y="1172"/>
                    </a:lnTo>
                    <a:cubicBezTo>
                      <a:pt x="662" y="1172"/>
                      <a:pt x="905" y="554"/>
                      <a:pt x="1523" y="443"/>
                    </a:cubicBezTo>
                    <a:cubicBezTo>
                      <a:pt x="1572" y="434"/>
                      <a:pt x="1623" y="430"/>
                      <a:pt x="1675" y="430"/>
                    </a:cubicBezTo>
                    <a:cubicBezTo>
                      <a:pt x="2240" y="430"/>
                      <a:pt x="2980" y="929"/>
                      <a:pt x="2980" y="929"/>
                    </a:cubicBezTo>
                    <a:cubicBezTo>
                      <a:pt x="2870" y="546"/>
                      <a:pt x="2191" y="1"/>
                      <a:pt x="15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9"/>
              <p:cNvSpPr/>
              <p:nvPr/>
            </p:nvSpPr>
            <p:spPr>
              <a:xfrm>
                <a:off x="6200675" y="2020225"/>
                <a:ext cx="106500" cy="46375"/>
              </a:xfrm>
              <a:custGeom>
                <a:rect b="b" l="l" r="r" t="t"/>
                <a:pathLst>
                  <a:path extrusionOk="0" h="1855" w="4260">
                    <a:moveTo>
                      <a:pt x="4259" y="1"/>
                    </a:moveTo>
                    <a:lnTo>
                      <a:pt x="0" y="685"/>
                    </a:lnTo>
                    <a:cubicBezTo>
                      <a:pt x="0" y="685"/>
                      <a:pt x="905" y="1854"/>
                      <a:pt x="2273" y="1656"/>
                    </a:cubicBezTo>
                    <a:cubicBezTo>
                      <a:pt x="3641" y="1457"/>
                      <a:pt x="4259" y="1"/>
                      <a:pt x="42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3" name="Google Shape;893;p29"/>
            <p:cNvGrpSpPr/>
            <p:nvPr/>
          </p:nvGrpSpPr>
          <p:grpSpPr>
            <a:xfrm>
              <a:off x="7830259" y="1731773"/>
              <a:ext cx="49301" cy="18767"/>
              <a:chOff x="6213350" y="2024650"/>
              <a:chExt cx="86100" cy="32775"/>
            </a:xfrm>
          </p:grpSpPr>
          <p:sp>
            <p:nvSpPr>
              <p:cNvPr id="894" name="Google Shape;894;p29"/>
              <p:cNvSpPr/>
              <p:nvPr/>
            </p:nvSpPr>
            <p:spPr>
              <a:xfrm>
                <a:off x="6213350" y="2024650"/>
                <a:ext cx="86100" cy="32775"/>
              </a:xfrm>
              <a:custGeom>
                <a:rect b="b" l="l" r="r" t="t"/>
                <a:pathLst>
                  <a:path extrusionOk="0" h="1311" w="3444">
                    <a:moveTo>
                      <a:pt x="3443" y="0"/>
                    </a:moveTo>
                    <a:lnTo>
                      <a:pt x="1" y="552"/>
                    </a:lnTo>
                    <a:cubicBezTo>
                      <a:pt x="1" y="552"/>
                      <a:pt x="641" y="1310"/>
                      <a:pt x="1568" y="1310"/>
                    </a:cubicBezTo>
                    <a:cubicBezTo>
                      <a:pt x="1702" y="1310"/>
                      <a:pt x="1842" y="1294"/>
                      <a:pt x="1987" y="1258"/>
                    </a:cubicBezTo>
                    <a:cubicBezTo>
                      <a:pt x="3112" y="1015"/>
                      <a:pt x="3443" y="0"/>
                      <a:pt x="3443" y="0"/>
                    </a:cubicBezTo>
                    <a:close/>
                  </a:path>
                </a:pathLst>
              </a:custGeom>
              <a:solidFill>
                <a:srgbClr val="F8E7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9"/>
              <p:cNvSpPr/>
              <p:nvPr/>
            </p:nvSpPr>
            <p:spPr>
              <a:xfrm>
                <a:off x="6213350" y="2024650"/>
                <a:ext cx="86100" cy="19325"/>
              </a:xfrm>
              <a:custGeom>
                <a:rect b="b" l="l" r="r" t="t"/>
                <a:pathLst>
                  <a:path extrusionOk="0" h="773" w="3444">
                    <a:moveTo>
                      <a:pt x="3443" y="0"/>
                    </a:moveTo>
                    <a:lnTo>
                      <a:pt x="1" y="552"/>
                    </a:lnTo>
                    <a:lnTo>
                      <a:pt x="243" y="773"/>
                    </a:lnTo>
                    <a:cubicBezTo>
                      <a:pt x="243" y="773"/>
                      <a:pt x="574" y="486"/>
                      <a:pt x="1700" y="331"/>
                    </a:cubicBezTo>
                    <a:cubicBezTo>
                      <a:pt x="2343" y="230"/>
                      <a:pt x="2770" y="209"/>
                      <a:pt x="3018" y="209"/>
                    </a:cubicBezTo>
                    <a:cubicBezTo>
                      <a:pt x="3204" y="209"/>
                      <a:pt x="3289" y="221"/>
                      <a:pt x="3289" y="221"/>
                    </a:cubicBezTo>
                    <a:cubicBezTo>
                      <a:pt x="3289" y="221"/>
                      <a:pt x="3421" y="66"/>
                      <a:pt x="3443" y="0"/>
                    </a:cubicBezTo>
                    <a:close/>
                  </a:path>
                </a:pathLst>
              </a:custGeom>
              <a:solidFill>
                <a:srgbClr val="D5B6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96" name="Google Shape;896;p29"/>
          <p:cNvGrpSpPr/>
          <p:nvPr/>
        </p:nvGrpSpPr>
        <p:grpSpPr>
          <a:xfrm>
            <a:off x="6346308" y="917011"/>
            <a:ext cx="831300" cy="583790"/>
            <a:chOff x="6346308" y="3400241"/>
            <a:chExt cx="831300" cy="583790"/>
          </a:xfrm>
        </p:grpSpPr>
        <p:grpSp>
          <p:nvGrpSpPr>
            <p:cNvPr id="897" name="Google Shape;897;p29"/>
            <p:cNvGrpSpPr/>
            <p:nvPr/>
          </p:nvGrpSpPr>
          <p:grpSpPr>
            <a:xfrm>
              <a:off x="6469980" y="3400241"/>
              <a:ext cx="583790" cy="583790"/>
              <a:chOff x="4302600" y="4339100"/>
              <a:chExt cx="538800" cy="538800"/>
            </a:xfrm>
          </p:grpSpPr>
          <p:sp>
            <p:nvSpPr>
              <p:cNvPr id="898" name="Google Shape;898;p29"/>
              <p:cNvSpPr/>
              <p:nvPr/>
            </p:nvSpPr>
            <p:spPr>
              <a:xfrm>
                <a:off x="4380275" y="4416775"/>
                <a:ext cx="383400" cy="383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4302600" y="4339100"/>
                <a:ext cx="538800" cy="538800"/>
              </a:xfrm>
              <a:prstGeom prst="donut">
                <a:avLst>
                  <a:gd fmla="val 12830"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29"/>
            <p:cNvSpPr/>
            <p:nvPr/>
          </p:nvSpPr>
          <p:spPr>
            <a:xfrm>
              <a:off x="6346308" y="3625568"/>
              <a:ext cx="831300" cy="1332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solidFill>
                <a:schemeClr val="lt2"/>
              </a:solidFill>
            </a:endParaRPr>
          </a:p>
        </p:txBody>
      </p:sp>
      <p:sp>
        <p:nvSpPr>
          <p:cNvPr id="971" name="Google Shape;971;p38"/>
          <p:cNvSpPr txBox="1"/>
          <p:nvPr/>
        </p:nvSpPr>
        <p:spPr>
          <a:xfrm>
            <a:off x="720000" y="943600"/>
            <a:ext cx="7704000" cy="3554700"/>
          </a:xfrm>
          <a:prstGeom prst="rect">
            <a:avLst/>
          </a:prstGeom>
          <a:noFill/>
          <a:ln>
            <a:noFill/>
          </a:ln>
        </p:spPr>
        <p:txBody>
          <a:bodyPr anchorCtr="0" anchor="t" bIns="91425" lIns="91425" spcFirstLastPara="1" rIns="0" wrap="square" tIns="91425">
            <a:noAutofit/>
          </a:bodyPr>
          <a:lstStyle/>
          <a:p>
            <a:pPr indent="0" lvl="0" marL="0" rtl="0" algn="l">
              <a:lnSpc>
                <a:spcPct val="115000"/>
              </a:lnSpc>
              <a:spcBef>
                <a:spcPts val="0"/>
              </a:spcBef>
              <a:spcAft>
                <a:spcPts val="0"/>
              </a:spcAft>
              <a:buNone/>
            </a:pPr>
            <a:r>
              <a:rPr b="1" lang="en" sz="1300" u="sng">
                <a:solidFill>
                  <a:schemeClr val="lt2"/>
                </a:solidFill>
                <a:latin typeface="DM Sans"/>
                <a:ea typeface="DM Sans"/>
                <a:cs typeface="DM Sans"/>
                <a:sym typeface="DM Sans"/>
              </a:rPr>
              <a:t>Demographic Statistics:</a:t>
            </a:r>
            <a:endParaRPr b="1" sz="1300" u="sng">
              <a:solidFill>
                <a:schemeClr val="lt2"/>
              </a:solidFill>
              <a:latin typeface="DM Sans"/>
              <a:ea typeface="DM Sans"/>
              <a:cs typeface="DM Sans"/>
              <a:sym typeface="DM Sans"/>
            </a:endParaRPr>
          </a:p>
          <a:p>
            <a:pPr indent="0" lvl="0" marL="0" rtl="0" algn="ctr">
              <a:lnSpc>
                <a:spcPct val="115000"/>
              </a:lnSpc>
              <a:spcBef>
                <a:spcPts val="0"/>
              </a:spcBef>
              <a:spcAft>
                <a:spcPts val="0"/>
              </a:spcAft>
              <a:buNone/>
            </a:pPr>
            <a:r>
              <a:t/>
            </a:r>
            <a:endParaRPr b="1" sz="600" u="sng">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AutoNum type="arabicPeriod"/>
            </a:pPr>
            <a:r>
              <a:rPr b="1" lang="en" sz="1200">
                <a:solidFill>
                  <a:schemeClr val="lt2"/>
                </a:solidFill>
                <a:latin typeface="DM Sans"/>
                <a:ea typeface="DM Sans"/>
                <a:cs typeface="DM Sans"/>
                <a:sym typeface="DM Sans"/>
              </a:rPr>
              <a:t>Age Group Trends: </a:t>
            </a:r>
            <a:r>
              <a:rPr lang="en" sz="1200">
                <a:solidFill>
                  <a:schemeClr val="lt2"/>
                </a:solidFill>
                <a:latin typeface="DM Sans"/>
                <a:ea typeface="DM Sans"/>
                <a:cs typeface="DM Sans"/>
                <a:sym typeface="DM Sans"/>
              </a:rPr>
              <a:t>NYC shows a </a:t>
            </a:r>
            <a:r>
              <a:rPr b="1" lang="en" sz="1200">
                <a:solidFill>
                  <a:schemeClr val="lt2"/>
                </a:solidFill>
                <a:latin typeface="DM Sans"/>
                <a:ea typeface="DM Sans"/>
                <a:cs typeface="DM Sans"/>
                <a:sym typeface="DM Sans"/>
              </a:rPr>
              <a:t>balanced representation </a:t>
            </a:r>
            <a:r>
              <a:rPr lang="en" sz="1200">
                <a:solidFill>
                  <a:schemeClr val="lt2"/>
                </a:solidFill>
                <a:latin typeface="DM Sans"/>
                <a:ea typeface="DM Sans"/>
                <a:cs typeface="DM Sans"/>
                <a:sym typeface="DM Sans"/>
              </a:rPr>
              <a:t>across age groups, while regions like the “Capital/Adirond” and “Long Island” demonstrate a higher proportion of older adults (70 or older). </a:t>
            </a:r>
            <a:endParaRPr sz="1200">
              <a:solidFill>
                <a:schemeClr val="lt2"/>
              </a:solidFill>
              <a:latin typeface="DM Sans"/>
              <a:ea typeface="DM Sans"/>
              <a:cs typeface="DM Sans"/>
              <a:sym typeface="DM Sans"/>
            </a:endParaRPr>
          </a:p>
          <a:p>
            <a:pPr indent="457200" lvl="0" marL="0" rtl="0" algn="l">
              <a:lnSpc>
                <a:spcPct val="115000"/>
              </a:lnSpc>
              <a:spcBef>
                <a:spcPts val="0"/>
              </a:spcBef>
              <a:spcAft>
                <a:spcPts val="0"/>
              </a:spcAft>
              <a:buNone/>
            </a:pPr>
            <a:r>
              <a:t/>
            </a:r>
            <a:endParaRPr b="1" sz="600" u="sng">
              <a:solidFill>
                <a:schemeClr val="lt2"/>
              </a:solidFill>
              <a:latin typeface="DM Sans"/>
              <a:ea typeface="DM Sans"/>
              <a:cs typeface="DM Sans"/>
              <a:sym typeface="DM Sans"/>
            </a:endParaRPr>
          </a:p>
          <a:p>
            <a:pPr indent="457200" lvl="0" marL="0" rtl="0" algn="l">
              <a:lnSpc>
                <a:spcPct val="115000"/>
              </a:lnSpc>
              <a:spcBef>
                <a:spcPts val="0"/>
              </a:spcBef>
              <a:spcAft>
                <a:spcPts val="0"/>
              </a:spcAft>
              <a:buNone/>
            </a:pPr>
            <a:r>
              <a:rPr b="1" lang="en" sz="1200" u="sng">
                <a:solidFill>
                  <a:schemeClr val="lt2"/>
                </a:solidFill>
                <a:latin typeface="DM Sans"/>
                <a:ea typeface="DM Sans"/>
                <a:cs typeface="DM Sans"/>
                <a:sym typeface="DM Sans"/>
              </a:rPr>
              <a:t>Younger Patient Profile in New York City</a:t>
            </a:r>
            <a:endParaRPr sz="1300" u="sng">
              <a:solidFill>
                <a:schemeClr val="lt2"/>
              </a:solidFill>
              <a:latin typeface="DM Sans"/>
              <a:ea typeface="DM Sans"/>
              <a:cs typeface="DM Sans"/>
              <a:sym typeface="DM Sans"/>
            </a:endParaRPr>
          </a:p>
          <a:p>
            <a:pPr indent="0" lvl="0" marL="0" rtl="0" algn="l">
              <a:lnSpc>
                <a:spcPct val="115000"/>
              </a:lnSpc>
              <a:spcBef>
                <a:spcPts val="0"/>
              </a:spcBef>
              <a:spcAft>
                <a:spcPts val="0"/>
              </a:spcAft>
              <a:buNone/>
            </a:pPr>
            <a:r>
              <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AutoNum type="arabicPeriod"/>
            </a:pPr>
            <a:r>
              <a:rPr b="1" lang="en" sz="1200">
                <a:solidFill>
                  <a:schemeClr val="lt2"/>
                </a:solidFill>
                <a:latin typeface="DM Sans"/>
                <a:ea typeface="DM Sans"/>
                <a:cs typeface="DM Sans"/>
                <a:sym typeface="DM Sans"/>
              </a:rPr>
              <a:t>Gender Comparison: </a:t>
            </a:r>
            <a:r>
              <a:rPr lang="en" sz="1200">
                <a:solidFill>
                  <a:schemeClr val="lt2"/>
                </a:solidFill>
                <a:latin typeface="DM Sans"/>
                <a:ea typeface="DM Sans"/>
                <a:cs typeface="DM Sans"/>
                <a:sym typeface="DM Sans"/>
              </a:rPr>
              <a:t>Gender distribution across NYC and other regions is consistently close to an even split, with a </a:t>
            </a:r>
            <a:r>
              <a:rPr b="1" lang="en" sz="1200">
                <a:solidFill>
                  <a:schemeClr val="lt2"/>
                </a:solidFill>
                <a:latin typeface="DM Sans"/>
                <a:ea typeface="DM Sans"/>
                <a:cs typeface="DM Sans"/>
                <a:sym typeface="DM Sans"/>
              </a:rPr>
              <a:t>slight predominance of female patients.</a:t>
            </a:r>
            <a:endParaRPr b="1" sz="1200">
              <a:solidFill>
                <a:schemeClr val="lt2"/>
              </a:solidFill>
              <a:latin typeface="DM Sans"/>
              <a:ea typeface="DM Sans"/>
              <a:cs typeface="DM Sans"/>
              <a:sym typeface="DM Sans"/>
            </a:endParaRPr>
          </a:p>
          <a:p>
            <a:pPr indent="0" lvl="0" marL="457200" rtl="0" algn="l">
              <a:lnSpc>
                <a:spcPct val="115000"/>
              </a:lnSpc>
              <a:spcBef>
                <a:spcPts val="0"/>
              </a:spcBef>
              <a:spcAft>
                <a:spcPts val="0"/>
              </a:spcAft>
              <a:buNone/>
            </a:pPr>
            <a:r>
              <a:t/>
            </a:r>
            <a:endParaRPr b="1" sz="600" u="sng">
              <a:solidFill>
                <a:schemeClr val="lt2"/>
              </a:solidFill>
              <a:latin typeface="DM Sans"/>
              <a:ea typeface="DM Sans"/>
              <a:cs typeface="DM Sans"/>
              <a:sym typeface="DM Sans"/>
            </a:endParaRPr>
          </a:p>
          <a:p>
            <a:pPr indent="0" lvl="0" marL="457200" rtl="0" algn="l">
              <a:lnSpc>
                <a:spcPct val="115000"/>
              </a:lnSpc>
              <a:spcBef>
                <a:spcPts val="0"/>
              </a:spcBef>
              <a:spcAft>
                <a:spcPts val="0"/>
              </a:spcAft>
              <a:buNone/>
            </a:pPr>
            <a:r>
              <a:rPr b="1" lang="en" sz="1200" u="sng">
                <a:solidFill>
                  <a:schemeClr val="lt2"/>
                </a:solidFill>
                <a:latin typeface="DM Sans"/>
                <a:ea typeface="DM Sans"/>
                <a:cs typeface="DM Sans"/>
                <a:sym typeface="DM Sans"/>
              </a:rPr>
              <a:t>Gender Consistency</a:t>
            </a:r>
            <a:endParaRPr b="1" sz="1200" u="sng">
              <a:solidFill>
                <a:schemeClr val="lt2"/>
              </a:solidFill>
              <a:latin typeface="DM Sans"/>
              <a:ea typeface="DM Sans"/>
              <a:cs typeface="DM Sans"/>
              <a:sym typeface="DM Sans"/>
            </a:endParaRPr>
          </a:p>
          <a:p>
            <a:pPr indent="0" lvl="0" marL="0" rtl="0" algn="l">
              <a:lnSpc>
                <a:spcPct val="115000"/>
              </a:lnSpc>
              <a:spcBef>
                <a:spcPts val="0"/>
              </a:spcBef>
              <a:spcAft>
                <a:spcPts val="0"/>
              </a:spcAft>
              <a:buNone/>
            </a:pPr>
            <a:r>
              <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AutoNum type="arabicPeriod"/>
            </a:pPr>
            <a:r>
              <a:rPr b="1" lang="en" sz="1200">
                <a:solidFill>
                  <a:schemeClr val="lt2"/>
                </a:solidFill>
                <a:latin typeface="DM Sans"/>
                <a:ea typeface="DM Sans"/>
                <a:cs typeface="DM Sans"/>
                <a:sym typeface="DM Sans"/>
              </a:rPr>
              <a:t>Race Distribution Differences: </a:t>
            </a:r>
            <a:r>
              <a:rPr lang="en" sz="1200">
                <a:solidFill>
                  <a:schemeClr val="lt2"/>
                </a:solidFill>
                <a:latin typeface="DM Sans"/>
                <a:ea typeface="DM Sans"/>
                <a:cs typeface="DM Sans"/>
                <a:sym typeface="DM Sans"/>
              </a:rPr>
              <a:t>NYC shows a </a:t>
            </a:r>
            <a:r>
              <a:rPr b="1" lang="en" sz="1200">
                <a:solidFill>
                  <a:schemeClr val="lt2"/>
                </a:solidFill>
                <a:latin typeface="DM Sans"/>
                <a:ea typeface="DM Sans"/>
                <a:cs typeface="DM Sans"/>
                <a:sym typeface="DM Sans"/>
              </a:rPr>
              <a:t>more balanced racial distribution</a:t>
            </a:r>
            <a:r>
              <a:rPr lang="en" sz="1200">
                <a:solidFill>
                  <a:schemeClr val="lt2"/>
                </a:solidFill>
                <a:latin typeface="DM Sans"/>
                <a:ea typeface="DM Sans"/>
                <a:cs typeface="DM Sans"/>
                <a:sym typeface="DM Sans"/>
              </a:rPr>
              <a:t> compared to other regions. </a:t>
            </a:r>
            <a:endParaRPr sz="1200">
              <a:solidFill>
                <a:schemeClr val="lt2"/>
              </a:solidFill>
              <a:latin typeface="DM Sans"/>
              <a:ea typeface="DM Sans"/>
              <a:cs typeface="DM Sans"/>
              <a:sym typeface="DM Sans"/>
            </a:endParaRPr>
          </a:p>
          <a:p>
            <a:pPr indent="0" lvl="0" marL="457200" rtl="0" algn="l">
              <a:lnSpc>
                <a:spcPct val="115000"/>
              </a:lnSpc>
              <a:spcBef>
                <a:spcPts val="0"/>
              </a:spcBef>
              <a:spcAft>
                <a:spcPts val="0"/>
              </a:spcAft>
              <a:buNone/>
            </a:pPr>
            <a:r>
              <a:t/>
            </a:r>
            <a:endParaRPr sz="600">
              <a:solidFill>
                <a:schemeClr val="lt2"/>
              </a:solidFill>
              <a:latin typeface="DM Sans"/>
              <a:ea typeface="DM Sans"/>
              <a:cs typeface="DM Sans"/>
              <a:sym typeface="DM Sans"/>
            </a:endParaRPr>
          </a:p>
          <a:p>
            <a:pPr indent="0" lvl="0" marL="457200" rtl="0" algn="l">
              <a:lnSpc>
                <a:spcPct val="115000"/>
              </a:lnSpc>
              <a:spcBef>
                <a:spcPts val="0"/>
              </a:spcBef>
              <a:spcAft>
                <a:spcPts val="0"/>
              </a:spcAft>
              <a:buNone/>
            </a:pPr>
            <a:r>
              <a:rPr b="1" lang="en" sz="1200" u="sng">
                <a:solidFill>
                  <a:schemeClr val="lt2"/>
                </a:solidFill>
                <a:latin typeface="DM Sans"/>
                <a:ea typeface="DM Sans"/>
                <a:cs typeface="DM Sans"/>
                <a:sym typeface="DM Sans"/>
              </a:rPr>
              <a:t>Broader Accessibility and Varied Healthcare Needs </a:t>
            </a:r>
            <a:endParaRPr b="1" sz="1200" u="sng">
              <a:solidFill>
                <a:schemeClr val="lt2"/>
              </a:solidFill>
              <a:latin typeface="DM Sans"/>
              <a:ea typeface="DM Sans"/>
              <a:cs typeface="DM Sans"/>
              <a:sym typeface="DM Sans"/>
            </a:endParaRPr>
          </a:p>
          <a:p>
            <a:pPr indent="0" lvl="0" marL="0" rtl="0" algn="l">
              <a:lnSpc>
                <a:spcPct val="115000"/>
              </a:lnSpc>
              <a:spcBef>
                <a:spcPts val="0"/>
              </a:spcBef>
              <a:spcAft>
                <a:spcPts val="0"/>
              </a:spcAft>
              <a:buNone/>
            </a:pPr>
            <a:r>
              <a:t/>
            </a:r>
            <a:endParaRPr sz="1000">
              <a:solidFill>
                <a:schemeClr val="lt2"/>
              </a:solidFill>
              <a:latin typeface="DM Sans"/>
              <a:ea typeface="DM Sans"/>
              <a:cs typeface="DM Sans"/>
              <a:sym typeface="DM Sans"/>
            </a:endParaRPr>
          </a:p>
        </p:txBody>
      </p:sp>
      <p:sp>
        <p:nvSpPr>
          <p:cNvPr id="972" name="Google Shape;972;p38"/>
          <p:cNvSpPr/>
          <p:nvPr/>
        </p:nvSpPr>
        <p:spPr>
          <a:xfrm>
            <a:off x="837200" y="1859125"/>
            <a:ext cx="286200" cy="25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3" name="Google Shape;973;p38"/>
          <p:cNvSpPr/>
          <p:nvPr/>
        </p:nvSpPr>
        <p:spPr>
          <a:xfrm>
            <a:off x="837200" y="2823800"/>
            <a:ext cx="286200" cy="25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74" name="Google Shape;974;p38"/>
          <p:cNvSpPr/>
          <p:nvPr/>
        </p:nvSpPr>
        <p:spPr>
          <a:xfrm>
            <a:off x="837200" y="3788475"/>
            <a:ext cx="286200" cy="257700"/>
          </a:xfrm>
          <a:prstGeom prst="rightArrow">
            <a:avLst>
              <a:gd fmla="val 50000" name="adj1"/>
              <a:gd fmla="val 5000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9"/>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solidFill>
                <a:schemeClr val="lt2"/>
              </a:solidFill>
            </a:endParaRPr>
          </a:p>
        </p:txBody>
      </p:sp>
      <p:pic>
        <p:nvPicPr>
          <p:cNvPr id="980" name="Google Shape;980;p39"/>
          <p:cNvPicPr preferRelativeResize="0"/>
          <p:nvPr/>
        </p:nvPicPr>
        <p:blipFill>
          <a:blip r:embed="rId3">
            <a:alphaModFix/>
          </a:blip>
          <a:stretch>
            <a:fillRect/>
          </a:stretch>
        </p:blipFill>
        <p:spPr>
          <a:xfrm>
            <a:off x="328613" y="871550"/>
            <a:ext cx="5133975" cy="4038600"/>
          </a:xfrm>
          <a:prstGeom prst="rect">
            <a:avLst/>
          </a:prstGeom>
          <a:noFill/>
          <a:ln>
            <a:noFill/>
          </a:ln>
        </p:spPr>
      </p:pic>
      <p:sp>
        <p:nvSpPr>
          <p:cNvPr id="981" name="Google Shape;981;p39"/>
          <p:cNvSpPr txBox="1"/>
          <p:nvPr/>
        </p:nvSpPr>
        <p:spPr>
          <a:xfrm>
            <a:off x="5319300" y="1836150"/>
            <a:ext cx="3824700" cy="14712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solidFill>
                  <a:schemeClr val="lt2"/>
                </a:solidFill>
                <a:latin typeface="Lato"/>
                <a:ea typeface="Lato"/>
                <a:cs typeface="Lato"/>
                <a:sym typeface="Lato"/>
              </a:rPr>
              <a:t>Diversity = 0.14 * Connectivity + 0.68  </a:t>
            </a:r>
            <a:endParaRPr b="1">
              <a:solidFill>
                <a:schemeClr val="lt2"/>
              </a:solidFill>
              <a:latin typeface="Lato"/>
              <a:ea typeface="Lato"/>
              <a:cs typeface="Lato"/>
              <a:sym typeface="Lato"/>
            </a:endParaRPr>
          </a:p>
          <a:p>
            <a:pPr indent="0" lvl="0" marL="0" rtl="0" algn="ctr">
              <a:lnSpc>
                <a:spcPct val="150000"/>
              </a:lnSpc>
              <a:spcBef>
                <a:spcPts val="0"/>
              </a:spcBef>
              <a:spcAft>
                <a:spcPts val="0"/>
              </a:spcAft>
              <a:buNone/>
            </a:pPr>
            <a:r>
              <a:rPr b="1" lang="en">
                <a:solidFill>
                  <a:schemeClr val="lt2"/>
                </a:solidFill>
                <a:latin typeface="Lato"/>
                <a:ea typeface="Lato"/>
                <a:cs typeface="Lato"/>
                <a:sym typeface="Lato"/>
              </a:rPr>
              <a:t>(p= 0.649)</a:t>
            </a:r>
            <a:endParaRPr b="1">
              <a:solidFill>
                <a:schemeClr val="lt2"/>
              </a:solidFill>
              <a:latin typeface="Lato"/>
              <a:ea typeface="Lato"/>
              <a:cs typeface="Lato"/>
              <a:sym typeface="Lato"/>
            </a:endParaRPr>
          </a:p>
          <a:p>
            <a:pPr indent="-304800" lvl="0" marL="457200" rtl="0" algn="l">
              <a:lnSpc>
                <a:spcPct val="150000"/>
              </a:lnSpc>
              <a:spcBef>
                <a:spcPts val="0"/>
              </a:spcBef>
              <a:spcAft>
                <a:spcPts val="0"/>
              </a:spcAft>
              <a:buClr>
                <a:schemeClr val="lt2"/>
              </a:buClr>
              <a:buSzPts val="1200"/>
              <a:buFont typeface="Lato"/>
              <a:buChar char="●"/>
            </a:pPr>
            <a:r>
              <a:rPr lang="en" sz="1200">
                <a:solidFill>
                  <a:schemeClr val="lt2"/>
                </a:solidFill>
                <a:latin typeface="Lato"/>
                <a:ea typeface="Lato"/>
                <a:cs typeface="Lato"/>
                <a:sym typeface="Lato"/>
              </a:rPr>
              <a:t>Positive trend, but not statistically significant.</a:t>
            </a:r>
            <a:endParaRPr sz="1200">
              <a:solidFill>
                <a:schemeClr val="lt2"/>
              </a:solidFill>
              <a:latin typeface="Lato"/>
              <a:ea typeface="Lato"/>
              <a:cs typeface="Lato"/>
              <a:sym typeface="Lato"/>
            </a:endParaRPr>
          </a:p>
          <a:p>
            <a:pPr indent="-304800" lvl="0" marL="457200" rtl="0" algn="l">
              <a:lnSpc>
                <a:spcPct val="150000"/>
              </a:lnSpc>
              <a:spcBef>
                <a:spcPts val="0"/>
              </a:spcBef>
              <a:spcAft>
                <a:spcPts val="0"/>
              </a:spcAft>
              <a:buClr>
                <a:schemeClr val="lt2"/>
              </a:buClr>
              <a:buSzPts val="1200"/>
              <a:buFont typeface="Lato"/>
              <a:buChar char="●"/>
            </a:pPr>
            <a:r>
              <a:rPr lang="en" sz="1200">
                <a:solidFill>
                  <a:schemeClr val="lt2"/>
                </a:solidFill>
                <a:latin typeface="Lato"/>
                <a:ea typeface="Lato"/>
                <a:cs typeface="Lato"/>
                <a:sym typeface="Lato"/>
              </a:rPr>
              <a:t>Suggests connectivity might influence diversity.</a:t>
            </a:r>
            <a:endParaRPr sz="1200">
              <a:solidFill>
                <a:schemeClr val="lt2"/>
              </a:solidFill>
              <a:latin typeface="Lato"/>
              <a:ea typeface="Lato"/>
              <a:cs typeface="Lato"/>
              <a:sym typeface="Lato"/>
            </a:endParaRPr>
          </a:p>
          <a:p>
            <a:pPr indent="0" lvl="0" marL="0" rtl="0" algn="ctr">
              <a:lnSpc>
                <a:spcPct val="150000"/>
              </a:lnSpc>
              <a:spcBef>
                <a:spcPts val="0"/>
              </a:spcBef>
              <a:spcAft>
                <a:spcPts val="0"/>
              </a:spcAft>
              <a:buNone/>
            </a:pPr>
            <a:r>
              <a:t/>
            </a:r>
            <a:endParaRPr b="1">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0"/>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Results</a:t>
            </a:r>
            <a:endParaRPr sz="2400">
              <a:solidFill>
                <a:schemeClr val="lt2"/>
              </a:solidFill>
            </a:endParaRPr>
          </a:p>
        </p:txBody>
      </p:sp>
      <p:sp>
        <p:nvSpPr>
          <p:cNvPr id="987" name="Google Shape;987;p40"/>
          <p:cNvSpPr txBox="1"/>
          <p:nvPr/>
        </p:nvSpPr>
        <p:spPr>
          <a:xfrm>
            <a:off x="5319300" y="2201250"/>
            <a:ext cx="3824700" cy="10788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a:solidFill>
                  <a:schemeClr val="lt2"/>
                </a:solidFill>
                <a:latin typeface="Lato"/>
                <a:ea typeface="Lato"/>
                <a:cs typeface="Lato"/>
                <a:sym typeface="Lato"/>
              </a:rPr>
              <a:t>Total Patients = 551.19 * Connectivity + 18844.03  (p= 0.986)</a:t>
            </a:r>
            <a:endParaRPr b="1">
              <a:solidFill>
                <a:schemeClr val="lt2"/>
              </a:solidFill>
              <a:latin typeface="Lato"/>
              <a:ea typeface="Lato"/>
              <a:cs typeface="Lato"/>
              <a:sym typeface="Lato"/>
            </a:endParaRPr>
          </a:p>
          <a:p>
            <a:pPr indent="-311150" lvl="0" marL="457200" rtl="0" algn="ctr">
              <a:lnSpc>
                <a:spcPct val="150000"/>
              </a:lnSpc>
              <a:spcBef>
                <a:spcPts val="0"/>
              </a:spcBef>
              <a:spcAft>
                <a:spcPts val="0"/>
              </a:spcAft>
              <a:buClr>
                <a:schemeClr val="lt2"/>
              </a:buClr>
              <a:buSzPts val="1300"/>
              <a:buFont typeface="Lato"/>
              <a:buChar char="●"/>
            </a:pPr>
            <a:r>
              <a:rPr lang="en" sz="1300">
                <a:solidFill>
                  <a:schemeClr val="lt2"/>
                </a:solidFill>
                <a:latin typeface="Lato"/>
                <a:ea typeface="Lato"/>
                <a:cs typeface="Lato"/>
                <a:sym typeface="Lato"/>
              </a:rPr>
              <a:t>No </a:t>
            </a:r>
            <a:r>
              <a:rPr lang="en" sz="1300">
                <a:solidFill>
                  <a:schemeClr val="lt2"/>
                </a:solidFill>
                <a:latin typeface="Lato"/>
                <a:ea typeface="Lato"/>
                <a:cs typeface="Lato"/>
                <a:sym typeface="Lato"/>
              </a:rPr>
              <a:t>linear </a:t>
            </a:r>
            <a:r>
              <a:rPr lang="en" sz="1300">
                <a:solidFill>
                  <a:schemeClr val="lt2"/>
                </a:solidFill>
                <a:latin typeface="Lato"/>
                <a:ea typeface="Lato"/>
                <a:cs typeface="Lato"/>
                <a:sym typeface="Lato"/>
              </a:rPr>
              <a:t>relationship observed.</a:t>
            </a:r>
            <a:endParaRPr sz="1300">
              <a:solidFill>
                <a:schemeClr val="lt2"/>
              </a:solidFill>
              <a:latin typeface="Lato"/>
              <a:ea typeface="Lato"/>
              <a:cs typeface="Lato"/>
              <a:sym typeface="Lato"/>
            </a:endParaRPr>
          </a:p>
          <a:p>
            <a:pPr indent="0" lvl="0" marL="0" rtl="0" algn="l">
              <a:spcBef>
                <a:spcPts val="0"/>
              </a:spcBef>
              <a:spcAft>
                <a:spcPts val="0"/>
              </a:spcAft>
              <a:buNone/>
            </a:pPr>
            <a:r>
              <a:t/>
            </a:r>
            <a:endParaRPr>
              <a:solidFill>
                <a:schemeClr val="lt2"/>
              </a:solidFill>
              <a:latin typeface="Lato"/>
              <a:ea typeface="Lato"/>
              <a:cs typeface="Lato"/>
              <a:sym typeface="Lato"/>
            </a:endParaRPr>
          </a:p>
        </p:txBody>
      </p:sp>
      <p:pic>
        <p:nvPicPr>
          <p:cNvPr id="988" name="Google Shape;988;p40"/>
          <p:cNvPicPr preferRelativeResize="0"/>
          <p:nvPr/>
        </p:nvPicPr>
        <p:blipFill>
          <a:blip r:embed="rId3">
            <a:alphaModFix/>
          </a:blip>
          <a:stretch>
            <a:fillRect/>
          </a:stretch>
        </p:blipFill>
        <p:spPr>
          <a:xfrm>
            <a:off x="304800" y="762000"/>
            <a:ext cx="5353050" cy="408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1"/>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994" name="Google Shape;994;p41"/>
          <p:cNvSpPr txBox="1"/>
          <p:nvPr/>
        </p:nvSpPr>
        <p:spPr>
          <a:xfrm>
            <a:off x="801300" y="861200"/>
            <a:ext cx="7752900" cy="389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chemeClr val="lt2"/>
                </a:solidFill>
                <a:latin typeface="DM Sans"/>
                <a:ea typeface="DM Sans"/>
                <a:cs typeface="DM Sans"/>
                <a:sym typeface="DM Sans"/>
              </a:rPr>
              <a:t>Subway systems enhance hospital accessibility and diversity but are not the sole determinants of patient demographics.</a:t>
            </a:r>
            <a:endParaRPr b="1" sz="1200">
              <a:solidFill>
                <a:schemeClr val="lt2"/>
              </a:solidFill>
              <a:latin typeface="DM Sans"/>
              <a:ea typeface="DM Sans"/>
              <a:cs typeface="DM Sans"/>
              <a:sym typeface="DM Sans"/>
            </a:endParaRPr>
          </a:p>
          <a:p>
            <a:pPr indent="-298450" lvl="0" marL="457200" rtl="0" algn="l">
              <a:lnSpc>
                <a:spcPct val="115000"/>
              </a:lnSpc>
              <a:spcBef>
                <a:spcPts val="120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From Diversity vs. Connectivity Analysis:</a:t>
            </a:r>
            <a:endParaRPr sz="1100">
              <a:solidFill>
                <a:schemeClr val="lt2"/>
              </a:solidFill>
              <a:latin typeface="DM Sans"/>
              <a:ea typeface="DM Sans"/>
              <a:cs typeface="DM Sans"/>
              <a:sym typeface="DM Sans"/>
            </a:endParaRPr>
          </a:p>
          <a:p>
            <a:pPr indent="-298450" lvl="1" marL="9144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Connectivity correlates with diversity trends, but other factors (e.g., hospital capacity, specialization) likely play a larger role.</a:t>
            </a:r>
            <a:endParaRPr sz="1100">
              <a:solidFill>
                <a:schemeClr val="lt2"/>
              </a:solidFill>
              <a:latin typeface="DM Sans"/>
              <a:ea typeface="DM Sans"/>
              <a:cs typeface="DM Sans"/>
              <a:sym typeface="DM Sans"/>
            </a:endParaRPr>
          </a:p>
          <a:p>
            <a:pPr indent="-298450" lvl="0" marL="4572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From Patient Volume vs. Connectivity Analysis:</a:t>
            </a:r>
            <a:endParaRPr sz="1100">
              <a:solidFill>
                <a:schemeClr val="lt2"/>
              </a:solidFill>
              <a:latin typeface="DM Sans"/>
              <a:ea typeface="DM Sans"/>
              <a:cs typeface="DM Sans"/>
              <a:sym typeface="DM Sans"/>
            </a:endParaRPr>
          </a:p>
          <a:p>
            <a:pPr indent="-298450" lvl="1" marL="9144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No clear linear relationship observed.</a:t>
            </a:r>
            <a:endParaRPr sz="1100">
              <a:solidFill>
                <a:schemeClr val="lt2"/>
              </a:solidFill>
              <a:latin typeface="DM Sans"/>
              <a:ea typeface="DM Sans"/>
              <a:cs typeface="DM Sans"/>
              <a:sym typeface="DM Sans"/>
            </a:endParaRPr>
          </a:p>
          <a:p>
            <a:pPr indent="-298450" lvl="1" marL="9144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External variables (e.g., hospital location, competition) might affect volumes.</a:t>
            </a:r>
            <a:endParaRPr sz="1100">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rPr b="1" lang="en" sz="1200">
                <a:solidFill>
                  <a:schemeClr val="lt2"/>
                </a:solidFill>
                <a:latin typeface="DM Sans"/>
                <a:ea typeface="DM Sans"/>
                <a:cs typeface="DM Sans"/>
                <a:sym typeface="DM Sans"/>
              </a:rPr>
              <a:t>Integrated planning for healthcare and transit systems is needed to address disparities, especially in rural regions.</a:t>
            </a:r>
            <a:endParaRPr b="1" sz="1200">
              <a:solidFill>
                <a:schemeClr val="lt2"/>
              </a:solidFill>
              <a:latin typeface="DM Sans"/>
              <a:ea typeface="DM Sans"/>
              <a:cs typeface="DM Sans"/>
              <a:sym typeface="DM Sans"/>
            </a:endParaRPr>
          </a:p>
          <a:p>
            <a:pPr indent="-298450" lvl="0" marL="457200" rtl="0" algn="l">
              <a:lnSpc>
                <a:spcPct val="115000"/>
              </a:lnSpc>
              <a:spcBef>
                <a:spcPts val="120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From Inpatient Demographics Analysis:</a:t>
            </a:r>
            <a:endParaRPr sz="1100">
              <a:solidFill>
                <a:schemeClr val="lt2"/>
              </a:solidFill>
              <a:latin typeface="DM Sans"/>
              <a:ea typeface="DM Sans"/>
              <a:cs typeface="DM Sans"/>
              <a:sym typeface="DM Sans"/>
            </a:endParaRPr>
          </a:p>
          <a:p>
            <a:pPr indent="-298450" lvl="1" marL="9144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NYC hospitals are more accessible and diverse.</a:t>
            </a:r>
            <a:endParaRPr sz="1100">
              <a:solidFill>
                <a:schemeClr val="lt2"/>
              </a:solidFill>
              <a:latin typeface="DM Sans"/>
              <a:ea typeface="DM Sans"/>
              <a:cs typeface="DM Sans"/>
              <a:sym typeface="DM Sans"/>
            </a:endParaRPr>
          </a:p>
          <a:p>
            <a:pPr indent="-298450" lvl="1" marL="9144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Rural/suburban hospitals face challenges in infrastructure and serve older populations.</a:t>
            </a:r>
            <a:endParaRPr sz="1100">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rPr b="1" lang="en" sz="1200">
                <a:solidFill>
                  <a:schemeClr val="lt2"/>
                </a:solidFill>
                <a:latin typeface="DM Sans"/>
                <a:ea typeface="DM Sans"/>
                <a:cs typeface="DM Sans"/>
                <a:sym typeface="DM Sans"/>
              </a:rPr>
              <a:t>Future research should consider </a:t>
            </a:r>
            <a:r>
              <a:rPr b="1" lang="en" sz="1200">
                <a:solidFill>
                  <a:schemeClr val="lt2"/>
                </a:solidFill>
                <a:latin typeface="DM Sans"/>
                <a:ea typeface="DM Sans"/>
                <a:cs typeface="DM Sans"/>
                <a:sym typeface="DM Sans"/>
              </a:rPr>
              <a:t>other</a:t>
            </a:r>
            <a:r>
              <a:rPr b="1" lang="en" sz="1200">
                <a:solidFill>
                  <a:schemeClr val="lt2"/>
                </a:solidFill>
                <a:latin typeface="DM Sans"/>
                <a:ea typeface="DM Sans"/>
                <a:cs typeface="DM Sans"/>
                <a:sym typeface="DM Sans"/>
              </a:rPr>
              <a:t> factors like socioeconomic factors, hospital specialties and capacities, etc. </a:t>
            </a:r>
            <a:endParaRPr b="1" sz="1200">
              <a:solidFill>
                <a:schemeClr val="lt2"/>
              </a:solidFill>
              <a:latin typeface="DM Sans"/>
              <a:ea typeface="DM Sans"/>
              <a:cs typeface="DM Sans"/>
              <a:sym typeface="DM Sans"/>
            </a:endParaRPr>
          </a:p>
          <a:p>
            <a:pPr indent="0" lvl="0" marL="0" rtl="0" algn="l">
              <a:lnSpc>
                <a:spcPct val="115000"/>
              </a:lnSpc>
              <a:spcBef>
                <a:spcPts val="1200"/>
              </a:spcBef>
              <a:spcAft>
                <a:spcPts val="1200"/>
              </a:spcAft>
              <a:buNone/>
            </a:pPr>
            <a:r>
              <a:t/>
            </a:r>
            <a:endParaRPr sz="1100">
              <a:solidFill>
                <a:schemeClr val="lt2"/>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Threats to Validity</a:t>
            </a:r>
            <a:endParaRPr/>
          </a:p>
        </p:txBody>
      </p:sp>
      <p:sp>
        <p:nvSpPr>
          <p:cNvPr id="1000" name="Google Shape;1000;p42"/>
          <p:cNvSpPr txBox="1"/>
          <p:nvPr/>
        </p:nvSpPr>
        <p:spPr>
          <a:xfrm>
            <a:off x="801300" y="861200"/>
            <a:ext cx="7752900" cy="3890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t/>
            </a:r>
            <a:endParaRPr b="1">
              <a:solidFill>
                <a:schemeClr val="lt2"/>
              </a:solidFill>
              <a:latin typeface="DM Sans"/>
              <a:ea typeface="DM Sans"/>
              <a:cs typeface="DM Sans"/>
              <a:sym typeface="DM Sans"/>
            </a:endParaRPr>
          </a:p>
          <a:p>
            <a:pPr indent="-317500" lvl="0" marL="457200" rtl="0" algn="l">
              <a:lnSpc>
                <a:spcPct val="150000"/>
              </a:lnSpc>
              <a:spcBef>
                <a:spcPts val="1200"/>
              </a:spcBef>
              <a:spcAft>
                <a:spcPts val="0"/>
              </a:spcAft>
              <a:buClr>
                <a:schemeClr val="lt2"/>
              </a:buClr>
              <a:buSzPts val="1400"/>
              <a:buFont typeface="DM Sans"/>
              <a:buChar char="●"/>
            </a:pPr>
            <a:r>
              <a:rPr b="1" lang="en">
                <a:solidFill>
                  <a:schemeClr val="lt2"/>
                </a:solidFill>
                <a:latin typeface="DM Sans"/>
                <a:ea typeface="DM Sans"/>
                <a:cs typeface="DM Sans"/>
                <a:sym typeface="DM Sans"/>
              </a:rPr>
              <a:t>Population Distribution</a:t>
            </a:r>
            <a:endParaRPr b="1">
              <a:solidFill>
                <a:schemeClr val="lt2"/>
              </a:solidFill>
              <a:latin typeface="DM Sans"/>
              <a:ea typeface="DM Sans"/>
              <a:cs typeface="DM Sans"/>
              <a:sym typeface="DM Sans"/>
            </a:endParaRPr>
          </a:p>
          <a:p>
            <a:pPr indent="-317500" lvl="1" marL="914400" rtl="0" algn="l">
              <a:lnSpc>
                <a:spcPct val="150000"/>
              </a:lnSpc>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E.g. Downtown manhattan has higher density than Queens</a:t>
            </a:r>
            <a:endParaRPr>
              <a:solidFill>
                <a:schemeClr val="lt2"/>
              </a:solidFill>
              <a:latin typeface="DM Sans"/>
              <a:ea typeface="DM Sans"/>
              <a:cs typeface="DM Sans"/>
              <a:sym typeface="DM Sans"/>
            </a:endParaRPr>
          </a:p>
          <a:p>
            <a:pPr indent="-317500" lvl="0" marL="457200" rtl="0" algn="l">
              <a:lnSpc>
                <a:spcPct val="150000"/>
              </a:lnSpc>
              <a:spcBef>
                <a:spcPts val="0"/>
              </a:spcBef>
              <a:spcAft>
                <a:spcPts val="0"/>
              </a:spcAft>
              <a:buClr>
                <a:schemeClr val="lt2"/>
              </a:buClr>
              <a:buSzPts val="1400"/>
              <a:buFont typeface="DM Sans"/>
              <a:buChar char="●"/>
            </a:pPr>
            <a:r>
              <a:rPr b="1" lang="en">
                <a:solidFill>
                  <a:schemeClr val="lt2"/>
                </a:solidFill>
                <a:latin typeface="DM Sans"/>
                <a:ea typeface="DM Sans"/>
                <a:cs typeface="DM Sans"/>
                <a:sym typeface="DM Sans"/>
              </a:rPr>
              <a:t>Size of a hospital</a:t>
            </a:r>
            <a:endParaRPr b="1">
              <a:solidFill>
                <a:schemeClr val="lt2"/>
              </a:solidFill>
              <a:latin typeface="DM Sans"/>
              <a:ea typeface="DM Sans"/>
              <a:cs typeface="DM Sans"/>
              <a:sym typeface="DM Sans"/>
            </a:endParaRPr>
          </a:p>
          <a:p>
            <a:pPr indent="-317500" lvl="1" marL="914400" rtl="0" algn="l">
              <a:lnSpc>
                <a:spcPct val="150000"/>
              </a:lnSpc>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E.g. VUMC vs SHC</a:t>
            </a:r>
            <a:endParaRPr>
              <a:solidFill>
                <a:schemeClr val="lt2"/>
              </a:solidFill>
              <a:latin typeface="DM Sans"/>
              <a:ea typeface="DM Sans"/>
              <a:cs typeface="DM Sans"/>
              <a:sym typeface="DM Sans"/>
            </a:endParaRPr>
          </a:p>
          <a:p>
            <a:pPr indent="-317500" lvl="0" marL="457200" rtl="0" algn="l">
              <a:lnSpc>
                <a:spcPct val="150000"/>
              </a:lnSpc>
              <a:spcBef>
                <a:spcPts val="0"/>
              </a:spcBef>
              <a:spcAft>
                <a:spcPts val="0"/>
              </a:spcAft>
              <a:buClr>
                <a:schemeClr val="lt2"/>
              </a:buClr>
              <a:buSzPts val="1400"/>
              <a:buFont typeface="DM Sans"/>
              <a:buChar char="●"/>
            </a:pPr>
            <a:r>
              <a:rPr b="1" lang="en">
                <a:solidFill>
                  <a:schemeClr val="lt2"/>
                </a:solidFill>
                <a:latin typeface="DM Sans"/>
                <a:ea typeface="DM Sans"/>
                <a:cs typeface="DM Sans"/>
                <a:sym typeface="DM Sans"/>
              </a:rPr>
              <a:t>Specialty of a hospital</a:t>
            </a:r>
            <a:endParaRPr b="1">
              <a:solidFill>
                <a:schemeClr val="lt2"/>
              </a:solidFill>
              <a:latin typeface="DM Sans"/>
              <a:ea typeface="DM Sans"/>
              <a:cs typeface="DM Sans"/>
              <a:sym typeface="DM Sans"/>
            </a:endParaRPr>
          </a:p>
          <a:p>
            <a:pPr indent="-317500" lvl="1" marL="914400" rtl="0" algn="l">
              <a:lnSpc>
                <a:spcPct val="150000"/>
              </a:lnSpc>
              <a:spcBef>
                <a:spcPts val="0"/>
              </a:spcBef>
              <a:spcAft>
                <a:spcPts val="0"/>
              </a:spcAft>
              <a:buClr>
                <a:schemeClr val="lt2"/>
              </a:buClr>
              <a:buSzPts val="1400"/>
              <a:buFont typeface="DM Sans"/>
              <a:buChar char="○"/>
            </a:pPr>
            <a:r>
              <a:rPr lang="en">
                <a:solidFill>
                  <a:schemeClr val="lt2"/>
                </a:solidFill>
                <a:latin typeface="DM Sans"/>
                <a:ea typeface="DM Sans"/>
                <a:cs typeface="DM Sans"/>
                <a:sym typeface="DM Sans"/>
              </a:rPr>
              <a:t>E.g. Children’s hospital may not have patients over 70 years old</a:t>
            </a:r>
            <a:endParaRPr>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t/>
            </a:r>
            <a:endParaRPr b="1" sz="1200">
              <a:solidFill>
                <a:schemeClr val="lt2"/>
              </a:solidFill>
              <a:latin typeface="DM Sans"/>
              <a:ea typeface="DM Sans"/>
              <a:cs typeface="DM Sans"/>
              <a:sym typeface="DM Sans"/>
            </a:endParaRPr>
          </a:p>
          <a:p>
            <a:pPr indent="0" lvl="0" marL="0" rtl="0" algn="l">
              <a:lnSpc>
                <a:spcPct val="115000"/>
              </a:lnSpc>
              <a:spcBef>
                <a:spcPts val="1200"/>
              </a:spcBef>
              <a:spcAft>
                <a:spcPts val="1200"/>
              </a:spcAft>
              <a:buNone/>
            </a:pPr>
            <a:r>
              <a:t/>
            </a:r>
            <a:endParaRPr sz="1100">
              <a:solidFill>
                <a:schemeClr val="lt2"/>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43"/>
          <p:cNvSpPr txBox="1"/>
          <p:nvPr>
            <p:ph type="title"/>
          </p:nvPr>
        </p:nvSpPr>
        <p:spPr>
          <a:xfrm>
            <a:off x="2747700" y="1357450"/>
            <a:ext cx="3648600" cy="179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0"/>
              <a:t>Q&amp;A</a:t>
            </a:r>
            <a:endParaRPr sz="10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Objectives</a:t>
            </a:r>
            <a:endParaRPr sz="3000">
              <a:solidFill>
                <a:schemeClr val="lt2"/>
              </a:solidFill>
            </a:endParaRPr>
          </a:p>
        </p:txBody>
      </p:sp>
      <p:sp>
        <p:nvSpPr>
          <p:cNvPr id="906" name="Google Shape;906;p30"/>
          <p:cNvSpPr txBox="1"/>
          <p:nvPr/>
        </p:nvSpPr>
        <p:spPr>
          <a:xfrm>
            <a:off x="752550" y="1104750"/>
            <a:ext cx="7638900" cy="237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2"/>
                </a:solidFill>
                <a:latin typeface="DM Sans"/>
                <a:ea typeface="DM Sans"/>
                <a:cs typeface="DM Sans"/>
                <a:sym typeface="DM Sans"/>
              </a:rPr>
              <a:t>Investigate the relationship between hospital accessibility via subway networks and inpatient demographics (age, gender, race) in NYC to:</a:t>
            </a:r>
            <a:endParaRPr sz="1200">
              <a:solidFill>
                <a:schemeClr val="lt2"/>
              </a:solidFill>
              <a:latin typeface="DM Sans"/>
              <a:ea typeface="DM Sans"/>
              <a:cs typeface="DM Sans"/>
              <a:sym typeface="DM Sans"/>
            </a:endParaRPr>
          </a:p>
          <a:p>
            <a:pPr indent="-304800" lvl="0" marL="457200" rtl="0" algn="l">
              <a:lnSpc>
                <a:spcPct val="115000"/>
              </a:lnSpc>
              <a:spcBef>
                <a:spcPts val="120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Identify disparities in healthcare accessibility.</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Analyze the role of subway connectivity in influencing hospital visits and demographic diversity.</a:t>
            </a:r>
            <a:endParaRPr sz="1200">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rPr b="1" lang="en" sz="1200" u="sng">
                <a:solidFill>
                  <a:schemeClr val="lt2"/>
                </a:solidFill>
                <a:latin typeface="DM Sans"/>
                <a:ea typeface="DM Sans"/>
                <a:cs typeface="DM Sans"/>
                <a:sym typeface="DM Sans"/>
              </a:rPr>
              <a:t>Key Focus from the Status Report Feedback:</a:t>
            </a:r>
            <a:endParaRPr b="1" sz="1200" u="sng">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AutoNum type="arabicPeriod"/>
            </a:pPr>
            <a:r>
              <a:rPr lang="en" sz="1200">
                <a:solidFill>
                  <a:schemeClr val="lt2"/>
                </a:solidFill>
                <a:latin typeface="DM Sans"/>
                <a:ea typeface="DM Sans"/>
                <a:cs typeface="DM Sans"/>
                <a:sym typeface="DM Sans"/>
              </a:rPr>
              <a:t>Investigate the differences in network metrics between the station network weighted by our custom metric and the network weighted by geographical distance.</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AutoNum type="arabicPeriod"/>
            </a:pPr>
            <a:r>
              <a:rPr lang="en" sz="1200">
                <a:solidFill>
                  <a:schemeClr val="lt2"/>
                </a:solidFill>
                <a:latin typeface="DM Sans"/>
                <a:ea typeface="DM Sans"/>
                <a:cs typeface="DM Sans"/>
                <a:sym typeface="DM Sans"/>
              </a:rPr>
              <a:t>Examine the relationship between the inpatient data and the network metrics of the stations closest to that hospital.</a:t>
            </a:r>
            <a:endParaRPr b="1" u="sng">
              <a:solidFill>
                <a:schemeClr val="lt2"/>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31"/>
          <p:cNvSpPr txBox="1"/>
          <p:nvPr>
            <p:ph type="title"/>
          </p:nvPr>
        </p:nvSpPr>
        <p:spPr>
          <a:xfrm>
            <a:off x="720000" y="319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Materials</a:t>
            </a:r>
            <a:endParaRPr sz="2400">
              <a:solidFill>
                <a:schemeClr val="lt2"/>
              </a:solidFill>
            </a:endParaRPr>
          </a:p>
        </p:txBody>
      </p:sp>
      <p:sp>
        <p:nvSpPr>
          <p:cNvPr id="912" name="Google Shape;912;p31"/>
          <p:cNvSpPr txBox="1"/>
          <p:nvPr/>
        </p:nvSpPr>
        <p:spPr>
          <a:xfrm>
            <a:off x="720000" y="815500"/>
            <a:ext cx="3835200" cy="1146000"/>
          </a:xfrm>
          <a:prstGeom prst="rect">
            <a:avLst/>
          </a:prstGeom>
          <a:noFill/>
          <a:ln>
            <a:noFill/>
          </a:ln>
        </p:spPr>
        <p:txBody>
          <a:bodyPr anchorCtr="0" anchor="t" bIns="91425" lIns="91425" spcFirstLastPara="1" rIns="0" wrap="square" tIns="91425">
            <a:noAutofit/>
          </a:bodyPr>
          <a:lstStyle/>
          <a:p>
            <a:pPr indent="0" lvl="0" marL="0" rtl="0" algn="l">
              <a:lnSpc>
                <a:spcPct val="115000"/>
              </a:lnSpc>
              <a:spcBef>
                <a:spcPts val="0"/>
              </a:spcBef>
              <a:spcAft>
                <a:spcPts val="0"/>
              </a:spcAft>
              <a:buNone/>
            </a:pPr>
            <a:r>
              <a:rPr b="1" lang="en" sz="1300">
                <a:solidFill>
                  <a:schemeClr val="lt2"/>
                </a:solidFill>
                <a:latin typeface="DM Sans"/>
                <a:ea typeface="DM Sans"/>
                <a:cs typeface="DM Sans"/>
                <a:sym typeface="DM Sans"/>
              </a:rPr>
              <a:t>Datasets:</a:t>
            </a:r>
            <a:endParaRPr b="1" sz="1300">
              <a:solidFill>
                <a:schemeClr val="lt2"/>
              </a:solidFill>
              <a:latin typeface="DM Sans"/>
              <a:ea typeface="DM Sans"/>
              <a:cs typeface="DM Sans"/>
              <a:sym typeface="DM Sans"/>
            </a:endParaRPr>
          </a:p>
          <a:p>
            <a:pPr indent="0" lvl="0" marL="0" rtl="0" algn="l">
              <a:lnSpc>
                <a:spcPct val="115000"/>
              </a:lnSpc>
              <a:spcBef>
                <a:spcPts val="0"/>
              </a:spcBef>
              <a:spcAft>
                <a:spcPts val="0"/>
              </a:spcAft>
              <a:buNone/>
            </a:pPr>
            <a:r>
              <a:rPr b="1" lang="en" sz="1100">
                <a:solidFill>
                  <a:schemeClr val="lt2"/>
                </a:solidFill>
                <a:latin typeface="DM Sans"/>
                <a:ea typeface="DM Sans"/>
                <a:cs typeface="DM Sans"/>
                <a:sym typeface="DM Sans"/>
              </a:rPr>
              <a:t>Subway System Network:</a:t>
            </a:r>
            <a:endParaRPr b="1" sz="1100">
              <a:solidFill>
                <a:schemeClr val="lt2"/>
              </a:solidFill>
              <a:latin typeface="DM Sans"/>
              <a:ea typeface="DM Sans"/>
              <a:cs typeface="DM Sans"/>
              <a:sym typeface="DM Sans"/>
            </a:endParaRPr>
          </a:p>
          <a:p>
            <a:pPr indent="0" lvl="0" marL="0" rtl="0" algn="l">
              <a:lnSpc>
                <a:spcPct val="150000"/>
              </a:lnSpc>
              <a:spcBef>
                <a:spcPts val="0"/>
              </a:spcBef>
              <a:spcAft>
                <a:spcPts val="0"/>
              </a:spcAft>
              <a:buNone/>
            </a:pPr>
            <a:r>
              <a:rPr lang="en" sz="1100" u="sng">
                <a:solidFill>
                  <a:schemeClr val="lt2"/>
                </a:solidFill>
                <a:latin typeface="DM Sans"/>
                <a:ea typeface="DM Sans"/>
                <a:cs typeface="DM Sans"/>
                <a:sym typeface="DM Sans"/>
                <a:hlinkClick r:id="rId3">
                  <a:extLst>
                    <a:ext uri="{A12FA001-AC4F-418D-AE19-62706E023703}">
                      <ahyp:hlinkClr val="tx"/>
                    </a:ext>
                  </a:extLst>
                </a:hlinkClick>
              </a:rPr>
              <a:t>MTA Subway Stations | State of New York</a:t>
            </a:r>
            <a:endParaRPr i="1" sz="1100">
              <a:solidFill>
                <a:schemeClr val="lt2"/>
              </a:solidFill>
              <a:latin typeface="DM Sans"/>
              <a:ea typeface="DM Sans"/>
              <a:cs typeface="DM Sans"/>
              <a:sym typeface="DM Sans"/>
            </a:endParaRPr>
          </a:p>
          <a:p>
            <a:pPr indent="0" lvl="0" marL="0" rtl="0" algn="l">
              <a:lnSpc>
                <a:spcPct val="150000"/>
              </a:lnSpc>
              <a:spcBef>
                <a:spcPts val="0"/>
              </a:spcBef>
              <a:spcAft>
                <a:spcPts val="0"/>
              </a:spcAft>
              <a:buNone/>
            </a:pPr>
            <a:r>
              <a:rPr lang="en" sz="1100" u="sng">
                <a:solidFill>
                  <a:schemeClr val="lt2"/>
                </a:solidFill>
                <a:latin typeface="DM Sans"/>
                <a:ea typeface="DM Sans"/>
                <a:cs typeface="DM Sans"/>
                <a:sym typeface="DM Sans"/>
                <a:hlinkClick r:id="rId4">
                  <a:extLst>
                    <a:ext uri="{A12FA001-AC4F-418D-AE19-62706E023703}">
                      <ahyp:hlinkClr val="tx"/>
                    </a:ext>
                  </a:extLst>
                </a:hlinkClick>
              </a:rPr>
              <a:t>MTA Subway Service Delivered: Beginning 2020</a:t>
            </a:r>
            <a:endParaRPr sz="1100">
              <a:solidFill>
                <a:schemeClr val="lt2"/>
              </a:solidFill>
              <a:latin typeface="DM Sans"/>
              <a:ea typeface="DM Sans"/>
              <a:cs typeface="DM Sans"/>
              <a:sym typeface="DM Sans"/>
            </a:endParaRPr>
          </a:p>
          <a:p>
            <a:pPr indent="0" lvl="0" marL="0" rtl="0" algn="l">
              <a:lnSpc>
                <a:spcPct val="115000"/>
              </a:lnSpc>
              <a:spcBef>
                <a:spcPts val="0"/>
              </a:spcBef>
              <a:spcAft>
                <a:spcPts val="0"/>
              </a:spcAft>
              <a:buNone/>
            </a:pPr>
            <a:r>
              <a:rPr b="1" lang="en" sz="1100">
                <a:solidFill>
                  <a:schemeClr val="lt2"/>
                </a:solidFill>
                <a:latin typeface="DM Sans"/>
                <a:ea typeface="DM Sans"/>
                <a:cs typeface="DM Sans"/>
                <a:sym typeface="DM Sans"/>
              </a:rPr>
              <a:t>Inpatient demographics: </a:t>
            </a:r>
            <a:r>
              <a:rPr lang="en" sz="1100" u="sng">
                <a:solidFill>
                  <a:schemeClr val="lt2"/>
                </a:solidFill>
                <a:latin typeface="DM Sans"/>
                <a:ea typeface="DM Sans"/>
                <a:cs typeface="DM Sans"/>
                <a:sym typeface="DM Sans"/>
                <a:hlinkClick r:id="rId5">
                  <a:extLst>
                    <a:ext uri="{A12FA001-AC4F-418D-AE19-62706E023703}">
                      <ahyp:hlinkClr val="tx"/>
                    </a:ext>
                  </a:extLst>
                </a:hlinkClick>
              </a:rPr>
              <a:t>New York State Hospital Inpatient Discharges 2022</a:t>
            </a:r>
            <a:endParaRPr sz="1100">
              <a:solidFill>
                <a:schemeClr val="lt2"/>
              </a:solidFill>
              <a:latin typeface="DM Sans"/>
              <a:ea typeface="DM Sans"/>
              <a:cs typeface="DM Sans"/>
              <a:sym typeface="DM Sans"/>
            </a:endParaRPr>
          </a:p>
        </p:txBody>
      </p:sp>
      <p:pic>
        <p:nvPicPr>
          <p:cNvPr id="913" name="Google Shape;913;p31"/>
          <p:cNvPicPr preferRelativeResize="0"/>
          <p:nvPr/>
        </p:nvPicPr>
        <p:blipFill rotWithShape="1">
          <a:blip r:embed="rId6">
            <a:alphaModFix/>
          </a:blip>
          <a:srcRect b="65104" l="0" r="23716" t="0"/>
          <a:stretch/>
        </p:blipFill>
        <p:spPr>
          <a:xfrm>
            <a:off x="510000" y="2260575"/>
            <a:ext cx="8123999" cy="2539250"/>
          </a:xfrm>
          <a:prstGeom prst="rect">
            <a:avLst/>
          </a:prstGeom>
          <a:noFill/>
          <a:ln>
            <a:noFill/>
          </a:ln>
        </p:spPr>
      </p:pic>
      <p:sp>
        <p:nvSpPr>
          <p:cNvPr id="914" name="Google Shape;914;p31"/>
          <p:cNvSpPr/>
          <p:nvPr/>
        </p:nvSpPr>
        <p:spPr>
          <a:xfrm>
            <a:off x="577550" y="2336775"/>
            <a:ext cx="7953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5" name="Google Shape;915;p31"/>
          <p:cNvSpPr/>
          <p:nvPr/>
        </p:nvSpPr>
        <p:spPr>
          <a:xfrm>
            <a:off x="3105550" y="2336775"/>
            <a:ext cx="7953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6" name="Google Shape;916;p31"/>
          <p:cNvSpPr/>
          <p:nvPr/>
        </p:nvSpPr>
        <p:spPr>
          <a:xfrm>
            <a:off x="3900850" y="2336775"/>
            <a:ext cx="23325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7" name="Google Shape;917;p31"/>
          <p:cNvSpPr/>
          <p:nvPr/>
        </p:nvSpPr>
        <p:spPr>
          <a:xfrm>
            <a:off x="6233350" y="2336775"/>
            <a:ext cx="5223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8" name="Google Shape;918;p31"/>
          <p:cNvSpPr/>
          <p:nvPr/>
        </p:nvSpPr>
        <p:spPr>
          <a:xfrm>
            <a:off x="7714625" y="2336775"/>
            <a:ext cx="7953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19" name="Google Shape;919;p31"/>
          <p:cNvSpPr/>
          <p:nvPr/>
        </p:nvSpPr>
        <p:spPr>
          <a:xfrm>
            <a:off x="7366550" y="2336775"/>
            <a:ext cx="348000" cy="247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920" name="Google Shape;920;p31"/>
          <p:cNvSpPr txBox="1"/>
          <p:nvPr/>
        </p:nvSpPr>
        <p:spPr>
          <a:xfrm>
            <a:off x="4555200" y="1022350"/>
            <a:ext cx="4413300" cy="73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lt2"/>
                </a:solidFill>
                <a:latin typeface="DM Sans"/>
                <a:ea typeface="DM Sans"/>
                <a:cs typeface="DM Sans"/>
                <a:sym typeface="DM Sans"/>
              </a:rPr>
              <a:t>Key Columns for Use: (e.g.)</a:t>
            </a:r>
            <a:endParaRPr b="1" sz="1100">
              <a:solidFill>
                <a:schemeClr val="lt2"/>
              </a:solidFill>
              <a:latin typeface="DM Sans"/>
              <a:ea typeface="DM Sans"/>
              <a:cs typeface="DM Sans"/>
              <a:sym typeface="DM Sans"/>
            </a:endParaRPr>
          </a:p>
          <a:p>
            <a:pPr indent="-298450" lvl="0" marL="4572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Hospital Service Area + Permanent Facility ID + Facility Name (For Grouping)</a:t>
            </a:r>
            <a:endParaRPr sz="1100">
              <a:solidFill>
                <a:schemeClr val="lt2"/>
              </a:solidFill>
              <a:latin typeface="DM Sans"/>
              <a:ea typeface="DM Sans"/>
              <a:cs typeface="DM Sans"/>
              <a:sym typeface="DM Sans"/>
            </a:endParaRPr>
          </a:p>
          <a:p>
            <a:pPr indent="-298450" lvl="0" marL="457200" rtl="0" algn="l">
              <a:lnSpc>
                <a:spcPct val="115000"/>
              </a:lnSpc>
              <a:spcBef>
                <a:spcPts val="0"/>
              </a:spcBef>
              <a:spcAft>
                <a:spcPts val="0"/>
              </a:spcAft>
              <a:buClr>
                <a:schemeClr val="lt2"/>
              </a:buClr>
              <a:buSzPts val="1100"/>
              <a:buFont typeface="DM Sans"/>
              <a:buChar char="-"/>
            </a:pPr>
            <a:r>
              <a:rPr lang="en" sz="1100">
                <a:solidFill>
                  <a:schemeClr val="lt2"/>
                </a:solidFill>
                <a:latin typeface="DM Sans"/>
                <a:ea typeface="DM Sans"/>
                <a:cs typeface="DM Sans"/>
                <a:sym typeface="DM Sans"/>
              </a:rPr>
              <a:t>Age Group + Gender + Race (Demographic Characteristics)</a:t>
            </a:r>
            <a:endParaRPr sz="1100">
              <a:solidFill>
                <a:schemeClr val="lt2"/>
              </a:solidFill>
              <a:latin typeface="DM Sans"/>
              <a:ea typeface="DM Sans"/>
              <a:cs typeface="DM Sans"/>
              <a:sym typeface="DM Sans"/>
            </a:endParaRPr>
          </a:p>
          <a:p>
            <a:pPr indent="0" lvl="0" marL="0" rtl="0" algn="l">
              <a:spcBef>
                <a:spcPts val="0"/>
              </a:spcBef>
              <a:spcAft>
                <a:spcPts val="0"/>
              </a:spcAft>
              <a:buNone/>
            </a:pPr>
            <a:r>
              <a:t/>
            </a:r>
            <a:endParaRPr sz="1100">
              <a:solidFill>
                <a:schemeClr val="lt2"/>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32"/>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Methods</a:t>
            </a:r>
            <a:endParaRPr sz="3000">
              <a:solidFill>
                <a:schemeClr val="lt2"/>
              </a:solidFill>
            </a:endParaRPr>
          </a:p>
        </p:txBody>
      </p:sp>
      <p:sp>
        <p:nvSpPr>
          <p:cNvPr id="926" name="Google Shape;926;p32"/>
          <p:cNvSpPr txBox="1"/>
          <p:nvPr/>
        </p:nvSpPr>
        <p:spPr>
          <a:xfrm>
            <a:off x="720000" y="1228825"/>
            <a:ext cx="7704000" cy="3554700"/>
          </a:xfrm>
          <a:prstGeom prst="rect">
            <a:avLst/>
          </a:prstGeom>
          <a:noFill/>
          <a:ln>
            <a:noFill/>
          </a:ln>
        </p:spPr>
        <p:txBody>
          <a:bodyPr anchorCtr="0" anchor="t" bIns="91425" lIns="91425" spcFirstLastPara="1" rIns="0" wrap="square" tIns="91425">
            <a:noAutofit/>
          </a:bodyPr>
          <a:lstStyle/>
          <a:p>
            <a:pPr indent="0" lvl="0" marL="0" rtl="0" algn="l">
              <a:lnSpc>
                <a:spcPct val="150000"/>
              </a:lnSpc>
              <a:spcBef>
                <a:spcPts val="0"/>
              </a:spcBef>
              <a:spcAft>
                <a:spcPts val="0"/>
              </a:spcAft>
              <a:buNone/>
            </a:pPr>
            <a:r>
              <a:t/>
            </a:r>
            <a:endParaRPr sz="1200">
              <a:solidFill>
                <a:schemeClr val="lt2"/>
              </a:solidFill>
              <a:latin typeface="DM Sans"/>
              <a:ea typeface="DM Sans"/>
              <a:cs typeface="DM Sans"/>
              <a:sym typeface="DM Sans"/>
            </a:endParaRPr>
          </a:p>
        </p:txBody>
      </p:sp>
      <p:sp>
        <p:nvSpPr>
          <p:cNvPr id="927" name="Google Shape;927;p32"/>
          <p:cNvSpPr txBox="1"/>
          <p:nvPr/>
        </p:nvSpPr>
        <p:spPr>
          <a:xfrm>
            <a:off x="752550" y="767425"/>
            <a:ext cx="7638900" cy="36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u="sng">
                <a:solidFill>
                  <a:schemeClr val="lt2"/>
                </a:solidFill>
                <a:latin typeface="DM Sans"/>
                <a:ea typeface="DM Sans"/>
                <a:cs typeface="DM Sans"/>
                <a:sym typeface="DM Sans"/>
              </a:rPr>
              <a:t>Network Analysis:</a:t>
            </a:r>
            <a:endParaRPr b="1" sz="1200" u="sng">
              <a:solidFill>
                <a:schemeClr val="lt2"/>
              </a:solidFill>
              <a:latin typeface="DM Sans"/>
              <a:ea typeface="DM Sans"/>
              <a:cs typeface="DM Sans"/>
              <a:sym typeface="DM Sans"/>
            </a:endParaRPr>
          </a:p>
          <a:p>
            <a:pPr indent="-304800" lvl="0" marL="457200" rtl="0" algn="l">
              <a:lnSpc>
                <a:spcPct val="115000"/>
              </a:lnSpc>
              <a:spcBef>
                <a:spcPts val="120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Constructed single-mode, undirected subway networks.</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Two network weights:</a:t>
            </a:r>
            <a:endParaRPr sz="1200">
              <a:solidFill>
                <a:schemeClr val="lt2"/>
              </a:solidFill>
              <a:latin typeface="DM Sans"/>
              <a:ea typeface="DM Sans"/>
              <a:cs typeface="DM Sans"/>
              <a:sym typeface="DM Sans"/>
            </a:endParaRPr>
          </a:p>
          <a:p>
            <a:pPr indent="-304800" lvl="1" marL="914400" rtl="0" algn="l">
              <a:lnSpc>
                <a:spcPct val="115000"/>
              </a:lnSpc>
              <a:spcBef>
                <a:spcPts val="0"/>
              </a:spcBef>
              <a:spcAft>
                <a:spcPts val="0"/>
              </a:spcAft>
              <a:buClr>
                <a:schemeClr val="lt2"/>
              </a:buClr>
              <a:buSzPts val="1200"/>
              <a:buFont typeface="DM Sans"/>
              <a:buChar char="○"/>
            </a:pPr>
            <a:r>
              <a:rPr b="1" lang="en" sz="1200">
                <a:solidFill>
                  <a:schemeClr val="lt2"/>
                </a:solidFill>
                <a:latin typeface="DM Sans"/>
                <a:ea typeface="DM Sans"/>
                <a:cs typeface="DM Sans"/>
                <a:sym typeface="DM Sans"/>
              </a:rPr>
              <a:t>Geographical distance</a:t>
            </a:r>
            <a:endParaRPr sz="1200">
              <a:solidFill>
                <a:schemeClr val="lt2"/>
              </a:solidFill>
              <a:latin typeface="DM Sans"/>
              <a:ea typeface="DM Sans"/>
              <a:cs typeface="DM Sans"/>
              <a:sym typeface="DM Sans"/>
            </a:endParaRPr>
          </a:p>
          <a:p>
            <a:pPr indent="-304800" lvl="1" marL="914400" rtl="0" algn="l">
              <a:lnSpc>
                <a:spcPct val="115000"/>
              </a:lnSpc>
              <a:spcBef>
                <a:spcPts val="0"/>
              </a:spcBef>
              <a:spcAft>
                <a:spcPts val="0"/>
              </a:spcAft>
              <a:buClr>
                <a:schemeClr val="lt2"/>
              </a:buClr>
              <a:buSzPts val="1200"/>
              <a:buChar char="○"/>
            </a:pPr>
            <a:r>
              <a:rPr b="1" lang="en" sz="1200">
                <a:solidFill>
                  <a:schemeClr val="lt2"/>
                </a:solidFill>
                <a:latin typeface="DM Sans"/>
                <a:ea typeface="DM Sans"/>
                <a:cs typeface="DM Sans"/>
                <a:sym typeface="DM Sans"/>
              </a:rPr>
              <a:t>Custom formula</a:t>
            </a:r>
            <a:r>
              <a:rPr lang="en" sz="1200">
                <a:solidFill>
                  <a:schemeClr val="lt2"/>
                </a:solidFill>
                <a:latin typeface="DM Sans"/>
                <a:ea typeface="DM Sans"/>
                <a:cs typeface="DM Sans"/>
                <a:sym typeface="DM Sans"/>
              </a:rPr>
              <a:t> </a:t>
            </a:r>
            <a:endParaRPr sz="1200">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rPr b="1" lang="en" sz="1200" u="sng">
                <a:solidFill>
                  <a:schemeClr val="lt2"/>
                </a:solidFill>
                <a:latin typeface="DM Sans"/>
                <a:ea typeface="DM Sans"/>
                <a:cs typeface="DM Sans"/>
                <a:sym typeface="DM Sans"/>
              </a:rPr>
              <a:t>Demographic Analysis:</a:t>
            </a:r>
            <a:endParaRPr b="1" sz="1200" u="sng">
              <a:solidFill>
                <a:schemeClr val="lt2"/>
              </a:solidFill>
              <a:latin typeface="DM Sans"/>
              <a:ea typeface="DM Sans"/>
              <a:cs typeface="DM Sans"/>
              <a:sym typeface="DM Sans"/>
            </a:endParaRPr>
          </a:p>
          <a:p>
            <a:pPr indent="-304800" lvl="0" marL="457200" rtl="0" algn="l">
              <a:lnSpc>
                <a:spcPct val="115000"/>
              </a:lnSpc>
              <a:spcBef>
                <a:spcPts val="120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Grouped inpatient data by hospitals and regions.</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Analyzed demographics (age, gender, race) using Python.</a:t>
            </a:r>
            <a:endParaRPr sz="1200">
              <a:solidFill>
                <a:schemeClr val="lt2"/>
              </a:solidFill>
              <a:latin typeface="DM Sans"/>
              <a:ea typeface="DM Sans"/>
              <a:cs typeface="DM Sans"/>
              <a:sym typeface="DM Sans"/>
            </a:endParaRPr>
          </a:p>
          <a:p>
            <a:pPr indent="-304800" lvl="0" marL="457200" rtl="0" algn="l">
              <a:lnSpc>
                <a:spcPct val="115000"/>
              </a:lnSpc>
              <a:spcBef>
                <a:spcPts val="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Generated pie charts for visualization.</a:t>
            </a:r>
            <a:endParaRPr sz="1200">
              <a:solidFill>
                <a:schemeClr val="lt2"/>
              </a:solidFill>
              <a:latin typeface="DM Sans"/>
              <a:ea typeface="DM Sans"/>
              <a:cs typeface="DM Sans"/>
              <a:sym typeface="DM Sans"/>
            </a:endParaRPr>
          </a:p>
          <a:p>
            <a:pPr indent="0" lvl="0" marL="0" rtl="0" algn="l">
              <a:lnSpc>
                <a:spcPct val="115000"/>
              </a:lnSpc>
              <a:spcBef>
                <a:spcPts val="1200"/>
              </a:spcBef>
              <a:spcAft>
                <a:spcPts val="0"/>
              </a:spcAft>
              <a:buNone/>
            </a:pPr>
            <a:r>
              <a:rPr b="1" lang="en" sz="1200" u="sng">
                <a:solidFill>
                  <a:schemeClr val="lt2"/>
                </a:solidFill>
                <a:latin typeface="DM Sans"/>
                <a:ea typeface="DM Sans"/>
                <a:cs typeface="DM Sans"/>
                <a:sym typeface="DM Sans"/>
              </a:rPr>
              <a:t>Combined Analysis:</a:t>
            </a:r>
            <a:endParaRPr b="1" sz="1200" u="sng">
              <a:solidFill>
                <a:schemeClr val="lt2"/>
              </a:solidFill>
              <a:latin typeface="DM Sans"/>
              <a:ea typeface="DM Sans"/>
              <a:cs typeface="DM Sans"/>
              <a:sym typeface="DM Sans"/>
            </a:endParaRPr>
          </a:p>
          <a:p>
            <a:pPr indent="-304800" lvl="0" marL="457200" rtl="0" algn="l">
              <a:lnSpc>
                <a:spcPct val="115000"/>
              </a:lnSpc>
              <a:spcBef>
                <a:spcPts val="1200"/>
              </a:spcBef>
              <a:spcAft>
                <a:spcPts val="0"/>
              </a:spcAft>
              <a:buClr>
                <a:schemeClr val="lt2"/>
              </a:buClr>
              <a:buSzPts val="1200"/>
              <a:buFont typeface="DM Sans"/>
              <a:buChar char="●"/>
            </a:pPr>
            <a:r>
              <a:rPr lang="en" sz="1200">
                <a:solidFill>
                  <a:schemeClr val="lt2"/>
                </a:solidFill>
                <a:latin typeface="DM Sans"/>
                <a:ea typeface="DM Sans"/>
                <a:cs typeface="DM Sans"/>
                <a:sym typeface="DM Sans"/>
              </a:rPr>
              <a:t>Used regression to examine relationships between subway connectivity and:</a:t>
            </a:r>
            <a:endParaRPr sz="1200">
              <a:solidFill>
                <a:schemeClr val="lt2"/>
              </a:solidFill>
              <a:latin typeface="DM Sans"/>
              <a:ea typeface="DM Sans"/>
              <a:cs typeface="DM Sans"/>
              <a:sym typeface="DM Sans"/>
            </a:endParaRPr>
          </a:p>
          <a:p>
            <a:pPr indent="-304800" lvl="1" marL="914400" rtl="0" algn="l">
              <a:lnSpc>
                <a:spcPct val="115000"/>
              </a:lnSpc>
              <a:spcBef>
                <a:spcPts val="0"/>
              </a:spcBef>
              <a:spcAft>
                <a:spcPts val="0"/>
              </a:spcAft>
              <a:buClr>
                <a:schemeClr val="lt2"/>
              </a:buClr>
              <a:buSzPts val="1200"/>
              <a:buFont typeface="DM Sans"/>
              <a:buAutoNum type="arabicPeriod"/>
            </a:pPr>
            <a:r>
              <a:rPr lang="en" sz="1200">
                <a:solidFill>
                  <a:schemeClr val="lt2"/>
                </a:solidFill>
                <a:latin typeface="DM Sans"/>
                <a:ea typeface="DM Sans"/>
                <a:cs typeface="DM Sans"/>
                <a:sym typeface="DM Sans"/>
              </a:rPr>
              <a:t>Diversity score of the facilities.</a:t>
            </a:r>
            <a:endParaRPr sz="1200">
              <a:solidFill>
                <a:schemeClr val="lt2"/>
              </a:solidFill>
              <a:latin typeface="DM Sans"/>
              <a:ea typeface="DM Sans"/>
              <a:cs typeface="DM Sans"/>
              <a:sym typeface="DM Sans"/>
            </a:endParaRPr>
          </a:p>
          <a:p>
            <a:pPr indent="-304800" lvl="1" marL="914400" rtl="0" algn="l">
              <a:lnSpc>
                <a:spcPct val="115000"/>
              </a:lnSpc>
              <a:spcBef>
                <a:spcPts val="0"/>
              </a:spcBef>
              <a:spcAft>
                <a:spcPts val="0"/>
              </a:spcAft>
              <a:buClr>
                <a:schemeClr val="lt2"/>
              </a:buClr>
              <a:buSzPts val="1200"/>
              <a:buFont typeface="DM Sans"/>
              <a:buAutoNum type="arabicPeriod"/>
            </a:pPr>
            <a:r>
              <a:rPr lang="en" sz="1200">
                <a:solidFill>
                  <a:schemeClr val="lt2"/>
                </a:solidFill>
                <a:latin typeface="DM Sans"/>
                <a:ea typeface="DM Sans"/>
                <a:cs typeface="DM Sans"/>
                <a:sym typeface="DM Sans"/>
              </a:rPr>
              <a:t>Number of inpatient visits. .</a:t>
            </a:r>
            <a:endParaRPr sz="1200">
              <a:solidFill>
                <a:schemeClr val="lt2"/>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Metrics</a:t>
            </a:r>
            <a:endParaRPr sz="3000">
              <a:solidFill>
                <a:schemeClr val="lt2"/>
              </a:solidFill>
            </a:endParaRPr>
          </a:p>
        </p:txBody>
      </p:sp>
      <p:sp>
        <p:nvSpPr>
          <p:cNvPr id="933" name="Google Shape;933;p33"/>
          <p:cNvSpPr txBox="1"/>
          <p:nvPr/>
        </p:nvSpPr>
        <p:spPr>
          <a:xfrm>
            <a:off x="720000" y="1348775"/>
            <a:ext cx="5473800" cy="21471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Closeness centrality (NetworkX)</a:t>
            </a:r>
            <a:endParaRPr sz="1500">
              <a:solidFill>
                <a:schemeClr val="lt2"/>
              </a:solidFill>
              <a:latin typeface="DM Sans"/>
              <a:ea typeface="DM Sans"/>
              <a:cs typeface="DM Sans"/>
              <a:sym typeface="DM Sans"/>
            </a:endParaRPr>
          </a:p>
          <a:p>
            <a:pPr indent="-323850" lvl="0" marL="457200" rtl="0" algn="l">
              <a:lnSpc>
                <a:spcPct val="150000"/>
              </a:lnSpc>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Betweenness centrality (NetworkX)</a:t>
            </a:r>
            <a:endParaRPr sz="1500">
              <a:solidFill>
                <a:schemeClr val="lt2"/>
              </a:solidFill>
              <a:latin typeface="DM Sans"/>
              <a:ea typeface="DM Sans"/>
              <a:cs typeface="DM Sans"/>
              <a:sym typeface="DM Sans"/>
            </a:endParaRPr>
          </a:p>
          <a:p>
            <a:pPr indent="-323850" lvl="0" marL="457200" rtl="0" algn="l">
              <a:lnSpc>
                <a:spcPct val="150000"/>
              </a:lnSpc>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Connectivity Score</a:t>
            </a:r>
            <a:endParaRPr sz="1500">
              <a:solidFill>
                <a:schemeClr val="lt2"/>
              </a:solidFill>
              <a:latin typeface="DM Sans"/>
              <a:ea typeface="DM Sans"/>
              <a:cs typeface="DM Sans"/>
              <a:sym typeface="DM Sans"/>
            </a:endParaRPr>
          </a:p>
          <a:p>
            <a:pPr indent="0" lvl="0" marL="0" rtl="0" algn="l">
              <a:lnSpc>
                <a:spcPct val="150000"/>
              </a:lnSpc>
              <a:spcBef>
                <a:spcPts val="0"/>
              </a:spcBef>
              <a:spcAft>
                <a:spcPts val="0"/>
              </a:spcAft>
              <a:buNone/>
            </a:pPr>
            <a:r>
              <a:t/>
            </a:r>
            <a:endParaRPr sz="1500">
              <a:solidFill>
                <a:schemeClr val="lt2"/>
              </a:solidFill>
              <a:latin typeface="DM Sans"/>
              <a:ea typeface="DM Sans"/>
              <a:cs typeface="DM Sans"/>
              <a:sym typeface="DM Sans"/>
            </a:endParaRPr>
          </a:p>
          <a:p>
            <a:pPr indent="0" lvl="0" marL="0" rtl="0" algn="l">
              <a:lnSpc>
                <a:spcPct val="150000"/>
              </a:lnSpc>
              <a:spcBef>
                <a:spcPts val="0"/>
              </a:spcBef>
              <a:spcAft>
                <a:spcPts val="0"/>
              </a:spcAft>
              <a:buNone/>
            </a:pPr>
            <a:r>
              <a:t/>
            </a:r>
            <a:endParaRPr sz="1500">
              <a:solidFill>
                <a:schemeClr val="lt2"/>
              </a:solidFill>
              <a:latin typeface="DM Sans"/>
              <a:ea typeface="DM Sans"/>
              <a:cs typeface="DM Sans"/>
              <a:sym typeface="DM Sans"/>
            </a:endParaRPr>
          </a:p>
          <a:p>
            <a:pPr indent="-323850" lvl="0" marL="457200" rtl="0" algn="l">
              <a:lnSpc>
                <a:spcPct val="150000"/>
              </a:lnSpc>
              <a:spcBef>
                <a:spcPts val="0"/>
              </a:spcBef>
              <a:spcAft>
                <a:spcPts val="0"/>
              </a:spcAft>
              <a:buClr>
                <a:schemeClr val="lt2"/>
              </a:buClr>
              <a:buSzPts val="1500"/>
              <a:buFont typeface="DM Sans"/>
              <a:buChar char="●"/>
            </a:pPr>
            <a:r>
              <a:rPr lang="en" sz="1500">
                <a:solidFill>
                  <a:schemeClr val="lt2"/>
                </a:solidFill>
                <a:latin typeface="DM Sans"/>
                <a:ea typeface="DM Sans"/>
                <a:cs typeface="DM Sans"/>
                <a:sym typeface="DM Sans"/>
              </a:rPr>
              <a:t>Diversity</a:t>
            </a:r>
            <a:r>
              <a:rPr lang="en" sz="1500">
                <a:solidFill>
                  <a:schemeClr val="lt2"/>
                </a:solidFill>
                <a:latin typeface="DM Sans"/>
                <a:ea typeface="DM Sans"/>
                <a:cs typeface="DM Sans"/>
                <a:sym typeface="DM Sans"/>
              </a:rPr>
              <a:t> Score (Shannon Diversity Index)</a:t>
            </a:r>
            <a:endParaRPr sz="1500">
              <a:solidFill>
                <a:schemeClr val="lt2"/>
              </a:solidFill>
              <a:latin typeface="DM Sans"/>
              <a:ea typeface="DM Sans"/>
              <a:cs typeface="DM Sans"/>
              <a:sym typeface="DM Sans"/>
            </a:endParaRPr>
          </a:p>
        </p:txBody>
      </p:sp>
      <p:pic>
        <p:nvPicPr>
          <p:cNvPr id="934" name="Google Shape;934;p33"/>
          <p:cNvPicPr preferRelativeResize="0"/>
          <p:nvPr/>
        </p:nvPicPr>
        <p:blipFill>
          <a:blip r:embed="rId3">
            <a:alphaModFix/>
          </a:blip>
          <a:stretch>
            <a:fillRect/>
          </a:stretch>
        </p:blipFill>
        <p:spPr>
          <a:xfrm>
            <a:off x="1470350" y="2463400"/>
            <a:ext cx="6203308" cy="572700"/>
          </a:xfrm>
          <a:prstGeom prst="rect">
            <a:avLst/>
          </a:prstGeom>
          <a:noFill/>
          <a:ln>
            <a:noFill/>
          </a:ln>
        </p:spPr>
      </p:pic>
      <p:pic>
        <p:nvPicPr>
          <p:cNvPr id="935" name="Google Shape;935;p33"/>
          <p:cNvPicPr preferRelativeResize="0"/>
          <p:nvPr/>
        </p:nvPicPr>
        <p:blipFill>
          <a:blip r:embed="rId4">
            <a:alphaModFix/>
          </a:blip>
          <a:stretch>
            <a:fillRect/>
          </a:stretch>
        </p:blipFill>
        <p:spPr>
          <a:xfrm>
            <a:off x="1470350" y="3567500"/>
            <a:ext cx="1817394" cy="57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34"/>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Network (Geographical Distance as Weight)</a:t>
            </a:r>
            <a:endParaRPr sz="2400">
              <a:solidFill>
                <a:schemeClr val="lt2"/>
              </a:solidFill>
            </a:endParaRPr>
          </a:p>
        </p:txBody>
      </p:sp>
      <p:pic>
        <p:nvPicPr>
          <p:cNvPr id="941" name="Google Shape;941;p34"/>
          <p:cNvPicPr preferRelativeResize="0"/>
          <p:nvPr/>
        </p:nvPicPr>
        <p:blipFill rotWithShape="1">
          <a:blip r:embed="rId3">
            <a:alphaModFix/>
          </a:blip>
          <a:srcRect b="5712" l="6330" r="3368" t="7210"/>
          <a:stretch/>
        </p:blipFill>
        <p:spPr>
          <a:xfrm>
            <a:off x="1481700" y="1017725"/>
            <a:ext cx="5939325" cy="3812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35"/>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Network </a:t>
            </a:r>
            <a:r>
              <a:rPr lang="en" sz="2400"/>
              <a:t>(Custom Formula as Weight)</a:t>
            </a:r>
            <a:endParaRPr sz="2400">
              <a:solidFill>
                <a:schemeClr val="lt2"/>
              </a:solidFill>
            </a:endParaRPr>
          </a:p>
        </p:txBody>
      </p:sp>
      <p:pic>
        <p:nvPicPr>
          <p:cNvPr id="947" name="Google Shape;947;p35"/>
          <p:cNvPicPr preferRelativeResize="0"/>
          <p:nvPr/>
        </p:nvPicPr>
        <p:blipFill>
          <a:blip r:embed="rId3">
            <a:alphaModFix/>
          </a:blip>
          <a:stretch>
            <a:fillRect/>
          </a:stretch>
        </p:blipFill>
        <p:spPr>
          <a:xfrm>
            <a:off x="1705563" y="981525"/>
            <a:ext cx="573286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36"/>
          <p:cNvSpPr txBox="1"/>
          <p:nvPr>
            <p:ph type="title"/>
          </p:nvPr>
        </p:nvSpPr>
        <p:spPr>
          <a:xfrm>
            <a:off x="720000" y="292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Network</a:t>
            </a:r>
            <a:endParaRPr sz="2400">
              <a:solidFill>
                <a:schemeClr val="lt2"/>
              </a:solidFill>
            </a:endParaRPr>
          </a:p>
        </p:txBody>
      </p:sp>
      <p:pic>
        <p:nvPicPr>
          <p:cNvPr id="953" name="Google Shape;953;p36"/>
          <p:cNvPicPr preferRelativeResize="0"/>
          <p:nvPr/>
        </p:nvPicPr>
        <p:blipFill rotWithShape="1">
          <a:blip r:embed="rId3">
            <a:alphaModFix/>
          </a:blip>
          <a:srcRect b="55157" l="15264" r="76027" t="32949"/>
          <a:stretch/>
        </p:blipFill>
        <p:spPr>
          <a:xfrm>
            <a:off x="720000" y="1117300"/>
            <a:ext cx="3338278" cy="3034750"/>
          </a:xfrm>
          <a:prstGeom prst="rect">
            <a:avLst/>
          </a:prstGeom>
          <a:noFill/>
          <a:ln>
            <a:noFill/>
          </a:ln>
        </p:spPr>
      </p:pic>
      <p:pic>
        <p:nvPicPr>
          <p:cNvPr id="954" name="Google Shape;954;p36"/>
          <p:cNvPicPr preferRelativeResize="0"/>
          <p:nvPr/>
        </p:nvPicPr>
        <p:blipFill rotWithShape="1">
          <a:blip r:embed="rId4">
            <a:alphaModFix/>
          </a:blip>
          <a:srcRect b="8852" l="55753" r="2018" t="41359"/>
          <a:stretch/>
        </p:blipFill>
        <p:spPr>
          <a:xfrm>
            <a:off x="4407825" y="1117307"/>
            <a:ext cx="3861750" cy="3034750"/>
          </a:xfrm>
          <a:prstGeom prst="rect">
            <a:avLst/>
          </a:prstGeom>
          <a:noFill/>
          <a:ln>
            <a:noFill/>
          </a:ln>
        </p:spPr>
      </p:pic>
      <p:sp>
        <p:nvSpPr>
          <p:cNvPr id="955" name="Google Shape;955;p36"/>
          <p:cNvSpPr txBox="1"/>
          <p:nvPr/>
        </p:nvSpPr>
        <p:spPr>
          <a:xfrm>
            <a:off x="889138" y="42778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2"/>
                </a:solidFill>
                <a:latin typeface="DM Sans"/>
                <a:ea typeface="DM Sans"/>
                <a:cs typeface="DM Sans"/>
                <a:sym typeface="DM Sans"/>
              </a:rPr>
              <a:t>Geographical Distance as Weight</a:t>
            </a:r>
            <a:endParaRPr sz="200"/>
          </a:p>
        </p:txBody>
      </p:sp>
      <p:sp>
        <p:nvSpPr>
          <p:cNvPr id="956" name="Google Shape;956;p36"/>
          <p:cNvSpPr txBox="1"/>
          <p:nvPr/>
        </p:nvSpPr>
        <p:spPr>
          <a:xfrm>
            <a:off x="4838700" y="426240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lt2"/>
                </a:solidFill>
                <a:latin typeface="DM Sans"/>
                <a:ea typeface="DM Sans"/>
                <a:cs typeface="DM Sans"/>
                <a:sym typeface="DM Sans"/>
              </a:rPr>
              <a:t>Custom Formula as Weight</a:t>
            </a:r>
            <a:endParaRPr sz="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Network</a:t>
            </a:r>
            <a:endParaRPr sz="3000">
              <a:solidFill>
                <a:schemeClr val="lt2"/>
              </a:solidFill>
            </a:endParaRPr>
          </a:p>
        </p:txBody>
      </p:sp>
      <p:pic>
        <p:nvPicPr>
          <p:cNvPr id="962" name="Google Shape;962;p37"/>
          <p:cNvPicPr preferRelativeResize="0"/>
          <p:nvPr/>
        </p:nvPicPr>
        <p:blipFill>
          <a:blip r:embed="rId3">
            <a:alphaModFix/>
          </a:blip>
          <a:stretch>
            <a:fillRect/>
          </a:stretch>
        </p:blipFill>
        <p:spPr>
          <a:xfrm>
            <a:off x="720000" y="2024575"/>
            <a:ext cx="3800475" cy="1752600"/>
          </a:xfrm>
          <a:prstGeom prst="rect">
            <a:avLst/>
          </a:prstGeom>
          <a:noFill/>
          <a:ln>
            <a:noFill/>
          </a:ln>
        </p:spPr>
      </p:pic>
      <p:sp>
        <p:nvSpPr>
          <p:cNvPr id="963" name="Google Shape;963;p37"/>
          <p:cNvSpPr txBox="1"/>
          <p:nvPr/>
        </p:nvSpPr>
        <p:spPr>
          <a:xfrm>
            <a:off x="720000" y="15199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2"/>
                </a:solidFill>
                <a:latin typeface="DM Sans"/>
                <a:ea typeface="DM Sans"/>
                <a:cs typeface="DM Sans"/>
                <a:sym typeface="DM Sans"/>
              </a:rPr>
              <a:t>Closeness centrality (Top 10)</a:t>
            </a:r>
            <a:endParaRPr/>
          </a:p>
        </p:txBody>
      </p:sp>
      <p:pic>
        <p:nvPicPr>
          <p:cNvPr id="964" name="Google Shape;964;p37"/>
          <p:cNvPicPr preferRelativeResize="0"/>
          <p:nvPr/>
        </p:nvPicPr>
        <p:blipFill>
          <a:blip r:embed="rId4">
            <a:alphaModFix/>
          </a:blip>
          <a:stretch>
            <a:fillRect/>
          </a:stretch>
        </p:blipFill>
        <p:spPr>
          <a:xfrm>
            <a:off x="4723550" y="2024575"/>
            <a:ext cx="3914775" cy="1733550"/>
          </a:xfrm>
          <a:prstGeom prst="rect">
            <a:avLst/>
          </a:prstGeom>
          <a:noFill/>
          <a:ln>
            <a:noFill/>
          </a:ln>
        </p:spPr>
      </p:pic>
      <p:sp>
        <p:nvSpPr>
          <p:cNvPr id="965" name="Google Shape;965;p37"/>
          <p:cNvSpPr txBox="1"/>
          <p:nvPr/>
        </p:nvSpPr>
        <p:spPr>
          <a:xfrm>
            <a:off x="4723550" y="1519900"/>
            <a:ext cx="3000000" cy="4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solidFill>
                  <a:schemeClr val="lt2"/>
                </a:solidFill>
                <a:latin typeface="DM Sans"/>
                <a:ea typeface="DM Sans"/>
                <a:cs typeface="DM Sans"/>
                <a:sym typeface="DM Sans"/>
              </a:rPr>
              <a:t>Betweenness centrality (Top 10)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ubway Use Promotion Campaign by Slidesgo">
  <a:themeElements>
    <a:clrScheme name="Simple Light">
      <a:dk1>
        <a:srgbClr val="2B3247"/>
      </a:dk1>
      <a:lt1>
        <a:srgbClr val="5078A3"/>
      </a:lt1>
      <a:dk2>
        <a:srgbClr val="FF5555"/>
      </a:dk2>
      <a:lt2>
        <a:srgbClr val="EEEEEE"/>
      </a:lt2>
      <a:accent1>
        <a:srgbClr val="E079D7"/>
      </a:accent1>
      <a:accent2>
        <a:srgbClr val="F3A25C"/>
      </a:accent2>
      <a:accent3>
        <a:srgbClr val="61B5BC"/>
      </a:accent3>
      <a:accent4>
        <a:srgbClr val="5964C7"/>
      </a:accent4>
      <a:accent5>
        <a:srgbClr val="9CBFD9"/>
      </a:accent5>
      <a:accent6>
        <a:srgbClr val="FFFFFF"/>
      </a:accent6>
      <a:hlink>
        <a:srgbClr val="EEEEE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