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  <p:sldId id="265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900E81E-37B9-4EFA-9497-5615A5434FC5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EC3880C-158B-4E24-B4F2-E748ACDF5C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E81E-37B9-4EFA-9497-5615A5434FC5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880C-158B-4E24-B4F2-E748ACDF5C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E81E-37B9-4EFA-9497-5615A5434FC5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880C-158B-4E24-B4F2-E748ACDF5C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E81E-37B9-4EFA-9497-5615A5434FC5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880C-158B-4E24-B4F2-E748ACDF5C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E81E-37B9-4EFA-9497-5615A5434FC5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880C-158B-4E24-B4F2-E748ACDF5C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E81E-37B9-4EFA-9497-5615A5434FC5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880C-158B-4E24-B4F2-E748ACDF5C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00E81E-37B9-4EFA-9497-5615A5434FC5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C3880C-158B-4E24-B4F2-E748ACDF5C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900E81E-37B9-4EFA-9497-5615A5434FC5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EC3880C-158B-4E24-B4F2-E748ACDF5C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E81E-37B9-4EFA-9497-5615A5434FC5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880C-158B-4E24-B4F2-E748ACDF5C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E81E-37B9-4EFA-9497-5615A5434FC5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880C-158B-4E24-B4F2-E748ACDF5C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E81E-37B9-4EFA-9497-5615A5434FC5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880C-158B-4E24-B4F2-E748ACDF5C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900E81E-37B9-4EFA-9497-5615A5434FC5}" type="datetimeFigureOut">
              <a:rPr lang="ko-KR" altLang="en-US" smtClean="0"/>
              <a:pPr/>
              <a:t>2017-10-11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EC3880C-158B-4E24-B4F2-E748ACDF5C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캡스톤디자인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5052066"/>
            <a:ext cx="4953000" cy="14012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201501465 </a:t>
            </a:r>
            <a:r>
              <a:rPr lang="ko-KR" altLang="en-US" dirty="0" smtClean="0"/>
              <a:t>이수경</a:t>
            </a:r>
            <a:endParaRPr lang="en-US" altLang="ko-KR" dirty="0" smtClean="0"/>
          </a:p>
          <a:p>
            <a:r>
              <a:rPr lang="en-US" altLang="ko-KR" dirty="0" smtClean="0"/>
              <a:t>201501472 </a:t>
            </a:r>
            <a:r>
              <a:rPr lang="ko-KR" altLang="en-US" dirty="0" smtClean="0"/>
              <a:t>이지은</a:t>
            </a:r>
            <a:endParaRPr lang="en-US" altLang="ko-KR" dirty="0" smtClean="0"/>
          </a:p>
          <a:p>
            <a:r>
              <a:rPr lang="en-US" altLang="ko-KR" dirty="0" smtClean="0"/>
              <a:t>201501498 </a:t>
            </a:r>
            <a:r>
              <a:rPr lang="ko-KR" altLang="en-US" dirty="0" err="1" smtClean="0"/>
              <a:t>황은빈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팔자걸음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걸음걸이 인식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팔자걸음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프로스펙스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W Balance  -&gt; </a:t>
            </a:r>
            <a:r>
              <a:rPr lang="ko-KR" altLang="en-US" dirty="0" smtClean="0"/>
              <a:t>센서 별도 판매</a:t>
            </a:r>
            <a:endParaRPr lang="en-US" altLang="ko-KR" dirty="0" smtClean="0"/>
          </a:p>
          <a:p>
            <a:r>
              <a:rPr lang="ko-KR" altLang="en-US" dirty="0" err="1" smtClean="0"/>
              <a:t>균형감과</a:t>
            </a:r>
            <a:r>
              <a:rPr lang="ko-KR" altLang="en-US" dirty="0" smtClean="0"/>
              <a:t> 발 각도만 확인해 팔자 걸음인지 확인</a:t>
            </a:r>
            <a:endParaRPr lang="en-US" altLang="ko-KR" dirty="0" smtClean="0"/>
          </a:p>
          <a:p>
            <a:r>
              <a:rPr lang="ko-KR" altLang="en-US" dirty="0" smtClean="0"/>
              <a:t>교정에 관한 어떠한 피드백도 주지 않음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861048"/>
            <a:ext cx="3017985" cy="210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4325112"/>
          </a:xfrm>
        </p:spPr>
        <p:txBody>
          <a:bodyPr/>
          <a:lstStyle/>
          <a:p>
            <a:r>
              <a:rPr lang="ko-KR" altLang="en-US" dirty="0" err="1" smtClean="0"/>
              <a:t>프로스펙스</a:t>
            </a:r>
            <a:r>
              <a:rPr lang="ko-KR" altLang="en-US" dirty="0" smtClean="0"/>
              <a:t> 센서로 다른 것을 만드는 것은 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직접 만들어서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-&gt; </a:t>
            </a:r>
            <a:r>
              <a:rPr lang="ko-KR" altLang="en-US" dirty="0" smtClean="0"/>
              <a:t>팔자 걸음으로 걸을 시 진동 알림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-&gt; </a:t>
            </a:r>
            <a:r>
              <a:rPr lang="ko-KR" altLang="en-US" dirty="0" smtClean="0"/>
              <a:t>교정을 할 수 있게 만들기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645024"/>
            <a:ext cx="5400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105921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357301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ko-KR" altLang="en-US" dirty="0" smtClean="0"/>
              <a:t>빨간색 번호만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 압력 변화 있음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64704"/>
            <a:ext cx="3068220" cy="268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347864" y="3573016"/>
            <a:ext cx="55446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&lt;3 </a:t>
            </a:r>
            <a:r>
              <a:rPr lang="ko-KR" altLang="en-US" dirty="0" smtClean="0"/>
              <a:t>축 </a:t>
            </a:r>
            <a:r>
              <a:rPr lang="ko-KR" altLang="en-US" dirty="0" smtClean="0"/>
              <a:t>가속도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센서의 </a:t>
            </a:r>
            <a:r>
              <a:rPr lang="en-US" altLang="ko-KR" dirty="0" smtClean="0"/>
              <a:t>y-</a:t>
            </a:r>
            <a:r>
              <a:rPr lang="ko-KR" altLang="en-US" dirty="0" smtClean="0"/>
              <a:t>축 방향을 신발과 평행한 </a:t>
            </a:r>
            <a:r>
              <a:rPr lang="ko-KR" altLang="en-US" dirty="0" smtClean="0"/>
              <a:t>방향으로 설치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 x</a:t>
            </a:r>
            <a:r>
              <a:rPr lang="ko-KR" altLang="en-US" dirty="0" smtClean="0"/>
              <a:t>축은 신발과 </a:t>
            </a:r>
            <a:r>
              <a:rPr lang="ko-KR" altLang="en-US" dirty="0" smtClean="0"/>
              <a:t>수직방향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걸음을 </a:t>
            </a:r>
            <a:r>
              <a:rPr lang="ko-KR" altLang="en-US" dirty="0" smtClean="0"/>
              <a:t>걸을 때 사용자의 이동 방향을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y </a:t>
            </a:r>
            <a:r>
              <a:rPr lang="ko-KR" altLang="en-US" dirty="0" smtClean="0"/>
              <a:t>축의 가속도 값을 이용하여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이 값을 센서의 </a:t>
            </a:r>
            <a:r>
              <a:rPr lang="en-US" altLang="ko-KR" dirty="0" smtClean="0"/>
              <a:t>y-</a:t>
            </a:r>
            <a:r>
              <a:rPr lang="ko-KR" altLang="en-US" dirty="0" smtClean="0"/>
              <a:t>축 방향과 비교함으로써 사용자의 발이 진행방향으로부터 얼마나 벌어져 있는지를 </a:t>
            </a:r>
            <a:r>
              <a:rPr lang="ko-KR" altLang="en-US" dirty="0" smtClean="0"/>
              <a:t>측정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자이로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센서가 </a:t>
            </a:r>
            <a:r>
              <a:rPr lang="ko-KR" altLang="en-US" dirty="0" smtClean="0"/>
              <a:t>지면에 평행하지 않을 </a:t>
            </a:r>
            <a:r>
              <a:rPr lang="ko-KR" altLang="en-US" dirty="0" smtClean="0"/>
              <a:t>경우 사용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걸음걸이 인식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실종자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딥러닝을</a:t>
            </a:r>
            <a:r>
              <a:rPr lang="ko-KR" altLang="en-US" dirty="0" smtClean="0"/>
              <a:t> 이용한 인식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사람의 걸음걸이 영상 수집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추출된 특징을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기법으로 강화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를 이용하여 학습 후 테스트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24847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하체 관절의 각도 측정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걸음걸이 특징 찾기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err="1" smtClean="0"/>
              <a:t>키넥트</a:t>
            </a:r>
            <a:r>
              <a:rPr lang="ko-KR" altLang="en-US" sz="2400" dirty="0" smtClean="0"/>
              <a:t> 센서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사람을 인식하는 데에 있어 강점</a:t>
            </a:r>
            <a:endParaRPr lang="en-US" altLang="ko-KR" sz="2400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4293096"/>
            <a:ext cx="8229600" cy="20436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92896"/>
            <a:ext cx="6120680" cy="377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352839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키넥트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마이크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적외선 </a:t>
            </a:r>
            <a:r>
              <a:rPr lang="en-US" altLang="ko-KR" dirty="0" smtClean="0"/>
              <a:t>+ RGB</a:t>
            </a:r>
            <a:r>
              <a:rPr lang="ko-KR" altLang="en-US" dirty="0" smtClean="0"/>
              <a:t>로 구성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적외선 카메라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</a:t>
            </a:r>
            <a:r>
              <a:rPr lang="ko-KR" altLang="en-US" sz="2400" dirty="0" smtClean="0"/>
              <a:t>적외선 패턴을 비추고 객체에 맺힌 패턴 위치가 어디에 있는지 분석하여 거리를 </a:t>
            </a:r>
            <a:r>
              <a:rPr lang="ko-KR" altLang="en-US" sz="2400" dirty="0" smtClean="0"/>
              <a:t>측정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-&gt; RGB </a:t>
            </a:r>
            <a:r>
              <a:rPr lang="ko-KR" altLang="en-US" sz="2400" dirty="0" smtClean="0"/>
              <a:t>카메라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컬러 영상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사람의 동작 인식 정보 생성</a:t>
            </a:r>
            <a:endParaRPr lang="en-US" altLang="ko-KR" sz="2400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4293096"/>
            <a:ext cx="8229600" cy="20436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95536" y="4985792"/>
            <a:ext cx="8229600" cy="1107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ko-KR" altLang="en-US" sz="2800" dirty="0" smtClean="0"/>
              <a:t>홍채나 안면 인식에 비해 먼 거리서 </a:t>
            </a:r>
            <a:r>
              <a:rPr lang="ko-KR" altLang="en-US" sz="2800" dirty="0" smtClean="0"/>
              <a:t>신원 확인 가능한 </a:t>
            </a:r>
            <a:r>
              <a:rPr lang="ko-KR" altLang="en-US" sz="2800" dirty="0" smtClean="0"/>
              <a:t>것이 장점</a:t>
            </a: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240</TotalTime>
  <Words>226</Words>
  <Application>Microsoft Office PowerPoint</Application>
  <PresentationFormat>화면 슬라이드 쇼(4:3)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도시</vt:lpstr>
      <vt:lpstr>캡스톤디자인(1)</vt:lpstr>
      <vt:lpstr>목차</vt:lpstr>
      <vt:lpstr>팔자걸음</vt:lpstr>
      <vt:lpstr>슬라이드 4</vt:lpstr>
      <vt:lpstr>슬라이드 5</vt:lpstr>
      <vt:lpstr>걸음걸이 인식 -&gt; 실종자 찾기</vt:lpstr>
      <vt:lpstr>슬라이드 7</vt:lpstr>
      <vt:lpstr>슬라이드 8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캡스톤디자인(1)</dc:title>
  <dc:creator>이수경</dc:creator>
  <cp:lastModifiedBy>이수경</cp:lastModifiedBy>
  <cp:revision>2</cp:revision>
  <dcterms:created xsi:type="dcterms:W3CDTF">2017-10-11T10:01:05Z</dcterms:created>
  <dcterms:modified xsi:type="dcterms:W3CDTF">2017-10-11T14:02:31Z</dcterms:modified>
</cp:coreProperties>
</file>