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A20EAA-6532-4668-BB15-8C0015E1DEA0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EAA317-BB44-4F6C-B73C-596805327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5141034" cy="2514601"/>
          </a:xfrm>
        </p:spPr>
        <p:txBody>
          <a:bodyPr/>
          <a:lstStyle/>
          <a:p>
            <a:r>
              <a:rPr lang="ko-KR" altLang="en-US" dirty="0" err="1" smtClean="0"/>
              <a:t>캡스톤디자인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r>
              <a:rPr lang="ko-KR" altLang="en-US" dirty="0" smtClean="0"/>
              <a:t>변경 상황</a:t>
            </a:r>
            <a:endParaRPr lang="en-US" altLang="ko-KR" dirty="0" smtClean="0"/>
          </a:p>
          <a:p>
            <a:r>
              <a:rPr lang="ko-KR" altLang="en-US" dirty="0" smtClean="0"/>
              <a:t>재료 신청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4" name="내용 개체 틀 3" descr="KakaoTalk_20180309_2039018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436"/>
          <a:stretch>
            <a:fillRect/>
          </a:stretch>
        </p:blipFill>
        <p:spPr>
          <a:xfrm>
            <a:off x="6012160" y="2060848"/>
            <a:ext cx="2448272" cy="3672408"/>
          </a:xfrm>
        </p:spPr>
      </p:pic>
      <p:pic>
        <p:nvPicPr>
          <p:cNvPr id="1026" name="Picture 2" descr="C:\Users\이수경\Desktop\KakaoTalk_20180309_205529664.jpg"/>
          <p:cNvPicPr>
            <a:picLocks noChangeAspect="1" noChangeArrowheads="1"/>
          </p:cNvPicPr>
          <p:nvPr/>
        </p:nvPicPr>
        <p:blipFill>
          <a:blip r:embed="rId3" cstate="print"/>
          <a:srcRect t="4037"/>
          <a:stretch>
            <a:fillRect/>
          </a:stretch>
        </p:blipFill>
        <p:spPr bwMode="auto">
          <a:xfrm>
            <a:off x="539551" y="2060848"/>
            <a:ext cx="2477599" cy="3693277"/>
          </a:xfrm>
          <a:prstGeom prst="rect">
            <a:avLst/>
          </a:prstGeom>
          <a:noFill/>
        </p:spPr>
      </p:pic>
      <p:pic>
        <p:nvPicPr>
          <p:cNvPr id="1027" name="Picture 3" descr="C:\Users\이수경\Desktop\KakaoTalk_20180309_205529517.jpg"/>
          <p:cNvPicPr>
            <a:picLocks noChangeAspect="1" noChangeArrowheads="1"/>
          </p:cNvPicPr>
          <p:nvPr/>
        </p:nvPicPr>
        <p:blipFill>
          <a:blip r:embed="rId4" cstate="print"/>
          <a:srcRect t="3588"/>
          <a:stretch>
            <a:fillRect/>
          </a:stretch>
        </p:blipFill>
        <p:spPr bwMode="auto">
          <a:xfrm>
            <a:off x="3318537" y="2060848"/>
            <a:ext cx="2477599" cy="37105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 동작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회색 </a:t>
            </a:r>
            <a:r>
              <a:rPr lang="en-US" altLang="ko-KR" dirty="0" smtClean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무동작</a:t>
            </a:r>
            <a:endParaRPr lang="en-US" altLang="ko-KR" dirty="0" smtClean="0"/>
          </a:p>
          <a:p>
            <a:r>
              <a:rPr lang="ko-KR" altLang="en-US" dirty="0" smtClean="0"/>
              <a:t>주황 </a:t>
            </a:r>
            <a:r>
              <a:rPr lang="en-US" altLang="ko-KR" dirty="0" smtClean="0"/>
              <a:t>-</a:t>
            </a:r>
            <a:r>
              <a:rPr lang="en-US" altLang="ko-KR" dirty="0" smtClean="0"/>
              <a:t> tap</a:t>
            </a:r>
            <a:endParaRPr lang="en-US" altLang="ko-KR" dirty="0" smtClean="0"/>
          </a:p>
          <a:p>
            <a:r>
              <a:rPr lang="ko-KR" altLang="en-US" dirty="0" smtClean="0"/>
              <a:t>하늘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공중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1" name="Picture 3" descr="F:\저장소\인천대학교\2017년 2학기\캡스톤디자인(1)\발 모양\처음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692696"/>
            <a:ext cx="3960440" cy="2715730"/>
          </a:xfrm>
          <a:prstGeom prst="rect">
            <a:avLst/>
          </a:prstGeom>
          <a:noFill/>
        </p:spPr>
      </p:pic>
      <p:pic>
        <p:nvPicPr>
          <p:cNvPr id="2052" name="Picture 4" descr="F:\저장소\인천대학교\2017년 2학기\캡스톤디자인(1)\발 모양\오1 오2-공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56992"/>
            <a:ext cx="3816424" cy="26169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연결 확인</a:t>
            </a:r>
            <a:endParaRPr lang="en-US" altLang="ko-KR" dirty="0" smtClean="0"/>
          </a:p>
          <a:p>
            <a:r>
              <a:rPr lang="en-US" altLang="ko-KR" dirty="0" smtClean="0"/>
              <a:t>android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로 송신 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91506" y="2996952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진행 예정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99592" y="4292352"/>
            <a:ext cx="6516798" cy="19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board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송신 구현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432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 동작 구현 성공을 목적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변경 사항은 없음</a:t>
            </a:r>
            <a:endParaRPr lang="en-US" altLang="ko-KR" dirty="0" smtClean="0"/>
          </a:p>
          <a:p>
            <a:r>
              <a:rPr lang="ko-KR" altLang="en-US" dirty="0" smtClean="0"/>
              <a:t>프로젝트 진행 시간에 따라 부가기능 제외 고려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(ex. battery</a:t>
            </a:r>
            <a:r>
              <a:rPr lang="ko-KR" altLang="en-US" dirty="0" smtClean="0"/>
              <a:t> 확인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 신청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196"/>
          <a:stretch>
            <a:fillRect/>
          </a:stretch>
        </p:blipFill>
        <p:spPr bwMode="auto">
          <a:xfrm>
            <a:off x="899592" y="1988840"/>
            <a:ext cx="65527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대비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701_TF02895266.potx" id="{4B323B14-8DC2-437C-8E95-C6A41CF20733}" vid="{70B29FCE-34E5-43F2-A6B7-9553A72AA6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56</TotalTime>
  <Words>76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비즈니스 대비 16x9</vt:lpstr>
      <vt:lpstr>캡스톤디자인(2)</vt:lpstr>
      <vt:lpstr>목차</vt:lpstr>
      <vt:lpstr>Application 진행상황</vt:lpstr>
      <vt:lpstr>발 동작</vt:lpstr>
      <vt:lpstr>Board 진행상황</vt:lpstr>
      <vt:lpstr>변경 사항</vt:lpstr>
      <vt:lpstr>재료 신청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캡스톤디자인(2)</dc:title>
  <dc:creator>이수경</dc:creator>
  <cp:lastModifiedBy>이수경</cp:lastModifiedBy>
  <cp:revision>2</cp:revision>
  <dcterms:created xsi:type="dcterms:W3CDTF">2018-03-09T11:51:02Z</dcterms:created>
  <dcterms:modified xsi:type="dcterms:W3CDTF">2018-03-09T12:47:28Z</dcterms:modified>
</cp:coreProperties>
</file>