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21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203A-9739-4CE4-918B-69AC2E9DE48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92DE8-D44F-487D-9C58-38A9892AD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1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6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8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8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5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1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AEC9-893F-46E6-BED0-5CABA1747CB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0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707904" y="458112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 </a:t>
            </a:r>
            <a:r>
              <a:rPr lang="ko-KR" altLang="en-US" dirty="0" err="1" smtClean="0"/>
              <a:t>황은빈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탭댄스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요구사항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ko-KR" altLang="en-US" sz="2800" dirty="0" err="1" smtClean="0"/>
              <a:t>탭댄스의</a:t>
            </a:r>
            <a:r>
              <a:rPr lang="ko-KR" altLang="en-US" sz="2800" dirty="0" smtClean="0"/>
              <a:t> 기본동작을 배운다</a:t>
            </a:r>
            <a:r>
              <a:rPr lang="en-US" altLang="ko-KR" sz="2800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 smtClean="0"/>
              <a:t>노래에 맞춰서 </a:t>
            </a:r>
            <a:r>
              <a:rPr lang="ko-KR" altLang="en-US" sz="2800" dirty="0" err="1" smtClean="0"/>
              <a:t>탭댄스의</a:t>
            </a:r>
            <a:r>
              <a:rPr lang="ko-KR" altLang="en-US" sz="2800" dirty="0" smtClean="0"/>
              <a:t> 기본동작을 응용한다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4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탭댄스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요구사항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탭댄스의</a:t>
            </a:r>
            <a:r>
              <a:rPr lang="ko-KR" altLang="en-US" sz="2800" dirty="0" smtClean="0"/>
              <a:t> 기본동작을 배운다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1-1. </a:t>
            </a:r>
            <a:r>
              <a:rPr lang="ko-KR" altLang="en-US" sz="2000" dirty="0" smtClean="0"/>
              <a:t>기본동작</a:t>
            </a:r>
            <a:r>
              <a:rPr lang="en-US" altLang="ko-KR" sz="2000" dirty="0" smtClean="0"/>
              <a:t>(8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배울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탭</a:t>
            </a:r>
            <a:r>
              <a:rPr lang="en-US" altLang="ko-KR" sz="2000" dirty="0"/>
              <a:t>1, </a:t>
            </a:r>
            <a:r>
              <a:rPr lang="ko-KR" altLang="en-US" sz="2000" dirty="0" smtClean="0"/>
              <a:t>탭</a:t>
            </a:r>
            <a:r>
              <a:rPr lang="en-US" altLang="ko-KR" sz="2000" dirty="0"/>
              <a:t>2, </a:t>
            </a:r>
            <a:r>
              <a:rPr lang="ko-KR" altLang="en-US" sz="2000" dirty="0"/>
              <a:t>홉 </a:t>
            </a:r>
            <a:r>
              <a:rPr lang="ko-KR" altLang="en-US" sz="2000" dirty="0" err="1"/>
              <a:t>셔플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드롭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딕</a:t>
            </a:r>
            <a:r>
              <a:rPr lang="en-US" altLang="ko-KR" sz="2000" dirty="0"/>
              <a:t>, </a:t>
            </a:r>
            <a:r>
              <a:rPr lang="ko-KR" altLang="en-US" sz="2000" dirty="0"/>
              <a:t>볼 체인지</a:t>
            </a:r>
            <a:r>
              <a:rPr lang="en-US" altLang="ko-KR" sz="2000" dirty="0"/>
              <a:t>, </a:t>
            </a:r>
            <a:r>
              <a:rPr lang="ko-KR" altLang="en-US" sz="2000" dirty="0"/>
              <a:t>볼 </a:t>
            </a:r>
            <a:r>
              <a:rPr lang="ko-KR" altLang="en-US" sz="2000" dirty="0" err="1"/>
              <a:t>드롭</a:t>
            </a:r>
            <a:r>
              <a:rPr lang="en-US" altLang="ko-KR" sz="2000" dirty="0"/>
              <a:t>, </a:t>
            </a:r>
            <a:r>
              <a:rPr lang="ko-KR" altLang="en-US" sz="2000" dirty="0"/>
              <a:t>스텝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1-1-1</a:t>
            </a:r>
            <a:r>
              <a:rPr lang="en-US" altLang="ko-KR" sz="2000" dirty="0"/>
              <a:t>. </a:t>
            </a:r>
            <a:r>
              <a:rPr lang="ko-KR" altLang="en-US" sz="2000" dirty="0"/>
              <a:t>기본동작의 동영상을 선택하여 볼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1-1-2</a:t>
            </a:r>
            <a:r>
              <a:rPr lang="en-US" altLang="ko-KR" sz="2000" dirty="0"/>
              <a:t>. </a:t>
            </a:r>
            <a:r>
              <a:rPr lang="ko-KR" altLang="en-US" sz="2000" dirty="0"/>
              <a:t>기본동작을 배울 때 틀릴 시 진동으로 피드백을 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1-1-3</a:t>
            </a:r>
            <a:r>
              <a:rPr lang="en-US" altLang="ko-KR" sz="2000" dirty="0"/>
              <a:t>. </a:t>
            </a:r>
            <a:r>
              <a:rPr lang="ko-KR" altLang="en-US" sz="2000" dirty="0"/>
              <a:t>기본동작을 따라 하는 연습을 할 때 자신의 동작을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</a:t>
            </a:r>
            <a:r>
              <a:rPr lang="ko-KR" altLang="en-US" sz="2000" dirty="0" smtClean="0"/>
              <a:t>녹화하여 </a:t>
            </a:r>
            <a:r>
              <a:rPr lang="ko-KR" altLang="en-US" sz="2000" dirty="0"/>
              <a:t>저장할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1-1-4</a:t>
            </a:r>
            <a:r>
              <a:rPr lang="en-US" altLang="ko-KR" sz="2000" dirty="0"/>
              <a:t>. </a:t>
            </a:r>
            <a:r>
              <a:rPr lang="ko-KR" altLang="en-US" sz="2000" dirty="0"/>
              <a:t>저장된 동영상은 제목으로 검색할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38555"/>
              </p:ext>
            </p:extLst>
          </p:nvPr>
        </p:nvGraphicFramePr>
        <p:xfrm>
          <a:off x="467544" y="5949280"/>
          <a:ext cx="792088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147"/>
                <a:gridCol w="1320147"/>
                <a:gridCol w="1320147"/>
                <a:gridCol w="1320147"/>
                <a:gridCol w="1320147"/>
                <a:gridCol w="13201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1-1-1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1-1-2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1-1-3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1-1-4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1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탭댄스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요구사항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탭댄스의</a:t>
            </a:r>
            <a:r>
              <a:rPr lang="ko-KR" altLang="en-US" sz="2800" dirty="0" smtClean="0"/>
              <a:t> 기본동작을 배운다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1-2. </a:t>
            </a:r>
            <a:r>
              <a:rPr lang="ko-KR" altLang="en-US" sz="2000" dirty="0" smtClean="0"/>
              <a:t>중</a:t>
            </a:r>
            <a:r>
              <a:rPr lang="ko-KR" altLang="en-US" sz="2000" dirty="0"/>
              <a:t>급</a:t>
            </a:r>
            <a:r>
              <a:rPr lang="ko-KR" altLang="en-US" sz="2000" dirty="0" smtClean="0"/>
              <a:t>동작</a:t>
            </a:r>
            <a:r>
              <a:rPr lang="en-US" altLang="ko-KR" sz="2000" dirty="0" smtClean="0"/>
              <a:t>(6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배울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 err="1"/>
              <a:t>셔플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플랩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크램프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버팔로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브러쉬</a:t>
            </a:r>
            <a:r>
              <a:rPr lang="en-US" altLang="ko-KR" sz="2000" dirty="0"/>
              <a:t>, </a:t>
            </a:r>
            <a:r>
              <a:rPr lang="ko-KR" altLang="en-US" sz="2000" dirty="0"/>
              <a:t>스탬프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1-2-1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중</a:t>
            </a:r>
            <a:r>
              <a:rPr lang="ko-KR" altLang="en-US" sz="2000" dirty="0"/>
              <a:t>급</a:t>
            </a:r>
            <a:r>
              <a:rPr lang="ko-KR" altLang="en-US" sz="2000" dirty="0" smtClean="0"/>
              <a:t>동작의 </a:t>
            </a:r>
            <a:r>
              <a:rPr lang="ko-KR" altLang="en-US" sz="2000" dirty="0"/>
              <a:t>동영상을 선택하여 볼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1-2-2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중</a:t>
            </a:r>
            <a:r>
              <a:rPr lang="ko-KR" altLang="en-US" sz="2000" dirty="0"/>
              <a:t>급</a:t>
            </a:r>
            <a:r>
              <a:rPr lang="ko-KR" altLang="en-US" sz="2000" dirty="0" smtClean="0"/>
              <a:t>동작을 </a:t>
            </a:r>
            <a:r>
              <a:rPr lang="ko-KR" altLang="en-US" sz="2000" dirty="0"/>
              <a:t>배울 때 틀릴 시 진동으로 피드백을 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1-2-3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중</a:t>
            </a:r>
            <a:r>
              <a:rPr lang="ko-KR" altLang="en-US" sz="2000" dirty="0"/>
              <a:t>급</a:t>
            </a:r>
            <a:r>
              <a:rPr lang="ko-KR" altLang="en-US" sz="2000" dirty="0" smtClean="0"/>
              <a:t>동작을 </a:t>
            </a:r>
            <a:r>
              <a:rPr lang="ko-KR" altLang="en-US" sz="2000" dirty="0"/>
              <a:t>따라 하는 연습을 할 때 자신의 동작을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</a:t>
            </a:r>
            <a:r>
              <a:rPr lang="ko-KR" altLang="en-US" sz="2000" dirty="0" smtClean="0"/>
              <a:t>녹화하여 </a:t>
            </a:r>
            <a:r>
              <a:rPr lang="ko-KR" altLang="en-US" sz="2000" dirty="0"/>
              <a:t>저장할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1-2-4</a:t>
            </a:r>
            <a:r>
              <a:rPr lang="en-US" altLang="ko-KR" sz="2000" dirty="0"/>
              <a:t>. </a:t>
            </a:r>
            <a:r>
              <a:rPr lang="ko-KR" altLang="en-US" sz="2000" dirty="0"/>
              <a:t>저장된 동영상은 제목으로 검색할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0066"/>
              </p:ext>
            </p:extLst>
          </p:nvPr>
        </p:nvGraphicFramePr>
        <p:xfrm>
          <a:off x="467544" y="5949280"/>
          <a:ext cx="7920882" cy="741680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1320147"/>
                <a:gridCol w="1320147"/>
                <a:gridCol w="1320147"/>
                <a:gridCol w="1320147"/>
                <a:gridCol w="1320147"/>
                <a:gridCol w="13201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1-2-1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1-2-2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1-2-3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1-2-4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탭댄스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요구사항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탭댄스의</a:t>
            </a:r>
            <a:r>
              <a:rPr lang="ko-KR" altLang="en-US" sz="2800" dirty="0" smtClean="0"/>
              <a:t> 기본동작을 배운다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1-3 </a:t>
            </a:r>
            <a:r>
              <a:rPr lang="ko-KR" altLang="en-US" sz="2000" dirty="0" smtClean="0"/>
              <a:t>고급동작</a:t>
            </a:r>
            <a:r>
              <a:rPr lang="en-US" altLang="ko-KR" sz="2000" dirty="0" smtClean="0"/>
              <a:t>(1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드래그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배울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1-3-1</a:t>
            </a:r>
            <a:r>
              <a:rPr lang="en-US" altLang="ko-KR" sz="2000" dirty="0"/>
              <a:t>. </a:t>
            </a:r>
            <a:r>
              <a:rPr lang="ko-KR" altLang="en-US" sz="2000" dirty="0"/>
              <a:t>기본동작의 동영상을 선택하여 볼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1-3-2</a:t>
            </a:r>
            <a:r>
              <a:rPr lang="en-US" altLang="ko-KR" sz="2000" dirty="0"/>
              <a:t>. </a:t>
            </a:r>
            <a:r>
              <a:rPr lang="ko-KR" altLang="en-US" sz="2000" dirty="0"/>
              <a:t>기본동작을 배울 때 틀릴 시 진동으로 피드백을 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1-3-3</a:t>
            </a:r>
            <a:r>
              <a:rPr lang="en-US" altLang="ko-KR" sz="2000" dirty="0"/>
              <a:t>. </a:t>
            </a:r>
            <a:r>
              <a:rPr lang="ko-KR" altLang="en-US" sz="2000" dirty="0"/>
              <a:t>기본동작을 따라 하는 연습을 할 때 자신의 동작을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녹화하여 </a:t>
            </a:r>
            <a:r>
              <a:rPr lang="ko-KR" altLang="en-US" sz="2000" dirty="0"/>
              <a:t>저장할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1-3-4</a:t>
            </a:r>
            <a:r>
              <a:rPr lang="en-US" altLang="ko-KR" sz="2000" dirty="0"/>
              <a:t>. </a:t>
            </a:r>
            <a:r>
              <a:rPr lang="ko-KR" altLang="en-US" sz="2000" dirty="0"/>
              <a:t>저장된 동영상은 제목으로 검색할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1-4. </a:t>
            </a:r>
            <a:r>
              <a:rPr lang="ko-KR" altLang="en-US" sz="2000" dirty="0" smtClean="0"/>
              <a:t>틀린 동작을 체크하여 모아볼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89400"/>
              </p:ext>
            </p:extLst>
          </p:nvPr>
        </p:nvGraphicFramePr>
        <p:xfrm>
          <a:off x="467544" y="5949280"/>
          <a:ext cx="79208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555"/>
                <a:gridCol w="1131555"/>
                <a:gridCol w="1131555"/>
                <a:gridCol w="1131555"/>
                <a:gridCol w="1131555"/>
                <a:gridCol w="1131555"/>
                <a:gridCol w="11315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1-3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1-3-1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1-3-2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1-3-3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1-3-4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1-4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탭댄스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요구사항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노래에 맞춰서 </a:t>
            </a:r>
            <a:r>
              <a:rPr lang="ko-KR" altLang="en-US" sz="2800" dirty="0" err="1" smtClean="0"/>
              <a:t>탭댄스의</a:t>
            </a:r>
            <a:r>
              <a:rPr lang="ko-KR" altLang="en-US" sz="2800" dirty="0" smtClean="0"/>
              <a:t> 기본동작을 응용한다</a:t>
            </a:r>
            <a:r>
              <a:rPr lang="en-US" altLang="ko-KR" sz="2800" dirty="0" smtClean="0"/>
              <a:t>.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2-1. </a:t>
            </a:r>
            <a:r>
              <a:rPr lang="ko-KR" altLang="en-US" sz="2000" dirty="0"/>
              <a:t>기본동작을 연결하여 추는 연습을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2-2</a:t>
            </a:r>
            <a:r>
              <a:rPr lang="en-US" altLang="ko-KR" sz="2000" dirty="0"/>
              <a:t>. </a:t>
            </a:r>
            <a:r>
              <a:rPr lang="ko-KR" altLang="en-US" sz="2000" dirty="0"/>
              <a:t>노래 박자에 맞추어 연습을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2-3</a:t>
            </a:r>
            <a:r>
              <a:rPr lang="en-US" altLang="ko-KR" sz="2000" dirty="0"/>
              <a:t>. </a:t>
            </a:r>
            <a:r>
              <a:rPr lang="ko-KR" altLang="en-US" sz="2000" dirty="0"/>
              <a:t>기본동작을 연결하며 출 때 박자를 잘 맞추는지 틀렸는지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알 </a:t>
            </a:r>
            <a:r>
              <a:rPr lang="ko-KR" altLang="en-US" sz="2000" dirty="0"/>
              <a:t>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2-3-1. </a:t>
            </a:r>
            <a:r>
              <a:rPr lang="ko-KR" altLang="en-US" sz="2000" dirty="0" smtClean="0"/>
              <a:t>틀린 부분의 </a:t>
            </a:r>
            <a:r>
              <a:rPr lang="ko-KR" altLang="en-US" sz="2000" dirty="0"/>
              <a:t>동작이 어떤 기본동작인지 알려준다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2-3-2. </a:t>
            </a:r>
            <a:r>
              <a:rPr lang="ko-KR" altLang="en-US" sz="2000" dirty="0"/>
              <a:t>자주 틀리는 동작을 분석하여 사용자에게 알려준다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2-3-3. </a:t>
            </a:r>
            <a:r>
              <a:rPr lang="ko-KR" altLang="en-US" sz="2000" dirty="0"/>
              <a:t>노래에 맞춰서 췄던 동작을 녹화하여 저장할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2-3-4. </a:t>
            </a:r>
            <a:r>
              <a:rPr lang="ko-KR" altLang="en-US" sz="2000" dirty="0"/>
              <a:t>저장된 동영상은 제목으로 검색할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2-3-5. </a:t>
            </a:r>
            <a:r>
              <a:rPr lang="ko-KR" altLang="en-US" sz="2000" dirty="0"/>
              <a:t>박자를 얼마나 잘 맞추었는지 점수로 나타내준다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17736"/>
              </p:ext>
            </p:extLst>
          </p:nvPr>
        </p:nvGraphicFramePr>
        <p:xfrm>
          <a:off x="467545" y="5733256"/>
          <a:ext cx="813690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803"/>
                <a:gridCol w="878513"/>
                <a:gridCol w="878513"/>
                <a:gridCol w="878513"/>
                <a:gridCol w="878513"/>
                <a:gridCol w="878513"/>
                <a:gridCol w="878513"/>
                <a:gridCol w="878513"/>
                <a:gridCol w="8785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2-3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2-3-1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2-3-2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2-3-3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2-3-4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2-3-5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탭댄스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000" dirty="0" smtClean="0"/>
              <a:t>중앙에 </a:t>
            </a:r>
            <a:r>
              <a:rPr lang="ko-KR" altLang="en-US" sz="2000" dirty="0" err="1" smtClean="0"/>
              <a:t>아두이노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tinytile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양 끝에 스위치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피드백을 </a:t>
            </a:r>
            <a:r>
              <a:rPr lang="ko-KR" altLang="en-US" sz="2000" dirty="0" err="1" smtClean="0"/>
              <a:t>주기위한</a:t>
            </a:r>
            <a:r>
              <a:rPr lang="ko-KR" altLang="en-US" sz="2000" dirty="0" smtClean="0"/>
              <a:t> 진동모터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52736"/>
            <a:ext cx="4127985" cy="513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242088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아두이노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5220072" y="2728665"/>
            <a:ext cx="1152128" cy="651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459100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진동모</a:t>
            </a:r>
            <a:r>
              <a:rPr lang="ko-KR" altLang="en-US" sz="1400" dirty="0"/>
              <a:t>터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7740352" y="2934816"/>
            <a:ext cx="216024" cy="1574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1"/>
          </p:cNvCxnSpPr>
          <p:nvPr/>
        </p:nvCxnSpPr>
        <p:spPr>
          <a:xfrm flipH="1">
            <a:off x="6156176" y="4744889"/>
            <a:ext cx="1368152" cy="153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96301" y="148478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스위치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>
            <a:off x="6360397" y="1638673"/>
            <a:ext cx="1307947" cy="422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292081" y="1772816"/>
            <a:ext cx="504055" cy="3312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434</Words>
  <Application>Microsoft Office PowerPoint</Application>
  <PresentationFormat>화면 슬라이드 쇼(4:3)</PresentationFormat>
  <Paragraphs>135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캡스톤 디자인</vt:lpstr>
      <vt:lpstr>탭댄스 - 요구사항 </vt:lpstr>
      <vt:lpstr>탭댄스 - 요구사항 </vt:lpstr>
      <vt:lpstr>탭댄스 - 요구사항 </vt:lpstr>
      <vt:lpstr>탭댄스 - 요구사항 </vt:lpstr>
      <vt:lpstr>탭댄스 - 요구사항 </vt:lpstr>
      <vt:lpstr>탭댄스 – 설계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Windows 사용자</dc:creator>
  <cp:lastModifiedBy>Windows 사용자</cp:lastModifiedBy>
  <cp:revision>34</cp:revision>
  <dcterms:created xsi:type="dcterms:W3CDTF">2017-09-26T13:30:03Z</dcterms:created>
  <dcterms:modified xsi:type="dcterms:W3CDTF">2017-11-15T15:13:15Z</dcterms:modified>
</cp:coreProperties>
</file>