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26" y="-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4203A-9739-4CE4-918B-69AC2E9DE481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92DE8-D44F-487D-9C58-38A9892AD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1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2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4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2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51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7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2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3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4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6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1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3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AEC9-893F-46E6-BED0-5CABA1747CB7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4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707904" y="458112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201501465 </a:t>
            </a:r>
            <a:r>
              <a:rPr lang="ko-KR" altLang="en-US" dirty="0" smtClean="0"/>
              <a:t>이수경</a:t>
            </a:r>
            <a:endParaRPr lang="en-US" altLang="ko-KR" dirty="0" smtClean="0"/>
          </a:p>
          <a:p>
            <a:r>
              <a:rPr lang="en-US" altLang="ko-KR" dirty="0" smtClean="0"/>
              <a:t>201501472 </a:t>
            </a:r>
            <a:r>
              <a:rPr lang="ko-KR" altLang="en-US" dirty="0" smtClean="0"/>
              <a:t>이지은</a:t>
            </a:r>
            <a:endParaRPr lang="en-US" altLang="ko-KR" dirty="0" smtClean="0"/>
          </a:p>
          <a:p>
            <a:r>
              <a:rPr lang="en-US" altLang="ko-KR" dirty="0" smtClean="0"/>
              <a:t>201501498 </a:t>
            </a:r>
            <a:r>
              <a:rPr lang="ko-KR" altLang="en-US" dirty="0" err="1" smtClean="0"/>
              <a:t>황은빈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54" y="2492895"/>
            <a:ext cx="73247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54" y="620688"/>
            <a:ext cx="74771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62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5568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TestCase</a:t>
            </a:r>
            <a:endParaRPr lang="ko-KR" altLang="en-US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836712"/>
            <a:ext cx="8825223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0152" y="178186"/>
            <a:ext cx="2759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번 </a:t>
            </a:r>
            <a:r>
              <a:rPr lang="en-US" altLang="ko-KR" sz="1200" dirty="0"/>
              <a:t>: </a:t>
            </a:r>
            <a:r>
              <a:rPr lang="ko-KR" altLang="en-US" sz="1200" dirty="0"/>
              <a:t>왼발 앞쪽 </a:t>
            </a:r>
            <a:r>
              <a:rPr lang="en-US" altLang="ko-KR" sz="1200" dirty="0"/>
              <a:t>3</a:t>
            </a:r>
            <a:r>
              <a:rPr lang="ko-KR" altLang="en-US" sz="1200" dirty="0"/>
              <a:t>번 </a:t>
            </a:r>
            <a:r>
              <a:rPr lang="en-US" altLang="ko-KR" sz="1200" dirty="0"/>
              <a:t>: </a:t>
            </a:r>
            <a:r>
              <a:rPr lang="ko-KR" altLang="en-US" sz="1200" dirty="0"/>
              <a:t>오른발 앞쪽 </a:t>
            </a:r>
            <a:endParaRPr lang="en-US" altLang="ko-KR" sz="1200" dirty="0" smtClean="0"/>
          </a:p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번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왼발 </a:t>
            </a:r>
            <a:r>
              <a:rPr lang="ko-KR" altLang="en-US" sz="1200" dirty="0" smtClean="0"/>
              <a:t>뒤쪽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4</a:t>
            </a:r>
            <a:r>
              <a:rPr lang="ko-KR" altLang="en-US" sz="1200" dirty="0"/>
              <a:t>번 </a:t>
            </a:r>
            <a:r>
              <a:rPr lang="en-US" altLang="ko-KR" sz="1200" dirty="0"/>
              <a:t>: </a:t>
            </a:r>
            <a:r>
              <a:rPr lang="ko-KR" altLang="en-US" sz="1200" dirty="0"/>
              <a:t>오른발 </a:t>
            </a:r>
            <a:r>
              <a:rPr lang="ko-KR" altLang="en-US" sz="1200" dirty="0" err="1"/>
              <a:t>뒷쪽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26064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스위치 번호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190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931658" cy="494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16632"/>
            <a:ext cx="5568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TestCase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1836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931658" cy="494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16632"/>
            <a:ext cx="5568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TestCase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3090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568952" cy="611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16632"/>
            <a:ext cx="5568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TestCase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4412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5568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하드웨어 설계서</a:t>
            </a:r>
            <a:endParaRPr lang="en-US" altLang="ko-KR" sz="32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7992888" cy="562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56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697003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16632"/>
            <a:ext cx="5568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하드웨어 설계서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41595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87797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16632"/>
            <a:ext cx="5568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/>
              <a:t>하드웨어 </a:t>
            </a:r>
            <a:r>
              <a:rPr lang="ko-KR" altLang="en-US" sz="3200"/>
              <a:t>설계</a:t>
            </a:r>
            <a:r>
              <a:rPr lang="ko-KR" altLang="en-US" sz="3200" smtClean="0"/>
              <a:t>서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07585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41</Words>
  <Application>Microsoft Office PowerPoint</Application>
  <PresentationFormat>화면 슬라이드 쇼(4:3)</PresentationFormat>
  <Paragraphs>15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캡스톤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Windows 사용자</dc:creator>
  <cp:lastModifiedBy>Windows 사용자</cp:lastModifiedBy>
  <cp:revision>41</cp:revision>
  <dcterms:created xsi:type="dcterms:W3CDTF">2017-09-26T13:30:03Z</dcterms:created>
  <dcterms:modified xsi:type="dcterms:W3CDTF">2017-12-13T16:11:56Z</dcterms:modified>
</cp:coreProperties>
</file>