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3" r:id="rId5"/>
    <p:sldId id="264" r:id="rId6"/>
    <p:sldId id="266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F71BD-704C-4CBE-8525-98A0D09E0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AD1601-E08E-48C8-A7C5-E34BA85B7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1046E-528C-4ADD-9F66-A87AA73A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FB70-6074-4212-A158-F3EFDB12E5E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FCF01-49EF-4345-9919-6998CF76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F62F1-FB22-4E86-BDFA-5FDBCDFD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2E9E-CDD3-45F4-A839-8404EC7F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87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743E-1EB8-4170-B936-CE0DA8BC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0A249E-A0C7-496C-92B0-4A7BE46B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F9199-CEF8-45D5-BCE7-F43A480F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FB70-6074-4212-A158-F3EFDB12E5E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C4B4C-663C-47B5-96E7-01C3BA6F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08C25-F0E7-4BB6-BEC5-608FDC20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2E9E-CDD3-45F4-A839-8404EC7F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8DEB23-766C-47D8-906B-A1DDBEDC2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30B6-F1ED-461E-87F0-C5384F44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CF482-7C02-4AC0-BD7D-541CF8CB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FB70-6074-4212-A158-F3EFDB12E5E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784FA-9421-44E6-A014-4981FAF8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6B0CB-6E4F-4088-BD49-C2FCFCC0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2E9E-CDD3-45F4-A839-8404EC7F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2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0319E-18E9-4C15-9722-83C3AD38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0C871-11BD-4436-80E1-FA0461D9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FA7A6-5E3E-4345-81CA-F6644A61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FB70-6074-4212-A158-F3EFDB12E5E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1AB1B-8E7B-4C62-A561-F771AB9C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3B3A6-23CC-4F91-A8DB-300CC56F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2E9E-CDD3-45F4-A839-8404EC7F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4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5137B-35B0-4EDB-B601-C94AEB78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4F497-6F9C-48BD-8DB2-0B4541AF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C9FEA-1CB8-4312-B75D-B95CB193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FB70-6074-4212-A158-F3EFDB12E5E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AB516-0867-4EBC-B18E-EF911607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8F75C-A741-417B-814A-260DB9A4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2E9E-CDD3-45F4-A839-8404EC7F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AA77E-A148-4385-B0BC-CD9610BF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98BEA-9EA3-4049-AF1C-7E8C7460A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89CA2A-A580-4170-A045-EDA6F99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945BD-8AD2-44A5-AAEF-E46DC7D0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FB70-6074-4212-A158-F3EFDB12E5E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19EAC-F29C-424C-A43C-64414B9A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35DF8-3990-4AE8-A333-4BEFB792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2E9E-CDD3-45F4-A839-8404EC7F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34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D886D-3334-4815-AEB2-0565DDA4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704D86-6F44-472F-990E-ED770E000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577EC-5F2C-4121-8559-D1E21D41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BE392A-DA6E-4607-A551-790C4521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A15DDE-75C3-4C9C-B662-1BD0354E9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085636-4660-4778-89E2-BD315554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FB70-6074-4212-A158-F3EFDB12E5E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D7D324-9101-4176-8424-BDD9E283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B2351F-1125-4836-87AF-3FC0105B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2E9E-CDD3-45F4-A839-8404EC7F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B61FC-9E32-4339-9C1D-FE14CE7A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B6CB5F-3DE7-4ED4-AD83-DAAAF7CF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FB70-6074-4212-A158-F3EFDB12E5E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410AAE-2CC9-49EB-ABCB-FB996B82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AF6CDD-B261-4BF2-8ED1-59E14A67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2E9E-CDD3-45F4-A839-8404EC7F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4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501D67-7EE7-43ED-8B5A-3B920DA3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FB70-6074-4212-A158-F3EFDB12E5E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4A8F8A-C9F5-4D8B-9076-0D9BEEBA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CFED3-D716-403B-B982-BCC3B2BD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2E9E-CDD3-45F4-A839-8404EC7F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8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30446-2775-41C9-9264-D05B5B66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C0942-A053-47E9-B10E-F956DB1D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80AF9-6EF4-4FA9-9108-0125AACED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A40D9-7C7C-4960-9A7C-71151E53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FB70-6074-4212-A158-F3EFDB12E5E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7A9C9-EF33-43E7-BEC0-E72E26BE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B6163-1013-46CA-9502-964BBE69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2E9E-CDD3-45F4-A839-8404EC7F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5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5BB07-45A3-4B84-8B80-262B1E08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4E1D56-069F-49A2-99BF-FE934B73E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86DEA-4A5E-44FF-8DC3-3EFB17ECD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015B5-FB94-4FDA-A1FB-01813853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FB70-6074-4212-A158-F3EFDB12E5E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9176B-69C7-49FE-87A5-865B8680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42E00-7DCE-408E-ABC5-4CFCF762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2E9E-CDD3-45F4-A839-8404EC7F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818B6-E518-46C1-9581-F6A6B94C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FB2F2-56E2-4365-BBA8-967DF2B51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4D4B3-28D8-48E7-A0D4-10E787E41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FB70-6074-4212-A158-F3EFDB12E5E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05B84-8FB6-43A5-BC20-ED97BCFF2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98E4D-31A7-487A-A57C-AE936478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2E9E-CDD3-45F4-A839-8404EC7F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9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4824-7014-4F33-97D2-6DAE1DC52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4182"/>
          </a:xfrm>
        </p:spPr>
        <p:txBody>
          <a:bodyPr/>
          <a:lstStyle/>
          <a:p>
            <a:r>
              <a:rPr lang="ko-KR" altLang="en-US" dirty="0"/>
              <a:t>팔자걸음 교정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45C51-0149-420A-B001-72723C7DB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3964"/>
            <a:ext cx="9144000" cy="125383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이수경</a:t>
            </a:r>
            <a:endParaRPr lang="en-US" altLang="ko-KR" dirty="0"/>
          </a:p>
          <a:p>
            <a:r>
              <a:rPr lang="ko-KR" altLang="en-US" dirty="0"/>
              <a:t>이지은</a:t>
            </a:r>
            <a:endParaRPr lang="en-US" altLang="ko-KR" dirty="0"/>
          </a:p>
          <a:p>
            <a:r>
              <a:rPr lang="ko-KR" altLang="en-US"/>
              <a:t>황은빈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38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13487-AE7D-47FA-83D1-821D2A44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Q1. </a:t>
            </a:r>
            <a:r>
              <a:rPr lang="ko-KR" altLang="en-US" dirty="0"/>
              <a:t>지하철 문제 원인 </a:t>
            </a:r>
            <a:r>
              <a:rPr lang="ko-KR" altLang="en-US" dirty="0" err="1"/>
              <a:t>재파악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146212B-C3FD-42B6-BF20-1EC7B0A2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지하철에서 내리는 승객을 기다리지 않고 탄다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원인</a:t>
            </a:r>
            <a:r>
              <a:rPr lang="en-US" altLang="ko-KR" dirty="0"/>
              <a:t>1 : </a:t>
            </a:r>
            <a:r>
              <a:rPr lang="ko-KR" altLang="en-US" dirty="0"/>
              <a:t>인성</a:t>
            </a:r>
            <a:endParaRPr lang="en-US" altLang="ko-KR" dirty="0"/>
          </a:p>
          <a:p>
            <a:pPr algn="ctr"/>
            <a:r>
              <a:rPr lang="ko-KR" altLang="en-US" dirty="0"/>
              <a:t>해결 </a:t>
            </a:r>
            <a:r>
              <a:rPr lang="en-US" altLang="ko-KR" dirty="0"/>
              <a:t>: X</a:t>
            </a:r>
          </a:p>
          <a:p>
            <a:pPr marL="0" indent="0" algn="ctr">
              <a:buNone/>
            </a:pPr>
            <a:endParaRPr lang="en-US" altLang="ko-KR" dirty="0"/>
          </a:p>
          <a:p>
            <a:pPr algn="ctr"/>
            <a:r>
              <a:rPr lang="ko-KR" altLang="en-US" dirty="0"/>
              <a:t>원인</a:t>
            </a:r>
            <a:r>
              <a:rPr lang="en-US" altLang="ko-KR" dirty="0"/>
              <a:t>2 : </a:t>
            </a:r>
            <a:r>
              <a:rPr lang="ko-KR" altLang="en-US" dirty="0"/>
              <a:t>지각</a:t>
            </a:r>
            <a:endParaRPr lang="en-US" altLang="ko-KR" dirty="0"/>
          </a:p>
          <a:p>
            <a:pPr algn="ctr"/>
            <a:r>
              <a:rPr lang="ko-KR" altLang="en-US" dirty="0"/>
              <a:t>해결 </a:t>
            </a:r>
            <a:r>
              <a:rPr lang="en-US" altLang="ko-KR" dirty="0"/>
              <a:t>: X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원인</a:t>
            </a:r>
            <a:r>
              <a:rPr lang="en-US" altLang="ko-KR" dirty="0"/>
              <a:t>3 : </a:t>
            </a:r>
            <a:r>
              <a:rPr lang="ko-KR" altLang="en-US" dirty="0"/>
              <a:t>자리</a:t>
            </a:r>
            <a:endParaRPr lang="en-US" altLang="ko-KR" dirty="0"/>
          </a:p>
          <a:p>
            <a:pPr algn="ctr"/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자리표시</a:t>
            </a:r>
          </a:p>
        </p:txBody>
      </p:sp>
    </p:spTree>
    <p:extLst>
      <p:ext uri="{BB962C8B-B14F-4D97-AF65-F5344CB8AC3E}">
        <p14:creationId xmlns:p14="http://schemas.microsoft.com/office/powerpoint/2010/main" val="121909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13487-AE7D-47FA-83D1-821D2A44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Q2. </a:t>
            </a:r>
            <a:r>
              <a:rPr lang="ko-KR" altLang="en-US" dirty="0"/>
              <a:t>팔자걸음 어떻게 인식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334E49-A145-4259-9D95-7D4BB88B5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941" y="2122073"/>
            <a:ext cx="4038045" cy="417861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76B4DF9-C2FF-4E0A-8414-7C206EBEACA9}"/>
              </a:ext>
            </a:extLst>
          </p:cNvPr>
          <p:cNvSpPr/>
          <p:nvPr/>
        </p:nvSpPr>
        <p:spPr>
          <a:xfrm>
            <a:off x="5527964" y="4364181"/>
            <a:ext cx="623454" cy="6373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1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13487-AE7D-47FA-83D1-821D2A44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Q2. </a:t>
            </a:r>
            <a:r>
              <a:rPr lang="ko-KR" altLang="en-US" dirty="0"/>
              <a:t>팔자걸음 어떻게 인식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3B214-2C50-4A8B-91AB-4F3E604F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0" indent="0" algn="ctr">
              <a:buNone/>
            </a:pPr>
            <a:r>
              <a:rPr lang="ko-KR" altLang="en-US" sz="3600" dirty="0"/>
              <a:t>가속도 센서 </a:t>
            </a:r>
            <a:r>
              <a:rPr lang="en-US" altLang="ko-KR" sz="3600" dirty="0"/>
              <a:t>+ </a:t>
            </a:r>
            <a:r>
              <a:rPr lang="ko-KR" altLang="en-US" sz="3600" dirty="0" err="1"/>
              <a:t>자이로</a:t>
            </a:r>
            <a:r>
              <a:rPr lang="ko-KR" altLang="en-US" sz="3600" dirty="0"/>
              <a:t> 센서 </a:t>
            </a:r>
            <a:r>
              <a:rPr lang="en-US" altLang="ko-KR" sz="3600" dirty="0"/>
              <a:t>+ </a:t>
            </a:r>
            <a:r>
              <a:rPr lang="ko-KR" altLang="en-US" sz="3600" dirty="0"/>
              <a:t>압력 센서</a:t>
            </a:r>
          </a:p>
        </p:txBody>
      </p:sp>
    </p:spTree>
    <p:extLst>
      <p:ext uri="{BB962C8B-B14F-4D97-AF65-F5344CB8AC3E}">
        <p14:creationId xmlns:p14="http://schemas.microsoft.com/office/powerpoint/2010/main" val="159407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13487-AE7D-47FA-83D1-821D2A44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Q2. </a:t>
            </a:r>
            <a:r>
              <a:rPr lang="ko-KR" altLang="en-US" dirty="0"/>
              <a:t>팔자걸음 어떻게 인식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3B214-2C50-4A8B-91AB-4F3E604F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dirty="0"/>
              <a:t>가속도 센서 </a:t>
            </a:r>
            <a:r>
              <a:rPr lang="en-US" altLang="ko-KR" sz="3600" dirty="0"/>
              <a:t>: </a:t>
            </a:r>
          </a:p>
          <a:p>
            <a:pPr marL="0" indent="0" algn="ctr">
              <a:buNone/>
            </a:pPr>
            <a:r>
              <a:rPr lang="en-US" altLang="ko-KR" sz="3600" dirty="0"/>
              <a:t>+ </a:t>
            </a:r>
            <a:r>
              <a:rPr lang="ko-KR" altLang="en-US" sz="3600" dirty="0"/>
              <a:t>정지 상태에서 각도 측정 오차 적음 </a:t>
            </a:r>
            <a:endParaRPr lang="en-US" altLang="ko-KR" sz="3600" dirty="0"/>
          </a:p>
          <a:p>
            <a:pPr algn="ctr">
              <a:buFontTx/>
              <a:buChar char="-"/>
            </a:pPr>
            <a:r>
              <a:rPr lang="ko-KR" altLang="en-US" sz="3600" dirty="0"/>
              <a:t> 정지상태가 아니면 각도 측정 </a:t>
            </a:r>
            <a:r>
              <a:rPr lang="en-US" altLang="ko-KR" sz="3600" dirty="0"/>
              <a:t>X</a:t>
            </a:r>
          </a:p>
          <a:p>
            <a:pPr algn="ctr">
              <a:buFontTx/>
              <a:buChar char="-"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 err="1"/>
              <a:t>자이로</a:t>
            </a:r>
            <a:r>
              <a:rPr lang="ko-KR" altLang="en-US" sz="3600" dirty="0"/>
              <a:t> 센서</a:t>
            </a:r>
            <a:r>
              <a:rPr lang="en-US" altLang="ko-KR" sz="3600" dirty="0"/>
              <a:t>: </a:t>
            </a:r>
          </a:p>
          <a:p>
            <a:pPr marL="0" indent="0" algn="ctr">
              <a:buNone/>
            </a:pPr>
            <a:r>
              <a:rPr lang="en-US" altLang="ko-KR" sz="3600" dirty="0"/>
              <a:t>+ </a:t>
            </a:r>
            <a:r>
              <a:rPr lang="ko-KR" altLang="en-US" sz="3600" dirty="0"/>
              <a:t>움직일 때도</a:t>
            </a:r>
            <a:r>
              <a:rPr lang="en-US" altLang="ko-KR" sz="3600" dirty="0"/>
              <a:t> </a:t>
            </a:r>
            <a:r>
              <a:rPr lang="ko-KR" altLang="en-US" sz="3600" dirty="0"/>
              <a:t>각도 측정</a:t>
            </a:r>
            <a:r>
              <a:rPr lang="en-US" altLang="ko-KR" sz="3600" dirty="0"/>
              <a:t>O</a:t>
            </a:r>
          </a:p>
          <a:p>
            <a:pPr marL="0" indent="0" algn="ctr">
              <a:buNone/>
            </a:pPr>
            <a:r>
              <a:rPr lang="en-US" altLang="ko-KR" sz="3600" dirty="0"/>
              <a:t>- </a:t>
            </a:r>
            <a:r>
              <a:rPr lang="ko-KR" altLang="en-US" sz="3600" dirty="0"/>
              <a:t>오차가 큼</a:t>
            </a:r>
          </a:p>
        </p:txBody>
      </p:sp>
    </p:spTree>
    <p:extLst>
      <p:ext uri="{BB962C8B-B14F-4D97-AF65-F5344CB8AC3E}">
        <p14:creationId xmlns:p14="http://schemas.microsoft.com/office/powerpoint/2010/main" val="180674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13487-AE7D-47FA-83D1-821D2A44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Q2. </a:t>
            </a:r>
            <a:r>
              <a:rPr lang="ko-KR" altLang="en-US" dirty="0"/>
              <a:t>팔자걸음 어떻게 인식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3B214-2C50-4A8B-91AB-4F3E604FD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6163"/>
            <a:ext cx="10515600" cy="314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dirty="0"/>
              <a:t>칼만 필터 알고리즘으로 둘의 장점만 사용</a:t>
            </a:r>
          </a:p>
        </p:txBody>
      </p:sp>
    </p:spTree>
    <p:extLst>
      <p:ext uri="{BB962C8B-B14F-4D97-AF65-F5344CB8AC3E}">
        <p14:creationId xmlns:p14="http://schemas.microsoft.com/office/powerpoint/2010/main" val="249286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215E2-2BBE-417E-BDAF-4B1013CA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Q2. </a:t>
            </a:r>
            <a:r>
              <a:rPr lang="ko-KR" altLang="en-US" dirty="0"/>
              <a:t>팔자걸음 어떻게 인식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579E0-5213-4BD2-9F2F-7AB855E8C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5243"/>
            <a:ext cx="10515600" cy="3291720"/>
          </a:xfrm>
        </p:spPr>
        <p:txBody>
          <a:bodyPr/>
          <a:lstStyle/>
          <a:p>
            <a:r>
              <a:rPr lang="ko-KR" altLang="en-US" dirty="0"/>
              <a:t>압력 센서 </a:t>
            </a:r>
            <a:r>
              <a:rPr lang="en-US" altLang="ko-KR" dirty="0"/>
              <a:t>: </a:t>
            </a:r>
            <a:r>
              <a:rPr lang="ko-KR" altLang="en-US" dirty="0"/>
              <a:t>팔자걸음인 사람은 발 뒤꿈치가 지면에 닿는 시간이 일자걸음 보다 적음</a:t>
            </a:r>
          </a:p>
        </p:txBody>
      </p:sp>
    </p:spTree>
    <p:extLst>
      <p:ext uri="{BB962C8B-B14F-4D97-AF65-F5344CB8AC3E}">
        <p14:creationId xmlns:p14="http://schemas.microsoft.com/office/powerpoint/2010/main" val="247685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13487-AE7D-47FA-83D1-821D2A44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Q3. </a:t>
            </a:r>
            <a:r>
              <a:rPr lang="ko-KR" altLang="en-US" dirty="0"/>
              <a:t>다양한 체형 어떻게 극복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711C5E-C977-485E-9309-79892CAC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3600" dirty="0"/>
              <a:t>각도 측정 </a:t>
            </a:r>
            <a:r>
              <a:rPr lang="en-US" altLang="ko-KR" sz="3600" dirty="0"/>
              <a:t>&gt; </a:t>
            </a:r>
            <a:r>
              <a:rPr lang="ko-KR" altLang="en-US" sz="3600" dirty="0"/>
              <a:t>체형과 상관없음</a:t>
            </a:r>
          </a:p>
        </p:txBody>
      </p:sp>
    </p:spTree>
    <p:extLst>
      <p:ext uri="{BB962C8B-B14F-4D97-AF65-F5344CB8AC3E}">
        <p14:creationId xmlns:p14="http://schemas.microsoft.com/office/powerpoint/2010/main" val="429002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13487-AE7D-47FA-83D1-821D2A44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Q4. </a:t>
            </a:r>
            <a:r>
              <a:rPr lang="ko-KR" altLang="en-US" dirty="0"/>
              <a:t>필요성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146212B-C3FD-42B6-BF20-1EC7B0A2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0" indent="0" algn="ctr">
              <a:buNone/>
            </a:pPr>
            <a:r>
              <a:rPr lang="ko-KR" altLang="en-US" sz="3200" dirty="0"/>
              <a:t>잘못된 자세</a:t>
            </a:r>
            <a:r>
              <a:rPr lang="en-US" altLang="ko-KR" sz="3200" dirty="0"/>
              <a:t>, </a:t>
            </a:r>
            <a:r>
              <a:rPr lang="ko-KR" altLang="en-US" sz="3200" dirty="0"/>
              <a:t>임신 등으로 팔자 걸음 ↑</a:t>
            </a:r>
          </a:p>
        </p:txBody>
      </p:sp>
    </p:spTree>
    <p:extLst>
      <p:ext uri="{BB962C8B-B14F-4D97-AF65-F5344CB8AC3E}">
        <p14:creationId xmlns:p14="http://schemas.microsoft.com/office/powerpoint/2010/main" val="272416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149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팔자걸음 교정</vt:lpstr>
      <vt:lpstr>Q1. 지하철 문제 원인 재파악</vt:lpstr>
      <vt:lpstr>Q2. 팔자걸음 어떻게 인식?</vt:lpstr>
      <vt:lpstr>Q2. 팔자걸음 어떻게 인식?</vt:lpstr>
      <vt:lpstr>Q2. 팔자걸음 어떻게 인식?</vt:lpstr>
      <vt:lpstr>Q2. 팔자걸음 어떻게 인식?</vt:lpstr>
      <vt:lpstr>Q2. 팔자걸음 어떻게 인식?</vt:lpstr>
      <vt:lpstr>Q3. 다양한 체형 어떻게 극복?</vt:lpstr>
      <vt:lpstr>Q4. 필요성?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황은빈</dc:creator>
  <cp:lastModifiedBy>황은빈</cp:lastModifiedBy>
  <cp:revision>26</cp:revision>
  <dcterms:created xsi:type="dcterms:W3CDTF">2017-09-20T04:13:49Z</dcterms:created>
  <dcterms:modified xsi:type="dcterms:W3CDTF">2017-09-21T07:50:45Z</dcterms:modified>
</cp:coreProperties>
</file>