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14" autoAdjust="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4E99F-D136-483F-9266-7D0EB472BB78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9209-D84E-4774-8AA3-573CBEE27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3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https://magenta.tensorflow.org/assets/sketch_rnn_demo/index.html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9209-D84E-4774-8AA3-573CBEE27B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https://magenta.tensorflow.org/assets/sketch_rnn_demo/index.html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9209-D84E-4774-8AA3-573CBEE27B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3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C148312-2CD0-4FF6-8498-9A45449BB86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0F6FE2-4EDC-4FD4-B6B1-7F1DBD7FCF6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캡스톤디자인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201501465 </a:t>
            </a:r>
            <a:r>
              <a:rPr lang="ko-KR" altLang="en-US" dirty="0" smtClean="0"/>
              <a:t>이수경</a:t>
            </a:r>
            <a:endParaRPr lang="en-US" altLang="ko-KR" dirty="0" smtClean="0"/>
          </a:p>
          <a:p>
            <a:r>
              <a:rPr lang="en-US" altLang="ko-KR" dirty="0" smtClean="0"/>
              <a:t>201501472 </a:t>
            </a:r>
            <a:r>
              <a:rPr lang="ko-KR" altLang="en-US" dirty="0" smtClean="0"/>
              <a:t>이지은</a:t>
            </a:r>
            <a:endParaRPr lang="en-US" altLang="ko-KR" dirty="0" smtClean="0"/>
          </a:p>
          <a:p>
            <a:r>
              <a:rPr lang="en-US" altLang="ko-KR" dirty="0" smtClean="0"/>
              <a:t>201501498 </a:t>
            </a:r>
            <a:r>
              <a:rPr lang="ko-KR" altLang="en-US" dirty="0" err="1" smtClean="0"/>
              <a:t>황은빈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36296" y="0"/>
            <a:ext cx="1800200" cy="633313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팀명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빅피처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탭댄스</a:t>
            </a:r>
            <a:r>
              <a:rPr lang="ko-KR" altLang="en-US" dirty="0" smtClean="0"/>
              <a:t> 신발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같이 그림 그리기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탭댄스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블루투스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사교댄스 같은 종류는 혼자서 추는 춤이 아니므로 혼자 연습하는 것은 의미가 없다고 생각함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왈츠와 같이 광범위하게 </a:t>
            </a:r>
            <a:r>
              <a:rPr lang="ko-KR" altLang="en-US" dirty="0"/>
              <a:t>추는 </a:t>
            </a:r>
            <a:r>
              <a:rPr lang="ko-KR" altLang="en-US" dirty="0" smtClean="0"/>
              <a:t>춤의 경우</a:t>
            </a:r>
            <a:r>
              <a:rPr lang="en-US" altLang="ko-KR" dirty="0" smtClean="0"/>
              <a:t> </a:t>
            </a:r>
            <a:r>
              <a:rPr lang="ko-KR" altLang="en-US" dirty="0"/>
              <a:t>물론 스텝도 중요하긴 하지만 </a:t>
            </a:r>
            <a:r>
              <a:rPr lang="ko-KR" altLang="en-US" dirty="0" smtClean="0"/>
              <a:t>광범위하게 움직인다는 문제가 있음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탭댄스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압력센서 </a:t>
            </a:r>
            <a:endParaRPr lang="en-US" altLang="ko-KR" dirty="0" smtClean="0"/>
          </a:p>
          <a:p>
            <a:r>
              <a:rPr lang="ko-KR" altLang="en-US" dirty="0" smtClean="0"/>
              <a:t>사람의 무게정도면 최대치에 해당하는 값을 출력하기 때문에 값을 바꾸는 것은 불가능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로드셀</a:t>
            </a:r>
            <a:endParaRPr lang="en-US" altLang="ko-KR" dirty="0" smtClean="0"/>
          </a:p>
          <a:p>
            <a:r>
              <a:rPr lang="ko-KR" altLang="en-US" dirty="0" smtClean="0"/>
              <a:t>사람의 무게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추가 힘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다양한 하중 측정 가능</a:t>
            </a:r>
            <a:endParaRPr lang="en-US" altLang="ko-KR" dirty="0" smtClean="0"/>
          </a:p>
          <a:p>
            <a:r>
              <a:rPr lang="ko-KR" altLang="en-US" dirty="0" smtClean="0"/>
              <a:t>무게가 </a:t>
            </a:r>
            <a:r>
              <a:rPr lang="ko-KR" altLang="en-US" dirty="0"/>
              <a:t>올라갈수록 센서의 크기가 커져서 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깔창에</a:t>
            </a:r>
            <a:r>
              <a:rPr lang="ko-KR" altLang="en-US" dirty="0" smtClean="0"/>
              <a:t> </a:t>
            </a:r>
            <a:r>
              <a:rPr lang="ko-KR" altLang="en-US" dirty="0"/>
              <a:t>넣을 </a:t>
            </a:r>
            <a:r>
              <a:rPr lang="ko-KR" altLang="en-US" dirty="0" smtClean="0"/>
              <a:t>사이즈로는 무거운 체중까지는 적합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하지 않을 것으로 예상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동작 인식 </a:t>
            </a:r>
            <a:r>
              <a:rPr lang="en-US" altLang="ko-KR" dirty="0" smtClean="0"/>
              <a:t>ex) tab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492896"/>
            <a:ext cx="2838450" cy="144780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959424" y="2532888"/>
            <a:ext cx="5184576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로드셀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</a:t>
            </a:r>
            <a:r>
              <a:rPr lang="en-US" altLang="ko-KR" dirty="0" smtClean="0"/>
              <a:t>, </a:t>
            </a:r>
            <a:r>
              <a:rPr lang="ko-KR" altLang="en-US" dirty="0"/>
              <a:t>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압력이 가해지는 순서에 따라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   DETECT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12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공중 동작 인식 </a:t>
            </a:r>
            <a:r>
              <a:rPr lang="en-US" altLang="ko-KR" dirty="0" smtClean="0"/>
              <a:t>ex)</a:t>
            </a:r>
            <a:r>
              <a:rPr lang="ko-KR" altLang="en-US" dirty="0" smtClean="0"/>
              <a:t>홉 </a:t>
            </a:r>
            <a:r>
              <a:rPr lang="ko-KR" altLang="en-US" dirty="0" err="1" smtClean="0"/>
              <a:t>셔플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9424" y="2532888"/>
            <a:ext cx="5184576" cy="4325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고도 센서 이용</a:t>
            </a:r>
            <a:endParaRPr lang="en-US" altLang="ko-KR" dirty="0" smtClean="0"/>
          </a:p>
          <a:p>
            <a:r>
              <a:rPr lang="ko-KR" altLang="en-US" dirty="0" smtClean="0"/>
              <a:t>기압의 변화로 측정하는 원리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손으로 누르는 힘에도 같은 고도에서 다른 </a:t>
            </a:r>
            <a:r>
              <a:rPr lang="ko-KR" altLang="en-US" dirty="0" smtClean="0"/>
              <a:t>값 측정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/>
              <a:t>큰 </a:t>
            </a:r>
            <a:r>
              <a:rPr lang="ko-KR" altLang="en-US" dirty="0" smtClean="0"/>
              <a:t>발의 </a:t>
            </a:r>
            <a:r>
              <a:rPr lang="ko-KR" altLang="en-US" dirty="0"/>
              <a:t>힘으로 누르는 </a:t>
            </a:r>
            <a:r>
              <a:rPr lang="ko-KR" altLang="en-US" dirty="0" smtClean="0"/>
              <a:t>탭 댄스의 </a:t>
            </a:r>
            <a:r>
              <a:rPr lang="ko-KR" altLang="en-US" dirty="0"/>
              <a:t>경우 더 큰 오차가 발생될 것으로 </a:t>
            </a:r>
            <a:r>
              <a:rPr lang="ko-KR" altLang="en-US" dirty="0" smtClean="0"/>
              <a:t>예상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5329" t="16385" r="12445" b="23538"/>
          <a:stretch>
            <a:fillRect/>
          </a:stretch>
        </p:blipFill>
        <p:spPr bwMode="auto">
          <a:xfrm>
            <a:off x="467544" y="2636912"/>
            <a:ext cx="344983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같이 그리는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27112"/>
            <a:ext cx="8229600" cy="4325112"/>
          </a:xfrm>
        </p:spPr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RNN(</a:t>
            </a:r>
            <a:r>
              <a:rPr lang="ko-KR" altLang="en-US" dirty="0" smtClean="0"/>
              <a:t>순환신경망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이용한 구현</a:t>
            </a:r>
            <a:endParaRPr lang="en-US" altLang="ko-KR" dirty="0" smtClean="0"/>
          </a:p>
          <a:p>
            <a:r>
              <a:rPr lang="ko-KR" altLang="en-US" dirty="0" smtClean="0"/>
              <a:t>인간 </a:t>
            </a:r>
            <a:r>
              <a:rPr lang="ko-KR" altLang="en-US" dirty="0"/>
              <a:t>손으로 그린 스케치 </a:t>
            </a:r>
            <a:r>
              <a:rPr lang="ko-KR" altLang="en-US" dirty="0" smtClean="0"/>
              <a:t>데이터 셋을 학습시킨 </a:t>
            </a:r>
            <a:r>
              <a:rPr lang="ko-KR" altLang="en-US" dirty="0"/>
              <a:t>후 모델이 스스로 그림을 그려내도록 함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52" y="3645396"/>
            <a:ext cx="1819275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212976"/>
            <a:ext cx="4048125" cy="32099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890387" y="4077072"/>
            <a:ext cx="720080" cy="4320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5661248"/>
            <a:ext cx="28098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같이 그리는 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데이터 셋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이미지 인식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기술을 사용해 사용자가 그린 그림을 인식할 수 있도록 학습</a:t>
            </a:r>
            <a:endParaRPr lang="en-US" altLang="ko-KR" dirty="0" smtClean="0"/>
          </a:p>
          <a:p>
            <a:r>
              <a:rPr lang="ko-KR" altLang="en-US" dirty="0" smtClean="0"/>
              <a:t>학습 데이터를 토대로 사용자의 </a:t>
            </a:r>
            <a:r>
              <a:rPr lang="ko-KR" altLang="en-US" dirty="0"/>
              <a:t>그림 </a:t>
            </a:r>
            <a:r>
              <a:rPr lang="ko-KR" altLang="en-US" dirty="0" smtClean="0"/>
              <a:t>이외의 나머지</a:t>
            </a:r>
            <a:r>
              <a:rPr lang="en-US" altLang="ko-KR" dirty="0"/>
              <a:t> </a:t>
            </a:r>
            <a:r>
              <a:rPr lang="ko-KR" altLang="en-US" dirty="0" smtClean="0"/>
              <a:t>부분을 학습시킨 데이터와 </a:t>
            </a:r>
            <a:r>
              <a:rPr lang="ko-KR" altLang="en-US" dirty="0"/>
              <a:t>비슷하게 </a:t>
            </a:r>
            <a:r>
              <a:rPr lang="ko-KR" altLang="en-US" dirty="0" smtClean="0"/>
              <a:t>그리기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3936437" cy="14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같이 그리는 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인공지능 </a:t>
            </a:r>
            <a:r>
              <a:rPr lang="ko-KR" altLang="en-US" dirty="0" err="1" smtClean="0"/>
              <a:t>심심이와</a:t>
            </a:r>
            <a:r>
              <a:rPr lang="ko-KR" altLang="en-US" dirty="0" smtClean="0"/>
              <a:t> 같이 외로움과 무료함 달래기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유아용으로도 사용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혼자서도 잘 놀 수 있는 효과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보호자 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3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127</TotalTime>
  <Words>233</Words>
  <Application>Microsoft Office PowerPoint</Application>
  <PresentationFormat>화면 슬라이드 쇼(4:3)</PresentationFormat>
  <Paragraphs>56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Georgia</vt:lpstr>
      <vt:lpstr>Trebuchet MS</vt:lpstr>
      <vt:lpstr>Wingdings 2</vt:lpstr>
      <vt:lpstr>도시</vt:lpstr>
      <vt:lpstr>캡스톤디자인(1)</vt:lpstr>
      <vt:lpstr>목차</vt:lpstr>
      <vt:lpstr>탭댄스</vt:lpstr>
      <vt:lpstr>탭댄스</vt:lpstr>
      <vt:lpstr>단순 동작 인식 ex) tab</vt:lpstr>
      <vt:lpstr>공중 동작 인식 ex)홉 셔플</vt:lpstr>
      <vt:lpstr>같이 그리는 그림 - 이음</vt:lpstr>
      <vt:lpstr>같이 그리는 그림</vt:lpstr>
      <vt:lpstr>같이 그리는 그림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캡스톤디자인(1)</dc:title>
  <dc:creator>이수경</dc:creator>
  <cp:lastModifiedBy>lsk</cp:lastModifiedBy>
  <cp:revision>14</cp:revision>
  <dcterms:created xsi:type="dcterms:W3CDTF">2017-11-06T13:59:31Z</dcterms:created>
  <dcterms:modified xsi:type="dcterms:W3CDTF">2017-11-07T07:39:33Z</dcterms:modified>
</cp:coreProperties>
</file>