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8"/>
  </p:notesMasterIdLst>
  <p:sldIdLst>
    <p:sldId id="256" r:id="rId2"/>
    <p:sldId id="258" r:id="rId3"/>
    <p:sldId id="259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4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4B018-5480-4651-BB9F-B5F10085B0C0}" type="datetimeFigureOut">
              <a:rPr lang="ko-KR" altLang="en-US" smtClean="0"/>
              <a:pPr/>
              <a:t>2017-11-18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23224-4FDE-4694-A84A-4C29689E0A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23224-4FDE-4694-A84A-4C29689E0AC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4F0481-D845-4E53-93AF-02ED850B892D}" type="datetimeFigureOut">
              <a:rPr lang="ko-KR" altLang="en-US" smtClean="0"/>
              <a:pPr/>
              <a:t>2017-11-18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BA0AFE-F84B-4C86-AA72-3585838B209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4F0481-D845-4E53-93AF-02ED850B892D}" type="datetimeFigureOut">
              <a:rPr lang="ko-KR" altLang="en-US" smtClean="0"/>
              <a:pPr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BA0AFE-F84B-4C86-AA72-3585838B20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4F0481-D845-4E53-93AF-02ED850B892D}" type="datetimeFigureOut">
              <a:rPr lang="ko-KR" altLang="en-US" smtClean="0"/>
              <a:pPr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BA0AFE-F84B-4C86-AA72-3585838B20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4F0481-D845-4E53-93AF-02ED850B892D}" type="datetimeFigureOut">
              <a:rPr lang="ko-KR" altLang="en-US" smtClean="0"/>
              <a:pPr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BA0AFE-F84B-4C86-AA72-3585838B20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4F0481-D845-4E53-93AF-02ED850B892D}" type="datetimeFigureOut">
              <a:rPr lang="ko-KR" altLang="en-US" smtClean="0"/>
              <a:pPr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BA0AFE-F84B-4C86-AA72-3585838B209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4F0481-D845-4E53-93AF-02ED850B892D}" type="datetimeFigureOut">
              <a:rPr lang="ko-KR" altLang="en-US" smtClean="0"/>
              <a:pPr/>
              <a:t>2017-11-18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BA0AFE-F84B-4C86-AA72-3585838B20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4F0481-D845-4E53-93AF-02ED850B892D}" type="datetimeFigureOut">
              <a:rPr lang="ko-KR" altLang="en-US" smtClean="0"/>
              <a:pPr/>
              <a:t>2017-11-18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BA0AFE-F84B-4C86-AA72-3585838B20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4F0481-D845-4E53-93AF-02ED850B892D}" type="datetimeFigureOut">
              <a:rPr lang="ko-KR" altLang="en-US" smtClean="0"/>
              <a:pPr/>
              <a:t>2017-11-18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BA0AFE-F84B-4C86-AA72-3585838B20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4F0481-D845-4E53-93AF-02ED850B892D}" type="datetimeFigureOut">
              <a:rPr lang="ko-KR" altLang="en-US" smtClean="0"/>
              <a:pPr/>
              <a:t>2017-11-18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BA0AFE-F84B-4C86-AA72-3585838B209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4F0481-D845-4E53-93AF-02ED850B892D}" type="datetimeFigureOut">
              <a:rPr lang="ko-KR" altLang="en-US" smtClean="0"/>
              <a:pPr/>
              <a:t>2017-11-18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BA0AFE-F84B-4C86-AA72-3585838B20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4F0481-D845-4E53-93AF-02ED850B892D}" type="datetimeFigureOut">
              <a:rPr lang="ko-KR" altLang="en-US" smtClean="0"/>
              <a:pPr/>
              <a:t>2017-11-18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BA0AFE-F84B-4C86-AA72-3585838B209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24F0481-D845-4E53-93AF-02ED850B892D}" type="datetimeFigureOut">
              <a:rPr lang="ko-KR" altLang="en-US" smtClean="0"/>
              <a:pPr/>
              <a:t>2017-11-18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8BA0AFE-F84B-4C86-AA72-3585838B209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캡스톤디자인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32560" y="4437112"/>
            <a:ext cx="3283456" cy="1752600"/>
          </a:xfrm>
        </p:spPr>
        <p:txBody>
          <a:bodyPr/>
          <a:lstStyle/>
          <a:p>
            <a:r>
              <a:rPr lang="en-US" altLang="ko-KR" dirty="0" smtClean="0"/>
              <a:t>201501465 </a:t>
            </a:r>
            <a:r>
              <a:rPr lang="ko-KR" altLang="en-US" dirty="0" smtClean="0"/>
              <a:t>이수경</a:t>
            </a:r>
            <a:endParaRPr lang="en-US" altLang="ko-KR" dirty="0" smtClean="0"/>
          </a:p>
          <a:p>
            <a:r>
              <a:rPr lang="en-US" altLang="ko-KR" dirty="0" smtClean="0"/>
              <a:t>201501472 </a:t>
            </a:r>
            <a:r>
              <a:rPr lang="ko-KR" altLang="en-US" dirty="0" smtClean="0"/>
              <a:t>이지은</a:t>
            </a:r>
            <a:endParaRPr lang="en-US" altLang="ko-KR" dirty="0" smtClean="0"/>
          </a:p>
          <a:p>
            <a:r>
              <a:rPr lang="en-US" altLang="ko-KR" dirty="0" smtClean="0"/>
              <a:t>201501498 </a:t>
            </a:r>
            <a:r>
              <a:rPr lang="ko-KR" altLang="en-US" dirty="0" err="1" smtClean="0"/>
              <a:t>황은빈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재료</a:t>
            </a:r>
            <a:endParaRPr lang="en-US" altLang="ko-KR" dirty="0" smtClean="0"/>
          </a:p>
          <a:p>
            <a:r>
              <a:rPr lang="ko-KR" altLang="en-US" dirty="0" smtClean="0"/>
              <a:t>설계방안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7624" y="1916832"/>
            <a:ext cx="8280920" cy="3637384"/>
          </a:xfrm>
        </p:spPr>
        <p:txBody>
          <a:bodyPr/>
          <a:lstStyle/>
          <a:p>
            <a:r>
              <a:rPr lang="ko-KR" altLang="en-US" dirty="0" smtClean="0"/>
              <a:t>스위치</a:t>
            </a:r>
            <a:endParaRPr lang="en-US" altLang="ko-KR" dirty="0" smtClean="0"/>
          </a:p>
          <a:p>
            <a:r>
              <a:rPr lang="ko-KR" altLang="en-US" dirty="0" smtClean="0"/>
              <a:t>점퍼와이어</a:t>
            </a:r>
            <a:endParaRPr lang="en-US" altLang="ko-KR" dirty="0" smtClean="0"/>
          </a:p>
          <a:p>
            <a:r>
              <a:rPr lang="ko-KR" altLang="en-US" dirty="0" err="1" smtClean="0"/>
              <a:t>블루투스</a:t>
            </a:r>
            <a:r>
              <a:rPr lang="ko-KR" altLang="en-US" dirty="0" smtClean="0"/>
              <a:t> 내장 </a:t>
            </a:r>
            <a:r>
              <a:rPr lang="en-US" altLang="ko-KR" dirty="0" smtClean="0"/>
              <a:t>Orange Board</a:t>
            </a:r>
          </a:p>
          <a:p>
            <a:r>
              <a:rPr lang="ko-KR" altLang="en-US" dirty="0" smtClean="0"/>
              <a:t>가속도</a:t>
            </a:r>
            <a:r>
              <a:rPr lang="en-US" altLang="ko-KR" dirty="0" smtClean="0"/>
              <a:t>+</a:t>
            </a:r>
            <a:r>
              <a:rPr lang="ko-KR" altLang="en-US" dirty="0" err="1" smtClean="0"/>
              <a:t>자이로</a:t>
            </a:r>
            <a:r>
              <a:rPr lang="en-US" altLang="ko-KR" dirty="0" smtClean="0"/>
              <a:t>+</a:t>
            </a:r>
            <a:r>
              <a:rPr lang="ko-KR" altLang="en-US" dirty="0" err="1" smtClean="0"/>
              <a:t>지자계</a:t>
            </a:r>
            <a:r>
              <a:rPr lang="en-US" altLang="ko-KR" dirty="0" smtClean="0"/>
              <a:t>+</a:t>
            </a:r>
            <a:r>
              <a:rPr lang="ko-KR" altLang="en-US" dirty="0" smtClean="0"/>
              <a:t>대기압</a:t>
            </a:r>
            <a:r>
              <a:rPr lang="en-US" altLang="ko-KR" dirty="0" smtClean="0"/>
              <a:t>/</a:t>
            </a:r>
            <a:r>
              <a:rPr lang="ko-KR" altLang="en-US" dirty="0" smtClean="0"/>
              <a:t>고도 센서</a:t>
            </a:r>
            <a:endParaRPr lang="en-US" altLang="ko-KR" dirty="0" smtClean="0"/>
          </a:p>
          <a:p>
            <a:r>
              <a:rPr lang="ko-KR" altLang="en-US" dirty="0" err="1" smtClean="0"/>
              <a:t>깔창</a:t>
            </a:r>
            <a:endParaRPr lang="en-US" altLang="ko-KR" dirty="0" smtClean="0"/>
          </a:p>
          <a:p>
            <a:r>
              <a:rPr lang="ko-KR" altLang="en-US" dirty="0" smtClean="0"/>
              <a:t>진동모터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44624"/>
            <a:ext cx="7498080" cy="1143000"/>
          </a:xfrm>
        </p:spPr>
        <p:txBody>
          <a:bodyPr/>
          <a:lstStyle/>
          <a:p>
            <a:r>
              <a:rPr lang="ko-KR" altLang="en-US" dirty="0" smtClean="0"/>
              <a:t>설계방안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39550" y="6309320"/>
            <a:ext cx="22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 사이즈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230 </a:t>
            </a:r>
            <a:r>
              <a:rPr lang="ko-KR" altLang="en-US" dirty="0" smtClean="0"/>
              <a:t>기준</a:t>
            </a:r>
            <a:endParaRPr lang="ko-KR" alt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052736"/>
            <a:ext cx="586740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 r="6332" b="14815"/>
          <a:stretch>
            <a:fillRect/>
          </a:stretch>
        </p:blipFill>
        <p:spPr bwMode="auto">
          <a:xfrm>
            <a:off x="2843808" y="3212976"/>
            <a:ext cx="288032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1259632" y="1652736"/>
            <a:ext cx="7674056" cy="480060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센서와 선이 들어갈 만큼 </a:t>
            </a:r>
            <a:r>
              <a:rPr lang="ko-KR" altLang="en-US" dirty="0" err="1" smtClean="0"/>
              <a:t>깔창을</a:t>
            </a:r>
            <a:r>
              <a:rPr lang="ko-KR" altLang="en-US" dirty="0" smtClean="0"/>
              <a:t> 판다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반을 자른 </a:t>
            </a:r>
            <a:r>
              <a:rPr lang="ko-KR" altLang="en-US" dirty="0" err="1" smtClean="0"/>
              <a:t>깔창을</a:t>
            </a:r>
            <a:r>
              <a:rPr lang="ko-KR" altLang="en-US" dirty="0" smtClean="0"/>
              <a:t> 위에 덮는다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충전방식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3374717"/>
            <a:ext cx="57816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자유형 4"/>
          <p:cNvSpPr/>
          <p:nvPr/>
        </p:nvSpPr>
        <p:spPr>
          <a:xfrm>
            <a:off x="2156927" y="3140968"/>
            <a:ext cx="4160868" cy="904352"/>
          </a:xfrm>
          <a:custGeom>
            <a:avLst/>
            <a:gdLst>
              <a:gd name="connsiteX0" fmla="*/ 85525 w 4160868"/>
              <a:gd name="connsiteY0" fmla="*/ 904352 h 904352"/>
              <a:gd name="connsiteX1" fmla="*/ 35283 w 4160868"/>
              <a:gd name="connsiteY1" fmla="*/ 854110 h 904352"/>
              <a:gd name="connsiteX2" fmla="*/ 25235 w 4160868"/>
              <a:gd name="connsiteY2" fmla="*/ 823965 h 904352"/>
              <a:gd name="connsiteX3" fmla="*/ 5138 w 4160868"/>
              <a:gd name="connsiteY3" fmla="*/ 753627 h 904352"/>
              <a:gd name="connsiteX4" fmla="*/ 15186 w 4160868"/>
              <a:gd name="connsiteY4" fmla="*/ 622998 h 904352"/>
              <a:gd name="connsiteX5" fmla="*/ 55380 w 4160868"/>
              <a:gd name="connsiteY5" fmla="*/ 562708 h 904352"/>
              <a:gd name="connsiteX6" fmla="*/ 105622 w 4160868"/>
              <a:gd name="connsiteY6" fmla="*/ 512466 h 904352"/>
              <a:gd name="connsiteX7" fmla="*/ 125718 w 4160868"/>
              <a:gd name="connsiteY7" fmla="*/ 482321 h 904352"/>
              <a:gd name="connsiteX8" fmla="*/ 216154 w 4160868"/>
              <a:gd name="connsiteY8" fmla="*/ 391886 h 904352"/>
              <a:gd name="connsiteX9" fmla="*/ 246299 w 4160868"/>
              <a:gd name="connsiteY9" fmla="*/ 361741 h 904352"/>
              <a:gd name="connsiteX10" fmla="*/ 276444 w 4160868"/>
              <a:gd name="connsiteY10" fmla="*/ 331596 h 904352"/>
              <a:gd name="connsiteX11" fmla="*/ 306589 w 4160868"/>
              <a:gd name="connsiteY11" fmla="*/ 311499 h 904352"/>
              <a:gd name="connsiteX12" fmla="*/ 397024 w 4160868"/>
              <a:gd name="connsiteY12" fmla="*/ 241161 h 904352"/>
              <a:gd name="connsiteX13" fmla="*/ 427169 w 4160868"/>
              <a:gd name="connsiteY13" fmla="*/ 221064 h 904352"/>
              <a:gd name="connsiteX14" fmla="*/ 507556 w 4160868"/>
              <a:gd name="connsiteY14" fmla="*/ 190919 h 904352"/>
              <a:gd name="connsiteX15" fmla="*/ 547749 w 4160868"/>
              <a:gd name="connsiteY15" fmla="*/ 180871 h 904352"/>
              <a:gd name="connsiteX16" fmla="*/ 658281 w 4160868"/>
              <a:gd name="connsiteY16" fmla="*/ 150726 h 904352"/>
              <a:gd name="connsiteX17" fmla="*/ 738668 w 4160868"/>
              <a:gd name="connsiteY17" fmla="*/ 140677 h 904352"/>
              <a:gd name="connsiteX18" fmla="*/ 778861 w 4160868"/>
              <a:gd name="connsiteY18" fmla="*/ 130629 h 904352"/>
              <a:gd name="connsiteX19" fmla="*/ 829103 w 4160868"/>
              <a:gd name="connsiteY19" fmla="*/ 120581 h 904352"/>
              <a:gd name="connsiteX20" fmla="*/ 1030070 w 4160868"/>
              <a:gd name="connsiteY20" fmla="*/ 90436 h 904352"/>
              <a:gd name="connsiteX21" fmla="*/ 1160699 w 4160868"/>
              <a:gd name="connsiteY21" fmla="*/ 80387 h 904352"/>
              <a:gd name="connsiteX22" fmla="*/ 1462149 w 4160868"/>
              <a:gd name="connsiteY22" fmla="*/ 50242 h 904352"/>
              <a:gd name="connsiteX23" fmla="*/ 1532488 w 4160868"/>
              <a:gd name="connsiteY23" fmla="*/ 30145 h 904352"/>
              <a:gd name="connsiteX24" fmla="*/ 1622923 w 4160868"/>
              <a:gd name="connsiteY24" fmla="*/ 20097 h 904352"/>
              <a:gd name="connsiteX25" fmla="*/ 1733455 w 4160868"/>
              <a:gd name="connsiteY25" fmla="*/ 10049 h 904352"/>
              <a:gd name="connsiteX26" fmla="*/ 1833938 w 4160868"/>
              <a:gd name="connsiteY26" fmla="*/ 0 h 904352"/>
              <a:gd name="connsiteX27" fmla="*/ 2497129 w 4160868"/>
              <a:gd name="connsiteY27" fmla="*/ 20097 h 904352"/>
              <a:gd name="connsiteX28" fmla="*/ 2728241 w 4160868"/>
              <a:gd name="connsiteY28" fmla="*/ 50242 h 904352"/>
              <a:gd name="connsiteX29" fmla="*/ 2909112 w 4160868"/>
              <a:gd name="connsiteY29" fmla="*/ 60290 h 904352"/>
              <a:gd name="connsiteX30" fmla="*/ 3170369 w 4160868"/>
              <a:gd name="connsiteY30" fmla="*/ 80387 h 904352"/>
              <a:gd name="connsiteX31" fmla="*/ 3280901 w 4160868"/>
              <a:gd name="connsiteY31" fmla="*/ 100484 h 904352"/>
              <a:gd name="connsiteX32" fmla="*/ 3311046 w 4160868"/>
              <a:gd name="connsiteY32" fmla="*/ 110532 h 904352"/>
              <a:gd name="connsiteX33" fmla="*/ 3411529 w 4160868"/>
              <a:gd name="connsiteY33" fmla="*/ 130629 h 904352"/>
              <a:gd name="connsiteX34" fmla="*/ 3512013 w 4160868"/>
              <a:gd name="connsiteY34" fmla="*/ 160774 h 904352"/>
              <a:gd name="connsiteX35" fmla="*/ 3572303 w 4160868"/>
              <a:gd name="connsiteY35" fmla="*/ 180871 h 904352"/>
              <a:gd name="connsiteX36" fmla="*/ 3612496 w 4160868"/>
              <a:gd name="connsiteY36" fmla="*/ 190919 h 904352"/>
              <a:gd name="connsiteX37" fmla="*/ 3672786 w 4160868"/>
              <a:gd name="connsiteY37" fmla="*/ 211016 h 904352"/>
              <a:gd name="connsiteX38" fmla="*/ 3712980 w 4160868"/>
              <a:gd name="connsiteY38" fmla="*/ 221064 h 904352"/>
              <a:gd name="connsiteX39" fmla="*/ 3793367 w 4160868"/>
              <a:gd name="connsiteY39" fmla="*/ 261257 h 904352"/>
              <a:gd name="connsiteX40" fmla="*/ 3833560 w 4160868"/>
              <a:gd name="connsiteY40" fmla="*/ 281354 h 904352"/>
              <a:gd name="connsiteX41" fmla="*/ 3893850 w 4160868"/>
              <a:gd name="connsiteY41" fmla="*/ 311499 h 904352"/>
              <a:gd name="connsiteX42" fmla="*/ 3923995 w 4160868"/>
              <a:gd name="connsiteY42" fmla="*/ 331596 h 904352"/>
              <a:gd name="connsiteX43" fmla="*/ 3984285 w 4160868"/>
              <a:gd name="connsiteY43" fmla="*/ 351693 h 904352"/>
              <a:gd name="connsiteX44" fmla="*/ 4074721 w 4160868"/>
              <a:gd name="connsiteY44" fmla="*/ 422031 h 904352"/>
              <a:gd name="connsiteX45" fmla="*/ 4135011 w 4160868"/>
              <a:gd name="connsiteY45" fmla="*/ 472273 h 904352"/>
              <a:gd name="connsiteX46" fmla="*/ 4155107 w 4160868"/>
              <a:gd name="connsiteY46" fmla="*/ 502418 h 904352"/>
              <a:gd name="connsiteX47" fmla="*/ 4155107 w 4160868"/>
              <a:gd name="connsiteY47" fmla="*/ 693337 h 904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160868" h="904352">
                <a:moveTo>
                  <a:pt x="85525" y="904352"/>
                </a:moveTo>
                <a:cubicBezTo>
                  <a:pt x="68778" y="887605"/>
                  <a:pt x="49494" y="873057"/>
                  <a:pt x="35283" y="854110"/>
                </a:cubicBezTo>
                <a:cubicBezTo>
                  <a:pt x="28928" y="845637"/>
                  <a:pt x="28145" y="834149"/>
                  <a:pt x="25235" y="823965"/>
                </a:cubicBezTo>
                <a:cubicBezTo>
                  <a:pt x="0" y="735645"/>
                  <a:pt x="29230" y="825904"/>
                  <a:pt x="5138" y="753627"/>
                </a:cubicBezTo>
                <a:cubicBezTo>
                  <a:pt x="8487" y="710084"/>
                  <a:pt x="9769" y="666332"/>
                  <a:pt x="15186" y="622998"/>
                </a:cubicBezTo>
                <a:cubicBezTo>
                  <a:pt x="19860" y="585604"/>
                  <a:pt x="30986" y="591981"/>
                  <a:pt x="55380" y="562708"/>
                </a:cubicBezTo>
                <a:cubicBezTo>
                  <a:pt x="97248" y="512466"/>
                  <a:pt x="50356" y="549310"/>
                  <a:pt x="105622" y="512466"/>
                </a:cubicBezTo>
                <a:cubicBezTo>
                  <a:pt x="112321" y="502418"/>
                  <a:pt x="117695" y="491347"/>
                  <a:pt x="125718" y="482321"/>
                </a:cubicBezTo>
                <a:cubicBezTo>
                  <a:pt x="125741" y="482296"/>
                  <a:pt x="201070" y="406970"/>
                  <a:pt x="216154" y="391886"/>
                </a:cubicBezTo>
                <a:lnTo>
                  <a:pt x="246299" y="361741"/>
                </a:lnTo>
                <a:cubicBezTo>
                  <a:pt x="256347" y="351693"/>
                  <a:pt x="264620" y="339479"/>
                  <a:pt x="276444" y="331596"/>
                </a:cubicBezTo>
                <a:cubicBezTo>
                  <a:pt x="286492" y="324897"/>
                  <a:pt x="297311" y="319230"/>
                  <a:pt x="306589" y="311499"/>
                </a:cubicBezTo>
                <a:cubicBezTo>
                  <a:pt x="401035" y="232794"/>
                  <a:pt x="244648" y="342745"/>
                  <a:pt x="397024" y="241161"/>
                </a:cubicBezTo>
                <a:cubicBezTo>
                  <a:pt x="407072" y="234462"/>
                  <a:pt x="415956" y="225549"/>
                  <a:pt x="427169" y="221064"/>
                </a:cubicBezTo>
                <a:cubicBezTo>
                  <a:pt x="453719" y="210444"/>
                  <a:pt x="479986" y="198796"/>
                  <a:pt x="507556" y="190919"/>
                </a:cubicBezTo>
                <a:cubicBezTo>
                  <a:pt x="520835" y="187125"/>
                  <a:pt x="534470" y="184665"/>
                  <a:pt x="547749" y="180871"/>
                </a:cubicBezTo>
                <a:cubicBezTo>
                  <a:pt x="609304" y="163284"/>
                  <a:pt x="554040" y="170271"/>
                  <a:pt x="658281" y="150726"/>
                </a:cubicBezTo>
                <a:cubicBezTo>
                  <a:pt x="684823" y="145749"/>
                  <a:pt x="712031" y="145117"/>
                  <a:pt x="738668" y="140677"/>
                </a:cubicBezTo>
                <a:cubicBezTo>
                  <a:pt x="752290" y="138407"/>
                  <a:pt x="765380" y="133625"/>
                  <a:pt x="778861" y="130629"/>
                </a:cubicBezTo>
                <a:cubicBezTo>
                  <a:pt x="795533" y="126924"/>
                  <a:pt x="812300" y="123636"/>
                  <a:pt x="829103" y="120581"/>
                </a:cubicBezTo>
                <a:cubicBezTo>
                  <a:pt x="882143" y="110937"/>
                  <a:pt x="994709" y="94365"/>
                  <a:pt x="1030070" y="90436"/>
                </a:cubicBezTo>
                <a:cubicBezTo>
                  <a:pt x="1073475" y="85613"/>
                  <a:pt x="1117196" y="84226"/>
                  <a:pt x="1160699" y="80387"/>
                </a:cubicBezTo>
                <a:cubicBezTo>
                  <a:pt x="1328060" y="65619"/>
                  <a:pt x="1333190" y="64570"/>
                  <a:pt x="1462149" y="50242"/>
                </a:cubicBezTo>
                <a:cubicBezTo>
                  <a:pt x="1485595" y="43543"/>
                  <a:pt x="1508521" y="34639"/>
                  <a:pt x="1532488" y="30145"/>
                </a:cubicBezTo>
                <a:cubicBezTo>
                  <a:pt x="1562299" y="24555"/>
                  <a:pt x="1592743" y="23115"/>
                  <a:pt x="1622923" y="20097"/>
                </a:cubicBezTo>
                <a:lnTo>
                  <a:pt x="1733455" y="10049"/>
                </a:lnTo>
                <a:lnTo>
                  <a:pt x="1833938" y="0"/>
                </a:lnTo>
                <a:cubicBezTo>
                  <a:pt x="2047493" y="4544"/>
                  <a:pt x="2279463" y="4550"/>
                  <a:pt x="2497129" y="20097"/>
                </a:cubicBezTo>
                <a:cubicBezTo>
                  <a:pt x="2630673" y="29636"/>
                  <a:pt x="2563740" y="34820"/>
                  <a:pt x="2728241" y="50242"/>
                </a:cubicBezTo>
                <a:cubicBezTo>
                  <a:pt x="2788361" y="55878"/>
                  <a:pt x="2848846" y="56523"/>
                  <a:pt x="2909112" y="60290"/>
                </a:cubicBezTo>
                <a:cubicBezTo>
                  <a:pt x="3012441" y="66748"/>
                  <a:pt x="3069495" y="71981"/>
                  <a:pt x="3170369" y="80387"/>
                </a:cubicBezTo>
                <a:cubicBezTo>
                  <a:pt x="3239499" y="103432"/>
                  <a:pt x="3155925" y="77762"/>
                  <a:pt x="3280901" y="100484"/>
                </a:cubicBezTo>
                <a:cubicBezTo>
                  <a:pt x="3291322" y="102379"/>
                  <a:pt x="3300862" y="107622"/>
                  <a:pt x="3311046" y="110532"/>
                </a:cubicBezTo>
                <a:cubicBezTo>
                  <a:pt x="3353025" y="122526"/>
                  <a:pt x="3364142" y="122731"/>
                  <a:pt x="3411529" y="130629"/>
                </a:cubicBezTo>
                <a:cubicBezTo>
                  <a:pt x="3469844" y="169506"/>
                  <a:pt x="3413121" y="137953"/>
                  <a:pt x="3512013" y="160774"/>
                </a:cubicBezTo>
                <a:cubicBezTo>
                  <a:pt x="3532654" y="165537"/>
                  <a:pt x="3551752" y="175733"/>
                  <a:pt x="3572303" y="180871"/>
                </a:cubicBezTo>
                <a:cubicBezTo>
                  <a:pt x="3585701" y="184220"/>
                  <a:pt x="3599268" y="186951"/>
                  <a:pt x="3612496" y="190919"/>
                </a:cubicBezTo>
                <a:cubicBezTo>
                  <a:pt x="3632786" y="197006"/>
                  <a:pt x="3652235" y="205878"/>
                  <a:pt x="3672786" y="211016"/>
                </a:cubicBezTo>
                <a:lnTo>
                  <a:pt x="3712980" y="221064"/>
                </a:lnTo>
                <a:lnTo>
                  <a:pt x="3793367" y="261257"/>
                </a:lnTo>
                <a:cubicBezTo>
                  <a:pt x="3806765" y="267956"/>
                  <a:pt x="3821097" y="273045"/>
                  <a:pt x="3833560" y="281354"/>
                </a:cubicBezTo>
                <a:cubicBezTo>
                  <a:pt x="3872518" y="307326"/>
                  <a:pt x="3852248" y="297632"/>
                  <a:pt x="3893850" y="311499"/>
                </a:cubicBezTo>
                <a:cubicBezTo>
                  <a:pt x="3903898" y="318198"/>
                  <a:pt x="3912959" y="326691"/>
                  <a:pt x="3923995" y="331596"/>
                </a:cubicBezTo>
                <a:cubicBezTo>
                  <a:pt x="3943353" y="340200"/>
                  <a:pt x="3966659" y="339943"/>
                  <a:pt x="3984285" y="351693"/>
                </a:cubicBezTo>
                <a:cubicBezTo>
                  <a:pt x="4136653" y="453269"/>
                  <a:pt x="3980281" y="343330"/>
                  <a:pt x="4074721" y="422031"/>
                </a:cubicBezTo>
                <a:cubicBezTo>
                  <a:pt x="4117832" y="457957"/>
                  <a:pt x="4094982" y="424238"/>
                  <a:pt x="4135011" y="472273"/>
                </a:cubicBezTo>
                <a:cubicBezTo>
                  <a:pt x="4142742" y="481550"/>
                  <a:pt x="4154014" y="490391"/>
                  <a:pt x="4155107" y="502418"/>
                </a:cubicBezTo>
                <a:cubicBezTo>
                  <a:pt x="4160868" y="565796"/>
                  <a:pt x="4155107" y="629697"/>
                  <a:pt x="4155107" y="693337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259632" y="1447800"/>
            <a:ext cx="7674056" cy="480060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충전을 위해 케이블 선이 들어갈 만큼 홈을 파서 </a:t>
            </a:r>
            <a:r>
              <a:rPr lang="ko-KR" altLang="en-US" dirty="0" err="1" smtClean="0"/>
              <a:t>깔창만</a:t>
            </a:r>
            <a:r>
              <a:rPr lang="ko-KR" altLang="en-US" dirty="0" smtClean="0"/>
              <a:t> 꺼내어 충전한다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59</TotalTime>
  <Words>69</Words>
  <Application>Microsoft Office PowerPoint</Application>
  <PresentationFormat>화면 슬라이드 쇼(4:3)</PresentationFormat>
  <Paragraphs>22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태양</vt:lpstr>
      <vt:lpstr>캡스톤디자인</vt:lpstr>
      <vt:lpstr>목차</vt:lpstr>
      <vt:lpstr>재료</vt:lpstr>
      <vt:lpstr>설계방안</vt:lpstr>
      <vt:lpstr>설계</vt:lpstr>
      <vt:lpstr>충전방식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캡스톤디자인</dc:title>
  <dc:creator>이수경</dc:creator>
  <cp:lastModifiedBy>이수경</cp:lastModifiedBy>
  <cp:revision>3</cp:revision>
  <dcterms:created xsi:type="dcterms:W3CDTF">2017-11-18T07:08:07Z</dcterms:created>
  <dcterms:modified xsi:type="dcterms:W3CDTF">2017-11-18T08:11:25Z</dcterms:modified>
</cp:coreProperties>
</file>