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 rtlCol="0">
            <a:norm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0A20EAA-6532-4668-BB15-8C0015E1DEA0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AEAA317-BB44-4F6C-B73C-5968053276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0A20EAA-6532-4668-BB15-8C0015E1DEA0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AEAA317-BB44-4F6C-B73C-5968053276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0A20EAA-6532-4668-BB15-8C0015E1DEA0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AEAA317-BB44-4F6C-B73C-5968053276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0A20EAA-6532-4668-BB15-8C0015E1DEA0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AEAA317-BB44-4F6C-B73C-5968053276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0A20EAA-6532-4668-BB15-8C0015E1DEA0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AEAA317-BB44-4F6C-B73C-5968053276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0A20EAA-6532-4668-BB15-8C0015E1DEA0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AEAA317-BB44-4F6C-B73C-5968053276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0A20EAA-6532-4668-BB15-8C0015E1DEA0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AEAA317-BB44-4F6C-B73C-5968053276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0A20EAA-6532-4668-BB15-8C0015E1DEA0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AEAA317-BB44-4F6C-B73C-5968053276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0A20EAA-6532-4668-BB15-8C0015E1DEA0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AEAA317-BB44-4F6C-B73C-5968053276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0A20EAA-6532-4668-BB15-8C0015E1DEA0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AEAA317-BB44-4F6C-B73C-5968053276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0A20EAA-6532-4668-BB15-8C0015E1DEA0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AEAA317-BB44-4F6C-B73C-5968053276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77724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6012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097280" indent="-13716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23444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5141034" cy="2514601"/>
          </a:xfrm>
        </p:spPr>
        <p:txBody>
          <a:bodyPr/>
          <a:lstStyle/>
          <a:p>
            <a:r>
              <a:rPr lang="ko-KR" altLang="en-US" dirty="0" err="1" smtClean="0"/>
              <a:t>캡스톤디자인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201501465 </a:t>
            </a:r>
            <a:r>
              <a:rPr lang="ko-KR" altLang="en-US" dirty="0" smtClean="0"/>
              <a:t>이수경</a:t>
            </a:r>
            <a:endParaRPr lang="en-US" altLang="ko-KR" dirty="0" smtClean="0"/>
          </a:p>
          <a:p>
            <a:r>
              <a:rPr lang="en-US" altLang="ko-KR" dirty="0" smtClean="0"/>
              <a:t>201501472 </a:t>
            </a:r>
            <a:r>
              <a:rPr lang="ko-KR" altLang="en-US" dirty="0" smtClean="0"/>
              <a:t>이지은</a:t>
            </a:r>
            <a:endParaRPr lang="en-US" altLang="ko-KR" dirty="0" smtClean="0"/>
          </a:p>
          <a:p>
            <a:r>
              <a:rPr lang="en-US" altLang="ko-KR" dirty="0" smtClean="0"/>
              <a:t>201501498 </a:t>
            </a:r>
            <a:r>
              <a:rPr lang="ko-KR" altLang="en-US" dirty="0" err="1" smtClean="0"/>
              <a:t>황은빈</a:t>
            </a:r>
            <a:endParaRPr lang="ko-KR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 상황</a:t>
            </a:r>
            <a:endParaRPr lang="en-US" altLang="ko-KR" dirty="0" smtClean="0"/>
          </a:p>
          <a:p>
            <a:r>
              <a:rPr lang="ko-KR" altLang="en-US" dirty="0" smtClean="0"/>
              <a:t>변경 </a:t>
            </a:r>
            <a:r>
              <a:rPr lang="ko-KR" altLang="en-US" dirty="0" smtClean="0"/>
              <a:t>상황</a:t>
            </a:r>
            <a:endParaRPr lang="en-US" altLang="ko-KR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진행상황</a:t>
            </a:r>
            <a:endParaRPr lang="ko-KR" altLang="en-US" dirty="0"/>
          </a:p>
        </p:txBody>
      </p:sp>
      <p:pic>
        <p:nvPicPr>
          <p:cNvPr id="4" name="내용 개체 틀 3" descr="KakaoTalk_20180309_20390182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3436"/>
          <a:stretch>
            <a:fillRect/>
          </a:stretch>
        </p:blipFill>
        <p:spPr>
          <a:xfrm>
            <a:off x="6012160" y="2060848"/>
            <a:ext cx="2448272" cy="3672408"/>
          </a:xfrm>
        </p:spPr>
      </p:pic>
      <p:pic>
        <p:nvPicPr>
          <p:cNvPr id="1026" name="Picture 2" descr="C:\Users\이수경\Desktop\KakaoTalk_20180309_205529664.jpg"/>
          <p:cNvPicPr>
            <a:picLocks noChangeAspect="1" noChangeArrowheads="1"/>
          </p:cNvPicPr>
          <p:nvPr/>
        </p:nvPicPr>
        <p:blipFill>
          <a:blip r:embed="rId3" cstate="print"/>
          <a:srcRect t="4037"/>
          <a:stretch>
            <a:fillRect/>
          </a:stretch>
        </p:blipFill>
        <p:spPr bwMode="auto">
          <a:xfrm>
            <a:off x="539551" y="2060848"/>
            <a:ext cx="2477599" cy="3693277"/>
          </a:xfrm>
          <a:prstGeom prst="rect">
            <a:avLst/>
          </a:prstGeom>
          <a:noFill/>
        </p:spPr>
      </p:pic>
      <p:pic>
        <p:nvPicPr>
          <p:cNvPr id="1027" name="Picture 3" descr="C:\Users\이수경\Desktop\KakaoTalk_20180309_205529517.jpg"/>
          <p:cNvPicPr>
            <a:picLocks noChangeAspect="1" noChangeArrowheads="1"/>
          </p:cNvPicPr>
          <p:nvPr/>
        </p:nvPicPr>
        <p:blipFill>
          <a:blip r:embed="rId4" cstate="print"/>
          <a:srcRect t="3588"/>
          <a:stretch>
            <a:fillRect/>
          </a:stretch>
        </p:blipFill>
        <p:spPr bwMode="auto">
          <a:xfrm>
            <a:off x="3318537" y="2060848"/>
            <a:ext cx="2477599" cy="371055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발 동작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회색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무동작</a:t>
            </a:r>
            <a:endParaRPr lang="en-US" altLang="ko-KR" dirty="0" smtClean="0"/>
          </a:p>
          <a:p>
            <a:r>
              <a:rPr lang="ko-KR" altLang="en-US" dirty="0" smtClean="0"/>
              <a:t>주황 </a:t>
            </a:r>
            <a:r>
              <a:rPr lang="en-US" altLang="ko-KR" dirty="0" smtClean="0"/>
              <a:t>- tap</a:t>
            </a:r>
          </a:p>
          <a:p>
            <a:r>
              <a:rPr lang="ko-KR" altLang="en-US" dirty="0" smtClean="0"/>
              <a:t>하늘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공중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2051" name="Picture 3" descr="F:\저장소\인천대학교\2017년 2학기\캡스톤디자인(1)\발 모양\처음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692696"/>
            <a:ext cx="3960440" cy="2715730"/>
          </a:xfrm>
          <a:prstGeom prst="rect">
            <a:avLst/>
          </a:prstGeom>
          <a:noFill/>
        </p:spPr>
      </p:pic>
      <p:pic>
        <p:nvPicPr>
          <p:cNvPr id="2052" name="Picture 4" descr="F:\저장소\인천대학교\2017년 2학기\캡스톤디자인(1)\발 모양\오1 오2-공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356992"/>
            <a:ext cx="3816424" cy="261697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Board </a:t>
            </a:r>
            <a:r>
              <a:rPr lang="ko-KR" altLang="en-US" dirty="0" smtClean="0"/>
              <a:t>진행상황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</a:t>
            </a:r>
            <a:r>
              <a:rPr lang="en-US" altLang="ko-KR" dirty="0" smtClean="0"/>
              <a:t>luetooth</a:t>
            </a:r>
            <a:r>
              <a:rPr lang="ko-KR" altLang="en-US" dirty="0" smtClean="0"/>
              <a:t> </a:t>
            </a:r>
            <a:r>
              <a:rPr lang="ko-KR" altLang="en-US" dirty="0" smtClean="0"/>
              <a:t>연결 확인</a:t>
            </a:r>
            <a:endParaRPr lang="en-US" altLang="ko-KR" dirty="0" smtClean="0"/>
          </a:p>
          <a:p>
            <a:r>
              <a:rPr lang="en-US" altLang="ko-KR" dirty="0" smtClean="0"/>
              <a:t>Android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Board</a:t>
            </a:r>
            <a:r>
              <a:rPr lang="ko-KR" altLang="en-US" dirty="0" smtClean="0"/>
              <a:t>의 송수신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91506" y="2996952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진행 예정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99592" y="4292352"/>
            <a:ext cx="6516798" cy="1944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28600" algn="l" defTabSz="914400" rtl="0" eaLnBrk="1" fontAlgn="auto" latinLnBrk="1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기본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동작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구현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변경 사항은 </a:t>
            </a:r>
            <a:r>
              <a:rPr lang="ko-KR" altLang="en-US" dirty="0" smtClean="0"/>
              <a:t>아직 없음</a:t>
            </a:r>
            <a:endParaRPr lang="en-US" altLang="ko-KR" dirty="0" smtClean="0"/>
          </a:p>
          <a:p>
            <a:r>
              <a:rPr lang="en-US" altLang="ko-KR" dirty="0" smtClean="0"/>
              <a:t>0</a:t>
            </a:r>
            <a:r>
              <a:rPr lang="en-US" altLang="ko-KR" dirty="0" smtClean="0"/>
              <a:t>.5</a:t>
            </a:r>
            <a:r>
              <a:rPr lang="ko-KR" altLang="en-US" dirty="0" smtClean="0"/>
              <a:t>초 미만의 시간이 걸리는 빠른 동작의 경우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송수신 시간이 더 오래 걸릴 수 있어 틀린 동작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피드백을 주는 부분이 구현 불가능할 수도 있다고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판단됨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비즈니스 대비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15870701_TF02895266.potx" id="{4B323B14-8DC2-437C-8E95-C6A41CF20733}" vid="{70B29FCE-34E5-43F2-A6B7-9553A72AA6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tf02895266</Template>
  <TotalTime>70</TotalTime>
  <Words>79</Words>
  <Application>Microsoft Office PowerPoint</Application>
  <PresentationFormat>화면 슬라이드 쇼(4:3)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비즈니스 대비 16x9</vt:lpstr>
      <vt:lpstr>캡스톤디자인(2)</vt:lpstr>
      <vt:lpstr>목차</vt:lpstr>
      <vt:lpstr>Application 진행상황</vt:lpstr>
      <vt:lpstr>발 동작</vt:lpstr>
      <vt:lpstr>Board 진행상황</vt:lpstr>
      <vt:lpstr>변경 사항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캡스톤디자인(2)</dc:title>
  <dc:creator>이수경</dc:creator>
  <cp:lastModifiedBy>이수경</cp:lastModifiedBy>
  <cp:revision>3</cp:revision>
  <dcterms:created xsi:type="dcterms:W3CDTF">2018-03-09T11:51:02Z</dcterms:created>
  <dcterms:modified xsi:type="dcterms:W3CDTF">2018-03-13T09:23:49Z</dcterms:modified>
</cp:coreProperties>
</file>