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73" r:id="rId10"/>
    <p:sldId id="276" r:id="rId11"/>
    <p:sldId id="277" r:id="rId12"/>
    <p:sldId id="259" r:id="rId13"/>
    <p:sldId id="279" r:id="rId14"/>
    <p:sldId id="278" r:id="rId15"/>
    <p:sldId id="274" r:id="rId16"/>
    <p:sldId id="269" r:id="rId17"/>
    <p:sldId id="281" r:id="rId18"/>
    <p:sldId id="275" r:id="rId19"/>
    <p:sldId id="261" r:id="rId20"/>
    <p:sldId id="26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CF17"/>
    <a:srgbClr val="996633"/>
    <a:srgbClr val="99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04" autoAdjust="0"/>
  </p:normalViewPr>
  <p:slideViewPr>
    <p:cSldViewPr>
      <p:cViewPr varScale="1">
        <p:scale>
          <a:sx n="62" d="100"/>
          <a:sy n="62" d="100"/>
        </p:scale>
        <p:origin x="-8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54EAA-1B78-4512-ABE8-D788138642A1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6A1C3-BB74-433E-9CB4-50012246F95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6A1C3-BB74-433E-9CB4-50012246F95F}" type="slidenum">
              <a:rPr lang="ko-KR" altLang="en-US" smtClean="0"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7659-9600-4115-9B93-4C7633D96AA8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19CB-9572-4FDE-B6C4-229FAE645C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7659-9600-4115-9B93-4C7633D96AA8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19CB-9572-4FDE-B6C4-229FAE645C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7659-9600-4115-9B93-4C7633D96AA8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19CB-9572-4FDE-B6C4-229FAE645C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7659-9600-4115-9B93-4C7633D96AA8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19CB-9572-4FDE-B6C4-229FAE645C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7659-9600-4115-9B93-4C7633D96AA8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19CB-9572-4FDE-B6C4-229FAE645C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7659-9600-4115-9B93-4C7633D96AA8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19CB-9572-4FDE-B6C4-229FAE645C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7659-9600-4115-9B93-4C7633D96AA8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19CB-9572-4FDE-B6C4-229FAE645C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7659-9600-4115-9B93-4C7633D96AA8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19CB-9572-4FDE-B6C4-229FAE645C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7659-9600-4115-9B93-4C7633D96AA8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19CB-9572-4FDE-B6C4-229FAE645C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7659-9600-4115-9B93-4C7633D96AA8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19CB-9572-4FDE-B6C4-229FAE645C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7659-9600-4115-9B93-4C7633D96AA8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19CB-9572-4FDE-B6C4-229FAE645C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47659-9600-4115-9B93-4C7633D96AA8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419CB-9572-4FDE-B6C4-229FAE645C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&#51060;&#49688;&#44221;\Desktop\&#49884;&#50672;&#50689;&#49345;.mp4" TargetMode="Externa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&#51060;&#49688;&#44221;\Desktop\&#49884;&#50672;&#50689;&#49345;.mp4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&#51060;&#49688;&#44221;\Desktop\&#49884;&#50672;&#50689;&#49345;.mp4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&#51060;&#49688;&#44221;\Desktop\&#49884;&#50672;&#50689;&#49345;.mp4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339119" y="734963"/>
            <a:ext cx="5519694" cy="4634111"/>
            <a:chOff x="1339119" y="734963"/>
            <a:chExt cx="5519694" cy="4634111"/>
          </a:xfrm>
          <a:blipFill>
            <a:blip r:embed="rId2"/>
            <a:stretch>
              <a:fillRect/>
            </a:stretch>
          </a:blipFill>
        </p:grpSpPr>
        <p:sp>
          <p:nvSpPr>
            <p:cNvPr id="6" name="모서리가 둥근 직사각형 5"/>
            <p:cNvSpPr/>
            <p:nvPr/>
          </p:nvSpPr>
          <p:spPr>
            <a:xfrm rot="926343">
              <a:off x="1339119" y="2946743"/>
              <a:ext cx="5519694" cy="33827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926343">
              <a:off x="2474133" y="1981833"/>
              <a:ext cx="3342626" cy="33827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926343">
              <a:off x="3442561" y="1340735"/>
              <a:ext cx="1985100" cy="33827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 rot="926343">
              <a:off x="2662585" y="3822767"/>
              <a:ext cx="3004140" cy="33827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926343">
              <a:off x="2971478" y="4460963"/>
              <a:ext cx="1847977" cy="33827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926343">
              <a:off x="3207868" y="5030802"/>
              <a:ext cx="719250" cy="33827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926343">
              <a:off x="4503057" y="734963"/>
              <a:ext cx="772205" cy="33827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5400" dirty="0" err="1" smtClean="0">
                <a:latin typeface="배달의민족 주아" pitchFamily="18" charset="-127"/>
                <a:ea typeface="배달의민족 주아" pitchFamily="18" charset="-127"/>
              </a:rPr>
              <a:t>아두이노를</a:t>
            </a:r>
            <a:r>
              <a:rPr lang="ko-KR" altLang="en-US" sz="5400" dirty="0" smtClean="0">
                <a:latin typeface="배달의민족 주아" pitchFamily="18" charset="-127"/>
                <a:ea typeface="배달의민족 주아" pitchFamily="18" charset="-127"/>
              </a:rPr>
              <a:t> 이용한 탭 댄스 신발</a:t>
            </a:r>
            <a:r>
              <a:rPr lang="en-US" altLang="ko-KR" sz="5400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54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5400" dirty="0" smtClean="0">
                <a:latin typeface="배달의민족 주아" pitchFamily="18" charset="-127"/>
                <a:ea typeface="배달의민족 주아" pitchFamily="18" charset="-127"/>
              </a:rPr>
              <a:t>Tap </a:t>
            </a:r>
            <a:r>
              <a:rPr lang="en-US" altLang="ko-KR" sz="5400" dirty="0" err="1" smtClean="0">
                <a:latin typeface="배달의민족 주아" pitchFamily="18" charset="-127"/>
                <a:ea typeface="배달의민족 주아" pitchFamily="18" charset="-127"/>
              </a:rPr>
              <a:t>Tap</a:t>
            </a:r>
            <a:r>
              <a:rPr lang="ko-KR" altLang="en-US" sz="5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endParaRPr lang="ko-KR" altLang="en-US" sz="5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67744" y="5229200"/>
            <a:ext cx="6400800" cy="1392560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 err="1" smtClean="0">
                <a:solidFill>
                  <a:schemeClr val="bg1">
                    <a:lumMod val="6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빅피처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endParaRPr lang="en-US" altLang="ko-KR" sz="3600" dirty="0" smtClean="0">
              <a:solidFill>
                <a:schemeClr val="bg1">
                  <a:lumMod val="6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이수경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이지은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황은빈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602619" cy="3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KakaoTalk_20180523_1028487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132856"/>
            <a:ext cx="3168352" cy="422446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그림 1" descr="KakaoTalk_20180515_21425419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692696"/>
            <a:ext cx="936104" cy="7920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619672" y="764704"/>
            <a:ext cx="41044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신발 제작 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단계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: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보호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88640"/>
            <a:ext cx="602619" cy="3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4716016" y="3270463"/>
            <a:ext cx="3960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스위치와 진동모터를 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342900" indent="-342900"/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실리콘으로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보호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342900" indent="-342900"/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342900" indent="-342900"/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체중 부담을 줄이기 위해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342900" indent="-342900"/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스티로폼으로 보호  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054" name="Picture 6" descr="C:\Users\이수경\AppData\Local\Microsoft\Windows\INetCache\IE\TJ4SRNKP\fingers-157937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3726160"/>
            <a:ext cx="911831" cy="1070992"/>
          </a:xfrm>
          <a:prstGeom prst="rect">
            <a:avLst/>
          </a:prstGeom>
          <a:noFill/>
        </p:spPr>
      </p:pic>
      <p:pic>
        <p:nvPicPr>
          <p:cNvPr id="2055" name="Picture 7" descr="C:\Users\이수경\AppData\Local\Microsoft\Windows\INetCache\IE\TJ4SRNKP\fingers-157937_960_72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3854234"/>
            <a:ext cx="864097" cy="1014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KakaoTalk_20180515_21425419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692696"/>
            <a:ext cx="936104" cy="7920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619672" y="764704"/>
            <a:ext cx="41044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신발 제작 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완성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602619" cy="3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그림 13" descr="p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592" y="2636912"/>
            <a:ext cx="2484275" cy="3312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7" name="Picture 3" descr="C:\Users\이수경\AppData\Local\Microsoft\Windows\INetCache\IE\LVGV3X04\low-shoe-158667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2852936"/>
            <a:ext cx="3816424" cy="3150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27226E-7 C 0.00087 -0.02429 0.00035 -0.05783 0.00903 -0.08096 C 0.01007 -0.08859 0.01076 -0.10317 0.01354 -0.10941 C 0.01684 -0.11658 0.01962 -0.12422 0.02257 -0.13185 C 0.02812 -0.14642 0.03142 -0.16077 0.04167 -0.17071 C 0.05087 -0.1957 0.06823 -0.2149 0.08437 -0.23201 C 0.09253 -0.24057 0.10087 -0.2526 0.11128 -0.25607 C 0.11805 -0.25838 0.12465 -0.26093 0.13142 -0.26347 C 0.1342 -0.26463 0.13663 -0.26741 0.13941 -0.2681 C 0.14566 -0.26972 0.15851 -0.27111 0.15851 -0.27111 C 0.16753 -0.27064 0.17639 -0.27041 0.18542 -0.26949 C 0.18785 -0.26926 0.19115 -0.26625 0.19323 -0.26509 C 0.1993 -0.26185 0.20642 -0.26139 0.21233 -0.25746 C 0.22083 -0.25191 0.22795 -0.24797 0.23715 -0.24566 C 0.24236 -0.23849 0.24774 -0.23918 0.25399 -0.23502 C 0.26233 -0.22924 0.27066 -0.22299 0.27986 -0.22022 C 0.28212 -0.21813 0.28472 -0.21675 0.28663 -0.2142 C 0.28802 -0.21212 0.28924 -0.20981 0.29097 -0.20819 C 0.2941 -0.20495 0.29792 -0.20333 0.30121 -0.20055 C 0.30191 -0.19917 0.30243 -0.19731 0.30347 -0.19616 C 0.30434 -0.19523 0.3059 -0.19593 0.30677 -0.19477 C 0.31007 -0.19038 0.30816 -0.18852 0.31007 -0.18413 C 0.31371 -0.17511 0.31944 -0.16909 0.32361 -0.1603 C 0.32795 -0.15128 0.32413 -0.15892 0.33142 -0.14527 C 0.33212 -0.14388 0.33368 -0.14087 0.33368 -0.14087 C 0.33524 -0.13347 0.33854 -0.13023 0.34045 -0.12283 C 0.34219 -0.11589 0.34323 -0.10872 0.34496 -0.10178 C 0.35 -0.08165 0.35694 -0.06222 0.36406 -0.04349 C 0.36667 -0.03655 0.36858 -0.02914 0.37187 -0.02244 C 0.37205 -0.02174 0.37361 -0.01341 0.37413 -0.01203 C 0.37656 -0.00532 0.37639 -0.00995 0.37639 -0.00601 " pathEditMode="relative" ptsTypes="ffffffffffffffffffffffffffffff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70946E-6 L -0.22049 1.70946E-6 " pathEditMode="relative" ptsTypes="AA">
                                      <p:cBhvr>
                                        <p:cTn id="1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717032"/>
            <a:ext cx="9144000" cy="3140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043608" y="2204864"/>
            <a:ext cx="2808312" cy="2736304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프로젝트 결과</a:t>
            </a:r>
            <a:endParaRPr lang="ko-KR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971600" y="2132856"/>
            <a:ext cx="2808312" cy="2736304"/>
          </a:xfrm>
          <a:prstGeom prst="ellipse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99592" y="2204864"/>
            <a:ext cx="2808312" cy="2736304"/>
          </a:xfrm>
          <a:prstGeom prst="ellipse">
            <a:avLst/>
          </a:prstGeom>
          <a:noFill/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71600" y="2204864"/>
            <a:ext cx="2808312" cy="273630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C:\Users\이수경\AppData\Local\Microsoft\Windows\INetCache\IE\9BSIYAVL\music-notes-576206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132856"/>
            <a:ext cx="6096000" cy="2943994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602619" cy="3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KakaoTalk_20180515_21425419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692696"/>
            <a:ext cx="936104" cy="7920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188640"/>
            <a:ext cx="602619" cy="3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619672" y="83671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기본 동작 선택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2160" y="2165955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메인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화면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기본동작 클릭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4168" y="3606115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기본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동작 목록 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원하는 동작 클릭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6" name="시연영상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6" cstate="print"/>
          <a:stretch>
            <a:fillRect/>
          </a:stretch>
        </p:blipFill>
        <p:spPr>
          <a:xfrm>
            <a:off x="395536" y="1700808"/>
            <a:ext cx="5551616" cy="468052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12160" y="5118283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동작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화면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재생 클릭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89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KakaoTalk_20180515_21425419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692696"/>
            <a:ext cx="936104" cy="7920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88640"/>
            <a:ext cx="602619" cy="3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619672" y="83671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기본 동작 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연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습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4168" y="3140968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동작 화면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연습 클릭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4335487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누르는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위치 확인 가능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4" name="시연영상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517252" y="1772816"/>
            <a:ext cx="5422900" cy="4464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40)">
                                      <p:cBhvr>
                                        <p:cTn id="6" dur="4689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KakaoTalk_20180515_21425419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692696"/>
            <a:ext cx="936104" cy="7920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602619" cy="3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619672" y="83671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기본 동작 연습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5" name="그림 4" descr="prac.jp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2103695"/>
            <a:ext cx="2772000" cy="4104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44008" y="2175247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만약 동작을 틀렸다면</a:t>
            </a:r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왼쪽 화살표 14"/>
          <p:cNvSpPr/>
          <p:nvPr/>
        </p:nvSpPr>
        <p:spPr>
          <a:xfrm>
            <a:off x="3491880" y="5847655"/>
            <a:ext cx="504056" cy="288032"/>
          </a:xfrm>
          <a:prstGeom prst="leftArrow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95936" y="5775647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틀린 횟수 확인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076" name="Picture 4" descr="C:\Users\이수경\AppData\Local\Microsoft\Windows\INetCache\IE\LVGV3X04\Unhappy-Face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2132856"/>
            <a:ext cx="548680" cy="548680"/>
          </a:xfrm>
          <a:prstGeom prst="rect">
            <a:avLst/>
          </a:prstGeom>
          <a:noFill/>
        </p:spPr>
      </p:pic>
      <p:pic>
        <p:nvPicPr>
          <p:cNvPr id="21" name="그림 20" descr="진.jpg"/>
          <p:cNvPicPr>
            <a:picLocks noChangeAspect="1"/>
          </p:cNvPicPr>
          <p:nvPr/>
        </p:nvPicPr>
        <p:blipFill>
          <a:blip r:embed="rId6" cstate="print"/>
          <a:srcRect t="25200" b="34901"/>
          <a:stretch>
            <a:fillRect/>
          </a:stretch>
        </p:blipFill>
        <p:spPr>
          <a:xfrm>
            <a:off x="4788024" y="2823319"/>
            <a:ext cx="2897334" cy="237626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283968" y="4911551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올바른 위치에 진동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3" name="그림 22" descr="right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1600" y="3789040"/>
            <a:ext cx="2808312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KakaoTalk_20180515_21425419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692696"/>
            <a:ext cx="936104" cy="7920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88640"/>
            <a:ext cx="602619" cy="3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619672" y="83671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>
                <a:latin typeface="배달의민족 주아" pitchFamily="18" charset="-127"/>
                <a:ea typeface="배달의민족 주아" pitchFamily="18" charset="-127"/>
              </a:rPr>
              <a:t>즐겨찾기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 및 배터리 확인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" name="시연영상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445244" y="1700808"/>
            <a:ext cx="5422900" cy="46085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12160" y="2631102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동작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화면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별 클릭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84168" y="4182179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즐겨찾기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화면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목록 확인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15)">
                                      <p:cBhvr>
                                        <p:cTn id="6" dur="7189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KakaoTalk_20180515_21425419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692696"/>
            <a:ext cx="936104" cy="7920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88640"/>
            <a:ext cx="602619" cy="3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619672" y="83671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>
                <a:latin typeface="배달의민족 주아" pitchFamily="18" charset="-127"/>
                <a:ea typeface="배달의민족 주아" pitchFamily="18" charset="-127"/>
              </a:rPr>
              <a:t>즐겨찾기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 및 배터리 확인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" name="시연영상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395536" y="1628800"/>
            <a:ext cx="5422900" cy="4824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168" y="3039343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배터리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화면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원하는 발 클릭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4168" y="4479503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배터리 확인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26)">
                                      <p:cBhvr>
                                        <p:cTn id="6" dur="6089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KakaoTalk_20180515_21425419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692696"/>
            <a:ext cx="936104" cy="7920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602619" cy="3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619672" y="83671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>
                <a:latin typeface="배달의민족 주아" pitchFamily="18" charset="-127"/>
                <a:ea typeface="배달의민족 주아" pitchFamily="18" charset="-127"/>
              </a:rPr>
              <a:t>즐겨찾기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 및 배터리 확인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074" name="Picture 2" descr="C:\Users\이수경\Desktop\마도요\batt2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348880"/>
            <a:ext cx="1573615" cy="2423789"/>
          </a:xfrm>
          <a:prstGeom prst="rect">
            <a:avLst/>
          </a:prstGeom>
          <a:noFill/>
        </p:spPr>
      </p:pic>
      <p:pic>
        <p:nvPicPr>
          <p:cNvPr id="3075" name="Picture 3" descr="C:\Users\이수경\Desktop\마도요\batt5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2348880"/>
            <a:ext cx="1753154" cy="2402667"/>
          </a:xfrm>
          <a:prstGeom prst="rect">
            <a:avLst/>
          </a:prstGeom>
          <a:noFill/>
        </p:spPr>
      </p:pic>
      <p:pic>
        <p:nvPicPr>
          <p:cNvPr id="3076" name="Picture 4" descr="C:\Users\이수경\Desktop\마도요\batt8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49140" y="2383924"/>
            <a:ext cx="1695068" cy="2413228"/>
          </a:xfrm>
          <a:prstGeom prst="rect">
            <a:avLst/>
          </a:prstGeom>
          <a:noFill/>
        </p:spPr>
      </p:pic>
      <p:pic>
        <p:nvPicPr>
          <p:cNvPr id="3077" name="Picture 5" descr="C:\Users\이수경\Desktop\마도요\batt9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69387" y="2420888"/>
            <a:ext cx="1563053" cy="2376264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67544" y="479715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20% </a:t>
            </a:r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미만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/</a:t>
            </a:r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이상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5816" y="479715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50% </a:t>
            </a:r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이상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76056" y="479715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80% </a:t>
            </a:r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이상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08304" y="479715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90% </a:t>
            </a:r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이상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717032"/>
            <a:ext cx="9144000" cy="3140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이수경\AppData\Local\Microsoft\Windows\INetCache\IE\9BSIYAVL\Simple-Musical-Flourish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6752"/>
            <a:ext cx="8784976" cy="5112568"/>
          </a:xfrm>
          <a:prstGeom prst="rect">
            <a:avLst/>
          </a:prstGeom>
          <a:noFill/>
        </p:spPr>
      </p:pic>
      <p:sp>
        <p:nvSpPr>
          <p:cNvPr id="3" name="타원 2"/>
          <p:cNvSpPr/>
          <p:nvPr/>
        </p:nvSpPr>
        <p:spPr>
          <a:xfrm>
            <a:off x="1043608" y="2204864"/>
            <a:ext cx="2808312" cy="2736304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시연</a:t>
            </a:r>
            <a:endParaRPr lang="ko-KR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971600" y="2132856"/>
            <a:ext cx="2808312" cy="2736304"/>
          </a:xfrm>
          <a:prstGeom prst="ellipse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99592" y="2204864"/>
            <a:ext cx="2808312" cy="2736304"/>
          </a:xfrm>
          <a:prstGeom prst="ellipse">
            <a:avLst/>
          </a:prstGeom>
          <a:noFill/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71600" y="2204864"/>
            <a:ext cx="2808312" cy="273630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602619" cy="3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1043608" y="2204864"/>
            <a:ext cx="2808312" cy="2736304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CONTENTS</a:t>
            </a:r>
            <a:endParaRPr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971600" y="2132856"/>
            <a:ext cx="2808312" cy="2736304"/>
          </a:xfrm>
          <a:prstGeom prst="ellipse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99592" y="2204864"/>
            <a:ext cx="2808312" cy="2736304"/>
          </a:xfrm>
          <a:prstGeom prst="ellipse">
            <a:avLst/>
          </a:prstGeom>
          <a:noFill/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971600" y="2204864"/>
            <a:ext cx="2808312" cy="273630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KakaoTalk_20180515_21425419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2060848"/>
            <a:ext cx="792088" cy="7920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/>
          <p:cNvSpPr txBox="1"/>
          <p:nvPr/>
        </p:nvSpPr>
        <p:spPr>
          <a:xfrm>
            <a:off x="5724128" y="220486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프로젝트 내용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4" name="그림 13" descr="KakaoTalk_20180515_21425419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3140968"/>
            <a:ext cx="792088" cy="7920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/>
          <p:cNvSpPr txBox="1"/>
          <p:nvPr/>
        </p:nvSpPr>
        <p:spPr>
          <a:xfrm>
            <a:off x="5724128" y="328498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프로젝트 결과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9" name="그림 18" descr="KakaoTalk_20180515_21425419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4221088"/>
            <a:ext cx="792088" cy="7920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TextBox 19"/>
          <p:cNvSpPr txBox="1"/>
          <p:nvPr/>
        </p:nvSpPr>
        <p:spPr>
          <a:xfrm>
            <a:off x="5724128" y="436510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시연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602619" cy="3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644594" y="980728"/>
            <a:ext cx="5519694" cy="4634111"/>
            <a:chOff x="1339119" y="734963"/>
            <a:chExt cx="5519694" cy="4634111"/>
          </a:xfrm>
          <a:blipFill>
            <a:blip r:embed="rId2"/>
            <a:stretch>
              <a:fillRect/>
            </a:stretch>
          </a:blipFill>
        </p:grpSpPr>
        <p:sp>
          <p:nvSpPr>
            <p:cNvPr id="9" name="모서리가 둥근 직사각형 8"/>
            <p:cNvSpPr/>
            <p:nvPr/>
          </p:nvSpPr>
          <p:spPr>
            <a:xfrm rot="926343">
              <a:off x="1339119" y="2946743"/>
              <a:ext cx="5519694" cy="33827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 rot="926343">
              <a:off x="2474133" y="1981833"/>
              <a:ext cx="3342626" cy="33827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926343">
              <a:off x="3442561" y="1340735"/>
              <a:ext cx="1985100" cy="33827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926343">
              <a:off x="2662585" y="3822767"/>
              <a:ext cx="3004140" cy="33827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 rot="926343">
              <a:off x="2971478" y="4460963"/>
              <a:ext cx="1847977" cy="33827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 rot="926343">
              <a:off x="3207868" y="5030802"/>
              <a:ext cx="719250" cy="33827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926343">
              <a:off x="4503057" y="734963"/>
              <a:ext cx="772205" cy="33827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제목 1"/>
          <p:cNvSpPr txBox="1">
            <a:spLocks/>
          </p:cNvSpPr>
          <p:nvPr/>
        </p:nvSpPr>
        <p:spPr>
          <a:xfrm>
            <a:off x="685800" y="2607047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+mj-cs"/>
              </a:rPr>
              <a:t>감사합니다</a:t>
            </a:r>
            <a:endParaRPr kumimoji="0" lang="ko-KR" altLang="en-US" sz="8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배달의민족 주아" pitchFamily="18" charset="-127"/>
              <a:ea typeface="배달의민족 주아" pitchFamily="18" charset="-127"/>
              <a:cs typeface="+mj-cs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602619" cy="3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717032"/>
            <a:ext cx="9144000" cy="3140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043608" y="2204864"/>
            <a:ext cx="2808312" cy="2736304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프로젝트 내용</a:t>
            </a:r>
            <a:endParaRPr lang="ko-KR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971600" y="2132856"/>
            <a:ext cx="2808312" cy="2736304"/>
          </a:xfrm>
          <a:prstGeom prst="ellipse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99592" y="2204864"/>
            <a:ext cx="2808312" cy="2736304"/>
          </a:xfrm>
          <a:prstGeom prst="ellipse">
            <a:avLst/>
          </a:prstGeom>
          <a:noFill/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971600" y="2204864"/>
            <a:ext cx="2808312" cy="273630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이수경\AppData\Local\Microsoft\Windows\INetCache\IE\LVGV3X04\musical-notes-763190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62292">
            <a:off x="2778818" y="1411519"/>
            <a:ext cx="1083562" cy="1301645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602619" cy="3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KakaoTalk_20180515_21425419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692696"/>
            <a:ext cx="936104" cy="7920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619672" y="83671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아이디어 선정 절차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602619" cy="3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2492896"/>
            <a:ext cx="2880000" cy="21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1412776"/>
            <a:ext cx="2880000" cy="21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2" descr="C:\Users\이수경\AppData\Local\Microsoft\Windows\INetCache\IE\LVGV3X04\money_PNG3533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3429000"/>
            <a:ext cx="3076708" cy="3052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KakaoTalk_20180515_21425419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692696"/>
            <a:ext cx="936104" cy="7920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619672" y="83671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아이디어 선정 절차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602619" cy="3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71600" y="2060848"/>
            <a:ext cx="7344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여가활동을 어떻게 하면</a:t>
            </a:r>
            <a:endParaRPr lang="en-US" altLang="ko-KR" sz="4000" dirty="0" smtClean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좀 더 편리하게 즐길 수 있을까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051" name="Picture 3" descr="C:\Users\이수경\AppData\Local\Microsoft\Windows\INetCache\IE\LVGV3X04\question-mark-1019983_960_720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3356992"/>
            <a:ext cx="2952328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KakaoTalk_20180515_21425419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692696"/>
            <a:ext cx="936104" cy="7920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619672" y="83671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아이디어 선정 절차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602619" cy="3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 descr="icon.jpg"/>
          <p:cNvPicPr>
            <a:picLocks noChangeAspect="1"/>
          </p:cNvPicPr>
          <p:nvPr/>
        </p:nvPicPr>
        <p:blipFill>
          <a:blip r:embed="rId4" cstate="print"/>
          <a:srcRect l="18900" r="22039" b="18911"/>
          <a:stretch>
            <a:fillRect/>
          </a:stretch>
        </p:blipFill>
        <p:spPr>
          <a:xfrm>
            <a:off x="755576" y="2348880"/>
            <a:ext cx="2664296" cy="32698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3995936" y="2348880"/>
            <a:ext cx="52565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스스로 배울 수 있음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-&gt;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비용 절약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marL="342900" indent="-342900">
              <a:buAutoNum type="arabicPeriod"/>
            </a:pP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장소의 제약이 없음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-&gt;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시간 절약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marL="342900" indent="-342900">
              <a:buAutoNum type="arabicPeriod"/>
            </a:pP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탭 댄스 입문자의 진입 장벽을 낮춤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marL="342900" indent="-342900">
              <a:buAutoNum type="arabicPeriod"/>
            </a:pP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스트레스 해소 및 체력 증진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6967" y="3140968"/>
            <a:ext cx="57736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아두이노를</a:t>
            </a: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활용하여</a:t>
            </a:r>
            <a:endParaRPr lang="en-US" altLang="ko-KR" sz="3200" dirty="0" smtClean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탭 댄스를 배우는 어플리케이션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KakaoTalk_20180515_21425419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692696"/>
            <a:ext cx="936104" cy="7920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619672" y="83671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작품 주요 기능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602619" cy="3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 descr="C:\Users\이수경\AppData\Local\Microsoft\Windows\INetCache\IE\9BSIYAVL\Disco-Dancer-by-Merlin252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1628800"/>
            <a:ext cx="1152128" cy="1152128"/>
          </a:xfrm>
          <a:prstGeom prst="rect">
            <a:avLst/>
          </a:prstGeom>
          <a:noFill/>
        </p:spPr>
      </p:pic>
      <p:pic>
        <p:nvPicPr>
          <p:cNvPr id="4101" name="Picture 5" descr="C:\Users\이수경\AppData\Local\Microsoft\Windows\INetCache\IE\LVGV3X04\smartphone-808994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5080384"/>
            <a:ext cx="792088" cy="1372952"/>
          </a:xfrm>
          <a:prstGeom prst="rect">
            <a:avLst/>
          </a:prstGeom>
          <a:noFill/>
        </p:spPr>
      </p:pic>
      <p:sp>
        <p:nvSpPr>
          <p:cNvPr id="12" name="위쪽/아래쪽 화살표 11"/>
          <p:cNvSpPr/>
          <p:nvPr/>
        </p:nvSpPr>
        <p:spPr>
          <a:xfrm rot="18956565">
            <a:off x="6676220" y="2730304"/>
            <a:ext cx="598564" cy="1995429"/>
          </a:xfrm>
          <a:prstGeom prst="upDownArrow">
            <a:avLst>
              <a:gd name="adj1" fmla="val 36622"/>
              <a:gd name="adj2" fmla="val 50436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83768" y="3106122"/>
            <a:ext cx="432048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996633"/>
                </a:solidFill>
                <a:latin typeface="배달의민족 주아" pitchFamily="18" charset="-127"/>
                <a:ea typeface="배달의민족 주아" pitchFamily="18" charset="-127"/>
              </a:rPr>
              <a:t>동작 선택</a:t>
            </a:r>
            <a:endParaRPr lang="en-US" altLang="ko-KR" sz="2800" dirty="0" smtClean="0">
              <a:solidFill>
                <a:srgbClr val="996633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sz="1100" dirty="0" smtClean="0">
              <a:solidFill>
                <a:srgbClr val="996633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996633"/>
                </a:solidFill>
                <a:latin typeface="배달의민족 주아" pitchFamily="18" charset="-127"/>
                <a:ea typeface="배달의민족 주아" pitchFamily="18" charset="-127"/>
              </a:rPr>
              <a:t>동영상을 보며 동작 연습</a:t>
            </a:r>
            <a:endParaRPr lang="en-US" altLang="ko-KR" sz="2800" dirty="0" smtClean="0">
              <a:solidFill>
                <a:srgbClr val="996633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sz="1100" dirty="0" smtClean="0">
              <a:solidFill>
                <a:srgbClr val="996633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996633"/>
                </a:solidFill>
                <a:latin typeface="배달의민족 주아" pitchFamily="18" charset="-127"/>
                <a:ea typeface="배달의민족 주아" pitchFamily="18" charset="-127"/>
              </a:rPr>
              <a:t>자신의 동작을 </a:t>
            </a:r>
            <a:r>
              <a:rPr lang="ko-KR" altLang="en-US" sz="2800" dirty="0" err="1" smtClean="0">
                <a:solidFill>
                  <a:srgbClr val="996633"/>
                </a:solidFill>
                <a:latin typeface="배달의민족 주아" pitchFamily="18" charset="-127"/>
                <a:ea typeface="배달의민족 주아" pitchFamily="18" charset="-127"/>
              </a:rPr>
              <a:t>앱으로</a:t>
            </a:r>
            <a:r>
              <a:rPr lang="ko-KR" altLang="en-US" sz="2800" dirty="0" smtClean="0">
                <a:solidFill>
                  <a:srgbClr val="996633"/>
                </a:solidFill>
                <a:latin typeface="배달의민족 주아" pitchFamily="18" charset="-127"/>
                <a:ea typeface="배달의민족 주아" pitchFamily="18" charset="-127"/>
              </a:rPr>
              <a:t> 즉시 확인</a:t>
            </a:r>
            <a:endParaRPr lang="en-US" altLang="ko-KR" sz="2800" dirty="0" smtClean="0">
              <a:solidFill>
                <a:srgbClr val="996633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sz="1100" dirty="0" smtClean="0">
              <a:solidFill>
                <a:srgbClr val="996633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996633"/>
                </a:solidFill>
                <a:latin typeface="배달의민족 주아" pitchFamily="18" charset="-127"/>
                <a:ea typeface="배달의민족 주아" pitchFamily="18" charset="-127"/>
              </a:rPr>
              <a:t>틀릴 시 진동 피드백</a:t>
            </a:r>
            <a:endParaRPr lang="ko-KR" altLang="en-US" sz="2800" dirty="0">
              <a:solidFill>
                <a:srgbClr val="996633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위쪽/아래쪽 화살표 14"/>
          <p:cNvSpPr/>
          <p:nvPr/>
        </p:nvSpPr>
        <p:spPr>
          <a:xfrm rot="13425673">
            <a:off x="1866573" y="2638783"/>
            <a:ext cx="598564" cy="1995429"/>
          </a:xfrm>
          <a:prstGeom prst="upDownArrow">
            <a:avLst>
              <a:gd name="adj1" fmla="val 36622"/>
              <a:gd name="adj2" fmla="val 50436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쪽/아래쪽 화살표 9"/>
          <p:cNvSpPr/>
          <p:nvPr/>
        </p:nvSpPr>
        <p:spPr>
          <a:xfrm rot="16200000">
            <a:off x="4406337" y="4940315"/>
            <a:ext cx="598564" cy="1995429"/>
          </a:xfrm>
          <a:prstGeom prst="upDownArrow">
            <a:avLst>
              <a:gd name="adj1" fmla="val 36622"/>
              <a:gd name="adj2" fmla="val 50436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p1.jpg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5576" y="4941168"/>
            <a:ext cx="1584176" cy="1512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KakaoTalk_20180515_21425419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692696"/>
            <a:ext cx="936104" cy="7920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619672" y="83671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작품 구현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602619" cy="3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053747"/>
            <a:ext cx="1601501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67021" y="2924944"/>
            <a:ext cx="216907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4653136"/>
            <a:ext cx="1872208" cy="883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2160" y="3223046"/>
            <a:ext cx="2592288" cy="90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63092" y="4365104"/>
            <a:ext cx="153960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55576" y="2247255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어플리케이션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2247255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인텔 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큐리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개발보드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67944" y="50851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BLE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KakaoTalk_20180515_21425419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692696"/>
            <a:ext cx="936104" cy="7920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619672" y="764704"/>
            <a:ext cx="41044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신발 제작 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단계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: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납땜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602619" cy="3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 descr="p1.jpg"/>
          <p:cNvPicPr>
            <a:picLocks noChangeAspect="1"/>
          </p:cNvPicPr>
          <p:nvPr/>
        </p:nvPicPr>
        <p:blipFill>
          <a:blip r:embed="rId4" cstate="print"/>
          <a:srcRect r="4255"/>
          <a:stretch>
            <a:fillRect/>
          </a:stretch>
        </p:blipFill>
        <p:spPr>
          <a:xfrm>
            <a:off x="2915816" y="2420888"/>
            <a:ext cx="2921943" cy="37444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195736" y="350100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스위치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350100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스위치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501317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스위치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8064" y="501317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스위치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5736" y="292494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  <a:latin typeface="배달의민족 주아" pitchFamily="18" charset="-127"/>
                <a:ea typeface="배달의민족 주아" pitchFamily="18" charset="-127"/>
              </a:rPr>
              <a:t>진동모터</a:t>
            </a:r>
            <a:endParaRPr lang="ko-KR" altLang="en-US" sz="2800" b="1" dirty="0">
              <a:solidFill>
                <a:srgbClr val="0070C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8064" y="292494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  <a:latin typeface="배달의민족 주아" pitchFamily="18" charset="-127"/>
                <a:ea typeface="배달의민족 주아" pitchFamily="18" charset="-127"/>
              </a:rPr>
              <a:t>진동모터</a:t>
            </a:r>
            <a:endParaRPr lang="ko-KR" altLang="en-US" sz="2800" b="1" dirty="0">
              <a:solidFill>
                <a:srgbClr val="0070C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5736" y="544522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  <a:latin typeface="배달의민족 주아" pitchFamily="18" charset="-127"/>
                <a:ea typeface="배달의민족 주아" pitchFamily="18" charset="-127"/>
              </a:rPr>
              <a:t>진동모터</a:t>
            </a:r>
            <a:endParaRPr lang="ko-KR" altLang="en-US" sz="2800" b="1" dirty="0">
              <a:solidFill>
                <a:srgbClr val="0070C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8064" y="544522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  <a:latin typeface="배달의민족 주아" pitchFamily="18" charset="-127"/>
                <a:ea typeface="배달의민족 주아" pitchFamily="18" charset="-127"/>
              </a:rPr>
              <a:t>진동모터</a:t>
            </a:r>
            <a:endParaRPr lang="ko-KR" altLang="en-US" sz="2800" b="1" dirty="0">
              <a:solidFill>
                <a:srgbClr val="0070C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1699</TotalTime>
  <Words>224</Words>
  <Application>Microsoft Office PowerPoint</Application>
  <PresentationFormat>화면 슬라이드 쇼(4:3)</PresentationFormat>
  <Paragraphs>86</Paragraphs>
  <Slides>20</Slides>
  <Notes>1</Notes>
  <HiddenSlides>0</HiddenSlides>
  <MMClips>4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아두이노를 이용한 탭 댄스 신발 Tap Tap 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이수경</dc:creator>
  <cp:lastModifiedBy>이수경</cp:lastModifiedBy>
  <cp:revision>20</cp:revision>
  <dcterms:created xsi:type="dcterms:W3CDTF">2018-05-16T03:20:52Z</dcterms:created>
  <dcterms:modified xsi:type="dcterms:W3CDTF">2018-05-23T05:52:13Z</dcterms:modified>
</cp:coreProperties>
</file>