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64" r:id="rId3"/>
    <p:sldId id="269" r:id="rId4"/>
    <p:sldId id="265" r:id="rId5"/>
    <p:sldId id="268" r:id="rId6"/>
    <p:sldId id="266" r:id="rId7"/>
    <p:sldId id="26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21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4203A-9739-4CE4-918B-69AC2E9DE481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92DE8-D44F-487D-9C58-38A9892AD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1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http://www.liketap.com/liketap-php/liketap/board.php?board=gua3&amp;page=1&amp;call=tmob&amp;chType_index=def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0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01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https://patents.google.com/patent/KR101283464B1/ko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5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5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5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7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8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5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8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0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5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4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3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1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AEC9-893F-46E6-BED0-5CABA1747CB7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0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707904" y="458112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201501465 </a:t>
            </a:r>
            <a:r>
              <a:rPr lang="ko-KR" altLang="en-US" dirty="0" smtClean="0"/>
              <a:t>이수경</a:t>
            </a:r>
            <a:endParaRPr lang="en-US" altLang="ko-KR" dirty="0" smtClean="0"/>
          </a:p>
          <a:p>
            <a:r>
              <a:rPr lang="en-US" altLang="ko-KR" dirty="0" smtClean="0"/>
              <a:t>201501472 </a:t>
            </a:r>
            <a:r>
              <a:rPr lang="ko-KR" altLang="en-US" dirty="0" smtClean="0"/>
              <a:t>이지은</a:t>
            </a:r>
            <a:endParaRPr lang="en-US" altLang="ko-KR" dirty="0" smtClean="0"/>
          </a:p>
          <a:p>
            <a:r>
              <a:rPr lang="en-US" altLang="ko-KR" dirty="0" smtClean="0"/>
              <a:t>201501498 </a:t>
            </a:r>
            <a:r>
              <a:rPr lang="ko-KR" altLang="en-US" dirty="0" err="1" smtClean="0"/>
              <a:t>황은빈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팔자걸음 교정 신발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스마트 </a:t>
            </a:r>
            <a:r>
              <a:rPr lang="ko-KR" altLang="en-US" sz="2800" dirty="0" err="1" smtClean="0"/>
              <a:t>핏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전자식 가열 맞춤형 </a:t>
            </a:r>
            <a:r>
              <a:rPr lang="ko-KR" altLang="en-US" sz="2800" dirty="0" err="1" smtClean="0"/>
              <a:t>깔창</a:t>
            </a:r>
            <a:endParaRPr lang="en-US" altLang="ko-K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27" y="2613607"/>
            <a:ext cx="3609469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28624"/>
            <a:ext cx="3600400" cy="305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2" t="50000" r="28651" b="26451"/>
          <a:stretch/>
        </p:blipFill>
        <p:spPr bwMode="auto">
          <a:xfrm>
            <a:off x="1014059" y="4077072"/>
            <a:ext cx="322360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1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독거 노인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- </a:t>
            </a:r>
            <a:r>
              <a:rPr lang="ko-KR" altLang="en-US" sz="2800" dirty="0" smtClean="0"/>
              <a:t>이미 시스템이 많이 </a:t>
            </a:r>
            <a:r>
              <a:rPr lang="ko-KR" altLang="en-US" sz="2800" dirty="0" smtClean="0"/>
              <a:t>있음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신발이 아닌 것으로 측정하는 것이 더 효율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9834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42738"/>
            <a:ext cx="4567798" cy="268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탭댄스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- </a:t>
            </a:r>
            <a:r>
              <a:rPr lang="ko-KR" altLang="en-US" sz="2800" dirty="0" err="1" smtClean="0"/>
              <a:t>탭댄스의</a:t>
            </a:r>
            <a:r>
              <a:rPr lang="ko-KR" altLang="en-US" sz="2800" dirty="0" smtClean="0"/>
              <a:t> 기본기 및 동작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- </a:t>
            </a:r>
            <a:r>
              <a:rPr lang="ko-KR" altLang="en-US" sz="2800" dirty="0" smtClean="0"/>
              <a:t>제대로 추고 있는지 피드백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9156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42738"/>
            <a:ext cx="4567798" cy="268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탭댄스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 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동영상을 보고 따라 한다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- </a:t>
            </a:r>
            <a:r>
              <a:rPr lang="ko-KR" altLang="en-US" sz="2800" dirty="0" err="1" smtClean="0"/>
              <a:t>따라하는</a:t>
            </a:r>
            <a:r>
              <a:rPr lang="ko-KR" altLang="en-US" sz="2800" dirty="0" smtClean="0"/>
              <a:t> 과정에서 틀린다면 진동 및 </a:t>
            </a:r>
            <a:r>
              <a:rPr lang="ko-KR" altLang="en-US" sz="2800" dirty="0" err="1" smtClean="0"/>
              <a:t>앱에서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/>
              <a:t> </a:t>
            </a:r>
            <a:r>
              <a:rPr lang="ko-KR" altLang="en-US" sz="2800" dirty="0" smtClean="0"/>
              <a:t>  알림을 주어 피드백 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7567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921" y="116632"/>
            <a:ext cx="4957585" cy="427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탭댄스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800" dirty="0" smtClean="0"/>
              <a:t>- </a:t>
            </a:r>
            <a:r>
              <a:rPr lang="ko-KR" altLang="en-US" sz="2800" dirty="0" smtClean="0"/>
              <a:t>동작 인식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압력 센서</a:t>
            </a:r>
            <a:r>
              <a:rPr lang="en-US" altLang="ko-KR" sz="2800" dirty="0" smtClean="0"/>
              <a:t>(</a:t>
            </a:r>
            <a:r>
              <a:rPr lang="en-US" altLang="ko-KR" sz="2000" dirty="0" smtClean="0"/>
              <a:t>FSR</a:t>
            </a:r>
            <a:r>
              <a:rPr lang="en-US" altLang="ko-KR" sz="2800" dirty="0" smtClean="0"/>
              <a:t>) +</a:t>
            </a:r>
          </a:p>
          <a:p>
            <a:pPr marL="0" indent="0">
              <a:buNone/>
            </a:pPr>
            <a:r>
              <a:rPr lang="ko-KR" altLang="en-US" sz="2800" dirty="0" smtClean="0"/>
              <a:t>고도 센서 </a:t>
            </a:r>
            <a:r>
              <a:rPr lang="en-US" altLang="ko-KR" sz="2800" dirty="0" smtClean="0"/>
              <a:t>+</a:t>
            </a:r>
          </a:p>
          <a:p>
            <a:pPr marL="0" indent="0">
              <a:buNone/>
            </a:pPr>
            <a:r>
              <a:rPr lang="en-US" altLang="ko-KR" sz="2800" dirty="0" smtClean="0"/>
              <a:t>3</a:t>
            </a:r>
            <a:r>
              <a:rPr lang="ko-KR" altLang="en-US" sz="2800" dirty="0" smtClean="0"/>
              <a:t>축 가속도 센서 </a:t>
            </a:r>
            <a:r>
              <a:rPr lang="en-US" altLang="ko-KR" sz="2800" dirty="0" smtClean="0"/>
              <a:t>( </a:t>
            </a:r>
            <a:r>
              <a:rPr lang="ko-KR" altLang="en-US" sz="2000" dirty="0" err="1" smtClean="0"/>
              <a:t>자이로</a:t>
            </a:r>
            <a:r>
              <a:rPr lang="ko-KR" altLang="en-US" sz="2000" dirty="0" smtClean="0"/>
              <a:t> 센서 </a:t>
            </a:r>
            <a:r>
              <a:rPr lang="en-US" altLang="ko-KR" sz="2800" dirty="0" smtClean="0"/>
              <a:t>)</a:t>
            </a:r>
          </a:p>
          <a:p>
            <a:pPr>
              <a:buFont typeface="Symbol"/>
              <a:buChar char="Þ"/>
            </a:pPr>
            <a:endParaRPr lang="en-US" altLang="ko-KR" sz="2800" dirty="0" smtClean="0"/>
          </a:p>
          <a:p>
            <a:pPr>
              <a:buFont typeface="Symbol"/>
              <a:buChar char="Þ"/>
            </a:pPr>
            <a:r>
              <a:rPr lang="ko-KR" altLang="en-US" sz="2800" dirty="0" smtClean="0"/>
              <a:t>신발 착용자의 몸의 중심</a:t>
            </a:r>
            <a:r>
              <a:rPr lang="en-US" altLang="ko-KR" sz="2800" dirty="0" smtClean="0"/>
              <a:t>,</a:t>
            </a:r>
          </a:p>
          <a:p>
            <a:pPr marL="0" indent="0">
              <a:buNone/>
            </a:pPr>
            <a:r>
              <a:rPr lang="en-US" altLang="ko-KR" sz="2800" dirty="0" smtClean="0"/>
              <a:t>   3</a:t>
            </a:r>
            <a:r>
              <a:rPr lang="ko-KR" altLang="en-US" sz="2800" dirty="0" smtClean="0"/>
              <a:t>차원상의 위치 및 발의 움직임을 감지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41264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탭댄스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- </a:t>
            </a:r>
            <a:r>
              <a:rPr lang="ko-KR" altLang="en-US" sz="2800" dirty="0" smtClean="0"/>
              <a:t>동작 인식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압력센서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발 압력 측정 </a:t>
            </a: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고도센서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발 움직임의 위치 이동에 따라 달라지는 고도 측정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3</a:t>
            </a:r>
            <a:r>
              <a:rPr lang="ko-KR" altLang="en-US" sz="2000" dirty="0" smtClean="0"/>
              <a:t>축 가속도 센서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발의 이동하는 가속도 측정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자이로</a:t>
            </a:r>
            <a:r>
              <a:rPr lang="ko-KR" altLang="en-US" sz="2000" dirty="0" smtClean="0"/>
              <a:t> 센서를 동시에 사용하면 보다 정확하게 측정 가능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800" dirty="0" smtClean="0"/>
              <a:t>=&gt; </a:t>
            </a:r>
            <a:r>
              <a:rPr lang="ko-KR" altLang="en-US" sz="2800" dirty="0" err="1" smtClean="0"/>
              <a:t>탭댄스의</a:t>
            </a:r>
            <a:r>
              <a:rPr lang="ko-KR" altLang="en-US" sz="2800" dirty="0" smtClean="0"/>
              <a:t> 자세 및 발 동작 피드백 가능 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6701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158</Words>
  <Application>Microsoft Office PowerPoint</Application>
  <PresentationFormat>화면 슬라이드 쇼(4:3)</PresentationFormat>
  <Paragraphs>49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캡스톤 디자인</vt:lpstr>
      <vt:lpstr>팔자걸음 교정 신발 </vt:lpstr>
      <vt:lpstr>독거 노인 </vt:lpstr>
      <vt:lpstr>탭댄스 </vt:lpstr>
      <vt:lpstr>탭댄스</vt:lpstr>
      <vt:lpstr>탭댄스 </vt:lpstr>
      <vt:lpstr>탭댄스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Windows 사용자</dc:creator>
  <cp:lastModifiedBy>Windows 사용자</cp:lastModifiedBy>
  <cp:revision>28</cp:revision>
  <dcterms:created xsi:type="dcterms:W3CDTF">2017-09-26T13:30:03Z</dcterms:created>
  <dcterms:modified xsi:type="dcterms:W3CDTF">2017-11-01T16:40:48Z</dcterms:modified>
</cp:coreProperties>
</file>