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61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203A-9739-4CE4-918B-69AC2E9DE481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92DE8-D44F-487D-9C58-38A9892AD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1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1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7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2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3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1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AEC9-893F-46E6-BED0-5CABA1747CB7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707904" y="458112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 </a:t>
            </a:r>
            <a:r>
              <a:rPr lang="ko-KR" altLang="en-US" dirty="0" err="1" smtClean="0"/>
              <a:t>황은빈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58825"/>
            <a:ext cx="8001000" cy="533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5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262063"/>
            <a:ext cx="80200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8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215900"/>
            <a:ext cx="8005763" cy="642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0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757363"/>
            <a:ext cx="80486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6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4775"/>
            <a:ext cx="800100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1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"/>
            <a:ext cx="7403479" cy="688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3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87313"/>
            <a:ext cx="7729537" cy="668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5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90538"/>
            <a:ext cx="7681913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5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552450"/>
            <a:ext cx="7720013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8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652588"/>
            <a:ext cx="7700963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3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 smtClean="0"/>
              <a:t>유스케이스</a:t>
            </a:r>
            <a:r>
              <a:rPr lang="ko-KR" altLang="en-US" sz="2800" dirty="0" smtClean="0"/>
              <a:t> 다이어그램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사용자</a:t>
            </a:r>
            <a:endParaRPr lang="ko-KR" alt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7129520" descr="EMB0000231c66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73717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 smtClean="0"/>
              <a:t>유스케이스</a:t>
            </a:r>
            <a:r>
              <a:rPr lang="ko-KR" altLang="en-US" sz="2800" dirty="0" smtClean="0"/>
              <a:t> 다이어그램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서버</a:t>
            </a:r>
            <a:endParaRPr lang="ko-KR" alt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6468648" descr="EMB0000231c66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9" y="980728"/>
            <a:ext cx="8683911" cy="543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842974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1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30325"/>
            <a:ext cx="9144000" cy="402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9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390525"/>
            <a:ext cx="8596313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0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06363"/>
            <a:ext cx="8653463" cy="664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833438"/>
            <a:ext cx="8577263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1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31"/>
            <a:ext cx="7882582" cy="67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4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16</Words>
  <Application>Microsoft Office PowerPoint</Application>
  <PresentationFormat>화면 슬라이드 쇼(4:3)</PresentationFormat>
  <Paragraphs>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캡스톤 디자인</vt:lpstr>
      <vt:lpstr>유스케이스 다이어그램 - 사용자</vt:lpstr>
      <vt:lpstr>유스케이스 다이어그램 - 서버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Windows 사용자</dc:creator>
  <cp:lastModifiedBy>Windows 사용자</cp:lastModifiedBy>
  <cp:revision>36</cp:revision>
  <dcterms:created xsi:type="dcterms:W3CDTF">2017-09-26T13:30:03Z</dcterms:created>
  <dcterms:modified xsi:type="dcterms:W3CDTF">2017-11-29T13:01:13Z</dcterms:modified>
</cp:coreProperties>
</file>