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50" y="-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203A-9739-4CE4-918B-69AC2E9DE481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92DE8-D44F-487D-9C58-38A9892AD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1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Sol</a:t>
            </a:r>
            <a:r>
              <a:rPr lang="ko-KR" altLang="en-US" dirty="0" smtClean="0"/>
              <a:t>에서 좀더 수정을 하거나 없애거나 </a:t>
            </a:r>
            <a:r>
              <a:rPr lang="ko-KR" altLang="en-US" dirty="0" err="1" smtClean="0"/>
              <a:t>해야할거같음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Feedback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부탁쓰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3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3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3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3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2DE8-D44F-487D-9C58-38A9892AD3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7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8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5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8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5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3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AEC9-893F-46E6-BED0-5CABA1747CB7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1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AEC9-893F-46E6-BED0-5CABA1747CB7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B449-094B-468C-8078-0420DE2F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0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707904" y="458112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201501465 </a:t>
            </a:r>
            <a:r>
              <a:rPr lang="ko-KR" altLang="en-US" dirty="0" smtClean="0"/>
              <a:t>이수경</a:t>
            </a:r>
            <a:endParaRPr lang="en-US" altLang="ko-KR" dirty="0" smtClean="0"/>
          </a:p>
          <a:p>
            <a:r>
              <a:rPr lang="en-US" altLang="ko-KR" dirty="0" smtClean="0"/>
              <a:t>201501472 </a:t>
            </a:r>
            <a:r>
              <a:rPr lang="ko-KR" altLang="en-US" dirty="0" smtClean="0"/>
              <a:t>이지은</a:t>
            </a:r>
            <a:endParaRPr lang="en-US" altLang="ko-KR" dirty="0" smtClean="0"/>
          </a:p>
          <a:p>
            <a:r>
              <a:rPr lang="en-US" altLang="ko-KR" dirty="0" smtClean="0"/>
              <a:t>201501498 </a:t>
            </a:r>
            <a:r>
              <a:rPr lang="ko-KR" altLang="en-US" dirty="0" err="1" smtClean="0"/>
              <a:t>황은빈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지하철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Q1. </a:t>
            </a:r>
            <a:r>
              <a:rPr lang="ko-KR" altLang="en-US" sz="2800" dirty="0" smtClean="0"/>
              <a:t>왜 밀고 들어갈까</a:t>
            </a:r>
            <a:r>
              <a:rPr lang="en-US" altLang="ko-KR" sz="2800" dirty="0" smtClean="0"/>
              <a:t>? </a:t>
            </a:r>
          </a:p>
          <a:p>
            <a:pPr marL="0" indent="0">
              <a:buNone/>
            </a:pPr>
            <a:r>
              <a:rPr lang="en-US" altLang="ko-KR" sz="2800" dirty="0" smtClean="0"/>
              <a:t>Ans. </a:t>
            </a:r>
            <a:r>
              <a:rPr lang="ko-KR" altLang="en-US" sz="2800" dirty="0" smtClean="0"/>
              <a:t>자리에 빨리 앉고 싶어</a:t>
            </a:r>
            <a:r>
              <a:rPr lang="en-US" altLang="ko-KR" sz="2800" dirty="0" smtClean="0"/>
              <a:t>!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 smtClean="0"/>
              <a:t>혹시나 자리가 있을까</a:t>
            </a:r>
            <a:r>
              <a:rPr lang="en-US" altLang="ko-KR" sz="2800" dirty="0" smtClean="0"/>
              <a:t>? 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Sol. </a:t>
            </a:r>
            <a:r>
              <a:rPr lang="ko-KR" altLang="en-US" sz="2800" dirty="0" smtClean="0"/>
              <a:t>자리표시기능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-&gt; </a:t>
            </a:r>
            <a:r>
              <a:rPr lang="ko-KR" altLang="en-US" sz="2800" dirty="0" smtClean="0"/>
              <a:t>만석일 경우는 만석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    -&gt; 5</a:t>
            </a:r>
            <a:r>
              <a:rPr lang="ko-KR" altLang="en-US" sz="2800" dirty="0" smtClean="0"/>
              <a:t>자리 이상 남은 경우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        </a:t>
            </a:r>
            <a:r>
              <a:rPr lang="ko-KR" altLang="en-US" sz="2800" dirty="0" smtClean="0"/>
              <a:t> 몇 좌석 남아있는지 표시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2873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지하철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Q2. </a:t>
            </a:r>
            <a:r>
              <a:rPr lang="ko-KR" altLang="en-US" sz="2800" dirty="0" smtClean="0"/>
              <a:t>지하철문 끼임 사고 줄이고 싶다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2800" dirty="0" smtClean="0"/>
              <a:t>Ans. </a:t>
            </a:r>
            <a:r>
              <a:rPr lang="ko-KR" altLang="en-US" sz="2800" dirty="0" smtClean="0"/>
              <a:t>장애물 감지 센서 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이미 시행 중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 smtClean="0"/>
              <a:t>하지만 사고가 나는 원인</a:t>
            </a:r>
            <a:r>
              <a:rPr lang="en-US" altLang="ko-KR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0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지하철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하지만 사고가 나는 원인</a:t>
            </a:r>
            <a:r>
              <a:rPr lang="en-US" altLang="ko-KR" sz="28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센서는 </a:t>
            </a:r>
            <a:r>
              <a:rPr lang="en-US" altLang="ko-KR" sz="2000" dirty="0" smtClean="0"/>
              <a:t>7.5mm</a:t>
            </a:r>
            <a:r>
              <a:rPr lang="ko-KR" altLang="en-US" sz="2000" dirty="0" smtClean="0"/>
              <a:t>이상 장애물만 인지 가능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-&gt;</a:t>
            </a:r>
            <a:r>
              <a:rPr lang="ko-KR" altLang="en-US" sz="2000" dirty="0" smtClean="0"/>
              <a:t> 사고가 나는 이유는 사람이 아닌 가지고 있는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 소지품에 의해서 끼임이 발생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6348413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3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지하철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597" y="1379909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하지만 사고가 나는 원인</a:t>
            </a:r>
            <a:r>
              <a:rPr lang="en-US" altLang="ko-KR" sz="28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안전문 센서의 경우는 작동시간이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초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-&gt; 3</a:t>
            </a:r>
            <a:r>
              <a:rPr lang="ko-KR" altLang="en-US" sz="2000" dirty="0" smtClean="0"/>
              <a:t>초 후에 장애물이 끼이면 센서가 작동하지 않아 사고 발생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=&gt;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승객들과 기관사가 주의를 기울이면 해결 가능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7" y="2780928"/>
            <a:ext cx="738494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7" y="5013176"/>
            <a:ext cx="53721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6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팔자걸음 교정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프로스펙스</a:t>
            </a:r>
            <a:r>
              <a:rPr lang="en-US" altLang="ko-KR" dirty="0" smtClean="0"/>
              <a:t>- </a:t>
            </a:r>
            <a:r>
              <a:rPr lang="ko-KR" altLang="en-US" sz="2800" dirty="0" smtClean="0"/>
              <a:t>스마트 </a:t>
            </a:r>
            <a:r>
              <a:rPr lang="ko-KR" altLang="en-US" sz="2800" dirty="0" err="1" smtClean="0"/>
              <a:t>워킹화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이미 만든 회사가 있으므로 기술적으로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가능할 것으로 예측 </a:t>
            </a:r>
            <a:r>
              <a:rPr lang="en-US" altLang="ko-KR" sz="2800" dirty="0" smtClean="0"/>
              <a:t>-&gt; </a:t>
            </a:r>
            <a:r>
              <a:rPr lang="ko-KR" altLang="en-US" sz="2800" dirty="0" smtClean="0"/>
              <a:t>하지만 이미 완벽한 제품</a:t>
            </a:r>
            <a:endParaRPr lang="en-US" altLang="ko-KR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9" y="2276871"/>
            <a:ext cx="5048250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92695"/>
            <a:ext cx="284786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2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졸음운전 방지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Q. </a:t>
            </a:r>
            <a:r>
              <a:rPr lang="ko-KR" altLang="en-US" sz="2800" dirty="0" smtClean="0"/>
              <a:t>졸음운전으로 인한 사고를 줄일 수 없을까</a:t>
            </a:r>
            <a:r>
              <a:rPr lang="en-US" altLang="ko-KR" sz="2800" dirty="0" smtClean="0"/>
              <a:t>?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9040"/>
            <a:ext cx="4623129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4265426" cy="201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7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졸음운전 방지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Q. </a:t>
            </a:r>
            <a:r>
              <a:rPr lang="ko-KR" altLang="en-US" sz="2800" dirty="0"/>
              <a:t>졸음운전으로 인한 사고를 줄일 수 없을까</a:t>
            </a:r>
            <a:r>
              <a:rPr lang="en-US" altLang="ko-KR" sz="2800" dirty="0"/>
              <a:t>?</a:t>
            </a:r>
          </a:p>
          <a:p>
            <a:pPr marL="0" indent="0">
              <a:buNone/>
            </a:pPr>
            <a:r>
              <a:rPr lang="en-US" altLang="ko-KR" sz="2800" dirty="0" smtClean="0"/>
              <a:t> </a:t>
            </a:r>
          </a:p>
          <a:p>
            <a:pPr marL="0" indent="0">
              <a:buNone/>
            </a:pPr>
            <a:r>
              <a:rPr lang="en-US" altLang="ko-KR" sz="2800" dirty="0" smtClean="0"/>
              <a:t>Sol. </a:t>
            </a:r>
            <a:r>
              <a:rPr lang="ko-KR" altLang="en-US" sz="2800" dirty="0" smtClean="0"/>
              <a:t>운전자의 눈을 인식하여 졸고 있는지 감지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  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67544" y="3901209"/>
            <a:ext cx="1391906" cy="1688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</a:t>
            </a:r>
            <a:r>
              <a:rPr lang="ko-KR" altLang="en-US" dirty="0"/>
              <a:t>전</a:t>
            </a:r>
            <a:r>
              <a:rPr lang="ko-KR" altLang="en-US" dirty="0" smtClean="0"/>
              <a:t>자 눈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인식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27784" y="3935388"/>
            <a:ext cx="1224136" cy="1688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감은 눈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인식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58554" y="3900826"/>
            <a:ext cx="1224136" cy="1688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초 이상 지속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60232" y="3901209"/>
            <a:ext cx="2016224" cy="1688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경고음 발생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ko-KR" altLang="en-US" dirty="0" smtClean="0"/>
              <a:t>대화 걸기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2051720" y="4581128"/>
            <a:ext cx="360040" cy="198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067944" y="4581128"/>
            <a:ext cx="360040" cy="198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156176" y="4581127"/>
            <a:ext cx="360040" cy="198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  인식 방법 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얼굴인식 알고리즘 </a:t>
            </a:r>
            <a:r>
              <a:rPr lang="en-US" altLang="ko-KR" sz="2800" dirty="0" err="1" smtClean="0"/>
              <a:t>OpenCV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-&gt; </a:t>
            </a:r>
            <a:r>
              <a:rPr lang="ko-KR" altLang="en-US" sz="2800" dirty="0" smtClean="0"/>
              <a:t>얼굴 중 눈을 집중 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-&gt; </a:t>
            </a:r>
            <a:r>
              <a:rPr lang="ko-KR" altLang="en-US" sz="2800" dirty="0" smtClean="0"/>
              <a:t>눈이 감겼는지 인식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졸음운전 방지 시스템</a:t>
            </a:r>
          </a:p>
        </p:txBody>
      </p:sp>
    </p:spTree>
    <p:extLst>
      <p:ext uri="{BB962C8B-B14F-4D97-AF65-F5344CB8AC3E}">
        <p14:creationId xmlns:p14="http://schemas.microsoft.com/office/powerpoint/2010/main" val="4661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207</Words>
  <Application>Microsoft Office PowerPoint</Application>
  <PresentationFormat>화면 슬라이드 쇼(4:3)</PresentationFormat>
  <Paragraphs>84</Paragraphs>
  <Slides>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캡스톤 디자인</vt:lpstr>
      <vt:lpstr>지하철</vt:lpstr>
      <vt:lpstr>지하철</vt:lpstr>
      <vt:lpstr>지하철</vt:lpstr>
      <vt:lpstr>지하철</vt:lpstr>
      <vt:lpstr>팔자걸음 교정</vt:lpstr>
      <vt:lpstr>졸음운전 방지 시스템</vt:lpstr>
      <vt:lpstr>졸음운전 방지 시스템</vt:lpstr>
      <vt:lpstr>졸음운전 방지 시스템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Windows 사용자</dc:creator>
  <cp:lastModifiedBy>Windows 사용자</cp:lastModifiedBy>
  <cp:revision>16</cp:revision>
  <dcterms:created xsi:type="dcterms:W3CDTF">2017-09-26T13:30:03Z</dcterms:created>
  <dcterms:modified xsi:type="dcterms:W3CDTF">2017-09-27T15:02:41Z</dcterms:modified>
</cp:coreProperties>
</file>