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3701-669E-476A-96F1-97160455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3A84B-AB55-4A45-B380-0CCAE330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B0474-4244-4048-A019-76ACE05F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87B18-F54F-4B17-91D3-2B2E70D4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7356-56C6-4C6D-A14D-1612A022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6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17073-FDB2-4080-8644-ED003A8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B8093-8FF6-4FC7-8A23-6BFA529C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84753-6000-4682-B317-EB273126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DF77-663B-4BBD-AD6E-9D0CEB78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859D2-83E6-4667-A11E-A495761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DC1EF-FBEE-4EA5-A361-58E4B68E6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62CA2-9BBD-4821-ACB3-44FA5554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A58B6-7EAA-4D07-AEDD-0E3835C1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F2FB7-771B-4365-8D0A-01454447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51561-692D-4D8A-8761-49E74B40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28BB-4C85-4D15-8629-FE388E9C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6A28F-4C8D-4145-AD77-9D9383AB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F0D1C-086E-4441-B5B1-5E7D3866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9023E-63CD-4419-A814-479D3FD1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447E3-C7D9-4BA5-9066-E3E4A7C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2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E0CA2-1547-43D0-AF00-640CC1AE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AA24C-3C09-4BFD-A2A1-8BF9D41B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E7457-521F-4EEA-8813-55FBC34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8042-2126-42B7-A8FD-03876CB7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56926-6CA9-4D79-9081-1F56E173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5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30983-0A4C-42C1-A813-DDBBCFE6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D6B77-30D4-461B-966F-4D3E30FBB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C8686-4A8C-4258-AB4B-2232B38A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02D0F-BBFD-48F4-B923-3C5EE902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6C16-80E0-4349-9677-53C916F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DDA5C-9EFB-49E2-B8C7-595DC6E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8F88-D734-48AC-B839-8CBEFCEF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19804-2B96-4C01-B7AA-57253959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C8FAC-922C-48F0-AD62-B22414BA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DFB02-C825-4134-B4AB-3A385DF4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6CA3D-BA70-418C-87D9-50F75299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76A49F-019A-4A86-958C-BFB70884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9B9F95-683F-4516-A49D-39C097BA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44234-A4C7-40EE-A05F-D8B1C077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4483-D749-4E46-B688-64656E28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6B5D1-CF6D-44DD-9C16-1636AAD1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821E2-457D-43A4-BE79-5B4E382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A672C-4DDC-4F33-B755-13E267EE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31069E-B23C-45F6-8B8B-1D552461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F48258-1907-4931-8AC8-B9037259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6ABA8-A607-4D81-958A-3419D0AC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3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12DF8-D6B5-4A81-9D41-59949FF0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921BA-23A4-4064-8CCA-594E6EC6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A6CF4-E29A-4E27-AC69-E320F689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9A6DA-3A3F-46B9-90C3-0B674710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E379-E512-480A-9D6A-8B0C5009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5423A-C799-4197-8E30-C5C0D408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BF5E-3184-4EC1-9BFE-8ABF1016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FBD5C-529F-4002-B7A1-B1E95F4ED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7B765-2247-4D03-91B4-627A95A3E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EBE60-5EA9-4EC0-A56D-9BB872B2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1EE83-C754-40F0-9A4C-34898A4C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2092D-9CD5-474D-9EF4-4B47EAF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DC4F5-A1FD-4AB8-851E-84D3F9F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2A146-2C6F-4C41-835D-27570D3F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C9A2C-46BB-46FF-8062-F38B5FA40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B730-DF94-4469-B577-B680CF244C88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AAF1C-8334-4826-9E8B-03BBB0893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5669A-D80A-4328-9827-6BA813AFA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C2AC-624D-40F6-807A-C8C9048B4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VdHAJ8J2dE" TargetMode="External"/><Relationship Id="rId2" Type="http://schemas.openxmlformats.org/officeDocument/2006/relationships/hyperlink" Target="https://youtu.be/Ug8AIysgX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wN9xaldhD1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D00B7-67BD-4F31-BCB6-C659C170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963"/>
            <a:ext cx="9144000" cy="2387600"/>
          </a:xfrm>
        </p:spPr>
        <p:txBody>
          <a:bodyPr/>
          <a:lstStyle/>
          <a:p>
            <a:r>
              <a:rPr lang="ko-KR" altLang="en-US" dirty="0"/>
              <a:t>진행사항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E86C5-4717-4B0F-810F-E442992C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944"/>
            <a:ext cx="9144000" cy="1156855"/>
          </a:xfrm>
        </p:spPr>
        <p:txBody>
          <a:bodyPr/>
          <a:lstStyle/>
          <a:p>
            <a:r>
              <a:rPr lang="ko-KR" altLang="en-US" dirty="0" err="1"/>
              <a:t>빅피처</a:t>
            </a:r>
            <a:endParaRPr lang="en-US" altLang="ko-KR" dirty="0"/>
          </a:p>
          <a:p>
            <a:r>
              <a:rPr lang="ko-KR" altLang="en-US" dirty="0"/>
              <a:t>이수경</a:t>
            </a:r>
            <a:r>
              <a:rPr lang="en-US" altLang="ko-KR" dirty="0"/>
              <a:t>, </a:t>
            </a:r>
            <a:r>
              <a:rPr lang="ko-KR" altLang="en-US" dirty="0"/>
              <a:t>이지은</a:t>
            </a:r>
            <a:r>
              <a:rPr lang="en-US" altLang="ko-KR" dirty="0"/>
              <a:t>, </a:t>
            </a:r>
            <a:r>
              <a:rPr lang="ko-KR" altLang="en-US" dirty="0"/>
              <a:t>황은빈</a:t>
            </a:r>
          </a:p>
        </p:txBody>
      </p:sp>
    </p:spTree>
    <p:extLst>
      <p:ext uri="{BB962C8B-B14F-4D97-AF65-F5344CB8AC3E}">
        <p14:creationId xmlns:p14="http://schemas.microsoft.com/office/powerpoint/2010/main" val="142310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DD48-22FE-46B8-9FC1-4C3F5EF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분석서</a:t>
            </a:r>
            <a:r>
              <a:rPr lang="en-US" altLang="ko-KR" dirty="0"/>
              <a:t>-</a:t>
            </a:r>
            <a:r>
              <a:rPr lang="ko-KR" altLang="en-US" dirty="0"/>
              <a:t>구조 설명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1A69B1-A36A-4B10-9C8B-A517C7E79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11" y="1690688"/>
            <a:ext cx="9998778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FECD-AEE6-4852-B358-6EAB28A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86129-F534-426D-BC4F-74B41EF0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https://youtu.be/Ug8AIysgXB8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https://youtu.be/YVdHAJ8J2dE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https://youtu.be/wN9xaldhD1c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60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DD8E2-21C1-4BD1-8129-EA38C2F0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3CBD4E-B961-4AF4-A023-06A41D5CE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1" y="365125"/>
            <a:ext cx="7841674" cy="63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B3C1-C749-4125-80DE-0467BCF8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0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</a:t>
            </a:r>
            <a:r>
              <a:rPr lang="ko-KR" altLang="en-US" sz="2800" dirty="0"/>
              <a:t> </a:t>
            </a:r>
            <a:r>
              <a:rPr lang="en-US" altLang="ko-KR" sz="2800" dirty="0"/>
              <a:t>Case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춤 동작 연습 수정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2607512-64D9-48A1-82F4-B1FED9F3B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700" y="1052945"/>
            <a:ext cx="10076600" cy="47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B3C1-C749-4125-80DE-0467BCF8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0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</a:t>
            </a:r>
            <a:r>
              <a:rPr lang="ko-KR" altLang="en-US" sz="2800" dirty="0"/>
              <a:t> </a:t>
            </a:r>
            <a:r>
              <a:rPr lang="en-US" altLang="ko-KR" sz="2800" dirty="0"/>
              <a:t>Case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춤 동작 연습 수정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A3F095-7F64-4AA2-A3DF-30508CF23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1002025"/>
            <a:ext cx="10113818" cy="56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6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A795F-3262-4938-AF15-6C9AF36A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Case-</a:t>
            </a:r>
            <a:r>
              <a:rPr lang="ko-KR" altLang="en-US" sz="2800" dirty="0"/>
              <a:t>춤 연습 결과 확인 수정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937E03A-C22C-4590-8511-3DE17905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70B21E-C83A-4B79-8787-04B9441A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98" y="1166210"/>
            <a:ext cx="8902648" cy="51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9E20-542B-4FF8-AEE4-17E5718E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071116-A3CA-414C-B773-DC9C8A9D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712" y="1286668"/>
            <a:ext cx="10136576" cy="42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3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30BD-5CC9-4000-AF94-FA3B1729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Test Case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17B2CD-77DF-446E-BBF1-5D139922E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93" y="1227284"/>
            <a:ext cx="8457460" cy="51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30BD-5CC9-4000-AF94-FA3B1729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Test Case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CAE959-5EFE-45A7-94B0-E0259AEF4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211" y="1238665"/>
            <a:ext cx="8545577" cy="54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30BD-5CC9-4000-AF94-FA3B1729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Test Case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F047AE-1183-4D9D-A966-28602CA9E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055" y="1228541"/>
            <a:ext cx="8201890" cy="55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51677-3F07-4E84-87BF-D7FEA41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분석서</a:t>
            </a:r>
            <a:r>
              <a:rPr lang="en-US" altLang="ko-KR" dirty="0"/>
              <a:t>-</a:t>
            </a:r>
            <a:r>
              <a:rPr lang="ko-KR" altLang="en-US" dirty="0"/>
              <a:t>도면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FE5452-0A1F-4E0B-BDF8-ACA9697A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967706"/>
            <a:ext cx="5486400" cy="3952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DDACB-1088-43CE-828C-5737D7C3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34" y="815975"/>
            <a:ext cx="5486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67</Words>
  <Application>Microsoft Office PowerPoint</Application>
  <PresentationFormat>와이드스크린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진행사항 발표</vt:lpstr>
      <vt:lpstr>Use Case – 춤 동작 연습 수정</vt:lpstr>
      <vt:lpstr>Use Case – 춤 동작 연습 수정</vt:lpstr>
      <vt:lpstr>Use Case-춤 연습 결과 확인 수정</vt:lpstr>
      <vt:lpstr>PowerPoint 프레젠테이션</vt:lpstr>
      <vt:lpstr>Test Case</vt:lpstr>
      <vt:lpstr>Test Case</vt:lpstr>
      <vt:lpstr>Test Case</vt:lpstr>
      <vt:lpstr>하드웨어 분석서-도면 </vt:lpstr>
      <vt:lpstr>하드웨어 분석서-구조 설명</vt:lpstr>
      <vt:lpstr>HW 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진행사항 발표</dc:title>
  <dc:creator>황은빈</dc:creator>
  <cp:lastModifiedBy>황은빈</cp:lastModifiedBy>
  <cp:revision>10</cp:revision>
  <dcterms:created xsi:type="dcterms:W3CDTF">2017-12-12T02:16:37Z</dcterms:created>
  <dcterms:modified xsi:type="dcterms:W3CDTF">2017-12-12T03:56:40Z</dcterms:modified>
</cp:coreProperties>
</file>