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77177" autoAdjust="0"/>
  </p:normalViewPr>
  <p:slideViewPr>
    <p:cSldViewPr>
      <p:cViewPr varScale="1">
        <p:scale>
          <a:sx n="51" d="100"/>
          <a:sy n="51" d="100"/>
        </p:scale>
        <p:origin x="-6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A7652-0AF2-4FE3-8EC9-EE998D4AEF96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90CF1-EB25-45AC-A4B0-D3B2508C86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90CF1-EB25-45AC-A4B0-D3B2508C86C9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E9447-D06B-49BF-BDD7-CA70F40E335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DDBD8-EF10-437A-AAEF-9061B54AC7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E9447-D06B-49BF-BDD7-CA70F40E335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DDBD8-EF10-437A-AAEF-9061B54AC7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E9447-D06B-49BF-BDD7-CA70F40E335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DDBD8-EF10-437A-AAEF-9061B54AC7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E9447-D06B-49BF-BDD7-CA70F40E335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DDBD8-EF10-437A-AAEF-9061B54AC7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E9447-D06B-49BF-BDD7-CA70F40E335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DDBD8-EF10-437A-AAEF-9061B54AC7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E9447-D06B-49BF-BDD7-CA70F40E335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DDBD8-EF10-437A-AAEF-9061B54AC7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E9447-D06B-49BF-BDD7-CA70F40E335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DDBD8-EF10-437A-AAEF-9061B54AC7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E9447-D06B-49BF-BDD7-CA70F40E335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DDBD8-EF10-437A-AAEF-9061B54AC7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E9447-D06B-49BF-BDD7-CA70F40E335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DDBD8-EF10-437A-AAEF-9061B54AC7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E9447-D06B-49BF-BDD7-CA70F40E335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DDBD8-EF10-437A-AAEF-9061B54AC7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E9447-D06B-49BF-BDD7-CA70F40E335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DDBD8-EF10-437A-AAEF-9061B54AC7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F8E9447-D06B-49BF-BDD7-CA70F40E335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C5DDBD8-EF10-437A-AAEF-9061B54AC7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692696"/>
            <a:ext cx="7406640" cy="1472184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아이디어 발표</a:t>
            </a:r>
            <a:r>
              <a:rPr lang="en-US" altLang="ko-KR" sz="4000" dirty="0" smtClean="0"/>
              <a:t>(09/14)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64088" y="4725144"/>
            <a:ext cx="2923416" cy="14349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201501465 </a:t>
            </a:r>
            <a:r>
              <a:rPr lang="ko-KR" altLang="en-US" dirty="0" smtClean="0"/>
              <a:t>이수경</a:t>
            </a:r>
            <a:endParaRPr lang="en-US" altLang="ko-KR" dirty="0" smtClean="0"/>
          </a:p>
          <a:p>
            <a:r>
              <a:rPr lang="en-US" altLang="ko-KR" dirty="0" smtClean="0"/>
              <a:t>201501472 </a:t>
            </a:r>
            <a:r>
              <a:rPr lang="ko-KR" altLang="en-US" dirty="0" smtClean="0"/>
              <a:t>이지은</a:t>
            </a:r>
            <a:endParaRPr lang="en-US" altLang="ko-KR" dirty="0" smtClean="0"/>
          </a:p>
          <a:p>
            <a:r>
              <a:rPr lang="en-US" altLang="ko-KR" dirty="0" smtClean="0"/>
              <a:t>201501498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황은</a:t>
            </a:r>
            <a:r>
              <a:rPr lang="ko-KR" altLang="en-US" dirty="0" err="1"/>
              <a:t>빈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목차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608" y="1796752"/>
            <a:ext cx="7498080" cy="4800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해결방</a:t>
            </a:r>
            <a:r>
              <a:rPr lang="ko-KR" altLang="en-US" dirty="0"/>
              <a:t>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문제</a:t>
            </a:r>
            <a:r>
              <a:rPr lang="en-US" altLang="ko-KR" sz="4400" dirty="0" smtClean="0"/>
              <a:t>1. </a:t>
            </a:r>
            <a:r>
              <a:rPr lang="ko-KR" altLang="en-US" sz="4400" dirty="0" smtClean="0"/>
              <a:t>지하철에서 내릴 때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608" y="1735832"/>
            <a:ext cx="7498080" cy="1549152"/>
          </a:xfrm>
        </p:spPr>
        <p:txBody>
          <a:bodyPr/>
          <a:lstStyle/>
          <a:p>
            <a:r>
              <a:rPr lang="ko-KR" altLang="en-US" dirty="0" smtClean="0"/>
              <a:t>탑승하시는 분들이 내리는 승객들을 기다리지 않고 무리하게 탑승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1619672" y="3933056"/>
            <a:ext cx="936104" cy="7920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792" y="4077072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좋은 에티켓 문화를 만들 수 있을까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이수경\Desktop\KakaoTalk_20170914_0747355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484784"/>
            <a:ext cx="4536504" cy="3024336"/>
          </a:xfrm>
          <a:prstGeom prst="rect">
            <a:avLst/>
          </a:prstGeom>
          <a:noFill/>
        </p:spPr>
      </p:pic>
      <p:pic>
        <p:nvPicPr>
          <p:cNvPr id="1027" name="Picture 3" descr="C:\Users\이수경\AppData\Local\Microsoft\Windows\INetCache\IE\7ZFXNR98\person-1417046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9481" y="3212976"/>
            <a:ext cx="1176375" cy="2339752"/>
          </a:xfrm>
          <a:prstGeom prst="rect">
            <a:avLst/>
          </a:prstGeom>
          <a:noFill/>
        </p:spPr>
      </p:pic>
      <p:pic>
        <p:nvPicPr>
          <p:cNvPr id="8" name="Picture 3" descr="C:\Users\이수경\AppData\Local\Microsoft\Windows\INetCache\IE\7ZFXNR98\person-1417046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5905" y="3140968"/>
            <a:ext cx="1176375" cy="2339752"/>
          </a:xfrm>
          <a:prstGeom prst="rect">
            <a:avLst/>
          </a:prstGeom>
          <a:noFill/>
        </p:spPr>
      </p:pic>
      <p:pic>
        <p:nvPicPr>
          <p:cNvPr id="9" name="Picture 3" descr="C:\Users\이수경\AppData\Local\Microsoft\Windows\INetCache\IE\7ZFXNR98\person-1417046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4293096"/>
            <a:ext cx="1176375" cy="233975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-180528" y="0"/>
            <a:ext cx="16561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 descr="C:\Users\이수경\AppData\Local\Microsoft\Windows\INetCache\IE\7ZFXNR98\person-1417046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293096"/>
            <a:ext cx="1176375" cy="233975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9808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해결방안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51720" y="1196752"/>
            <a:ext cx="4824536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웃는 얼굴 2"/>
          <p:cNvSpPr/>
          <p:nvPr/>
        </p:nvSpPr>
        <p:spPr>
          <a:xfrm>
            <a:off x="3059832" y="1340768"/>
            <a:ext cx="1008112" cy="792088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웃는 얼굴 4"/>
          <p:cNvSpPr/>
          <p:nvPr/>
        </p:nvSpPr>
        <p:spPr>
          <a:xfrm>
            <a:off x="4716016" y="1340768"/>
            <a:ext cx="1008112" cy="792088"/>
          </a:xfrm>
          <a:prstGeom prst="smileyFace">
            <a:avLst>
              <a:gd name="adj" fmla="val -465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2852936"/>
            <a:ext cx="4824536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이수경\AppData\Local\Microsoft\Windows\INetCache\IE\SFUBFICI\harmony-1006179_960_720[1].png"/>
          <p:cNvPicPr>
            <a:picLocks noChangeAspect="1" noChangeArrowheads="1"/>
          </p:cNvPicPr>
          <p:nvPr/>
        </p:nvPicPr>
        <p:blipFill>
          <a:blip r:embed="rId2" cstate="print"/>
          <a:srcRect l="37500" r="20000" b="28574"/>
          <a:stretch>
            <a:fillRect/>
          </a:stretch>
        </p:blipFill>
        <p:spPr bwMode="auto">
          <a:xfrm>
            <a:off x="4067944" y="2780928"/>
            <a:ext cx="853997" cy="956827"/>
          </a:xfrm>
          <a:prstGeom prst="rect">
            <a:avLst/>
          </a:prstGeom>
          <a:noFill/>
        </p:spPr>
      </p:pic>
      <p:pic>
        <p:nvPicPr>
          <p:cNvPr id="2053" name="Picture 5" descr="C:\Users\이수경\AppData\Local\Microsoft\Windows\INetCache\IE\SFUBFICI\thumb-30291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996952"/>
            <a:ext cx="792088" cy="799431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051720" y="4509120"/>
            <a:ext cx="4824536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승객이 하차 후 탑승해주세요</a:t>
            </a:r>
            <a:r>
              <a:rPr lang="en-US" altLang="ko-KR" sz="2000" b="1" dirty="0" smtClean="0"/>
              <a:t>^^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-540568" y="0"/>
            <a:ext cx="20162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2. </a:t>
            </a:r>
            <a:r>
              <a:rPr lang="ko-KR" altLang="en-US" dirty="0" smtClean="0"/>
              <a:t>교</a:t>
            </a:r>
            <a:r>
              <a:rPr lang="ko-KR" altLang="en-US" dirty="0"/>
              <a:t>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팔자걸음</a:t>
            </a:r>
            <a:endParaRPr lang="en-US" altLang="ko-KR" dirty="0" smtClean="0"/>
          </a:p>
          <a:p>
            <a:r>
              <a:rPr lang="ko-KR" altLang="en-US" dirty="0" smtClean="0"/>
              <a:t>올바르지 못한 자세</a:t>
            </a:r>
            <a:endParaRPr lang="en-US" altLang="ko-KR" dirty="0" smtClean="0"/>
          </a:p>
          <a:p>
            <a:r>
              <a:rPr lang="ko-KR" altLang="en-US" dirty="0" smtClean="0"/>
              <a:t>젓가락질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1547664" y="4005064"/>
            <a:ext cx="1080120" cy="7920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792" y="414908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더 간편하고 쉽게 개선할 수 있을까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이수경\AppData\Local\Microsoft\Windows\INetCache\IE\XL2NSL70\footprint-311453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510289">
            <a:off x="2620194" y="3279302"/>
            <a:ext cx="1228652" cy="1557103"/>
          </a:xfrm>
          <a:prstGeom prst="rect">
            <a:avLst/>
          </a:prstGeom>
          <a:noFill/>
        </p:spPr>
      </p:pic>
      <p:pic>
        <p:nvPicPr>
          <p:cNvPr id="4" name="Picture 2" descr="C:\Users\이수경\AppData\Local\Microsoft\Windows\INetCache\IE\SEON5202\footprint-48274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123778">
            <a:off x="1403170" y="1779295"/>
            <a:ext cx="1220488" cy="1549826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 rot="2567578">
            <a:off x="1141481" y="2999599"/>
            <a:ext cx="1100398" cy="8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7308395">
            <a:off x="3123058" y="4380927"/>
            <a:ext cx="1100398" cy="8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C:\Users\이수경\AppData\Local\Microsoft\Windows\INetCache\IE\SEON5202\footprint-48274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492896"/>
            <a:ext cx="1474364" cy="1872208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 rot="5400000">
            <a:off x="5503626" y="3577494"/>
            <a:ext cx="1100398" cy="8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1680" y="544522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팔자걸음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08104" y="544522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평균적인 걸음</a:t>
            </a:r>
            <a:endParaRPr lang="ko-KR" altLang="en-US" sz="24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043608" y="332656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해결방안</a:t>
            </a:r>
            <a:endParaRPr kumimoji="0" lang="ko-KR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11156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기울기 측정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r>
              <a:rPr lang="ko-KR" altLang="en-US" dirty="0" smtClean="0"/>
              <a:t>팔자걸음인지 아닌지 확인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699792" y="3212976"/>
            <a:ext cx="3312368" cy="31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 descr="C:\Users\이수경\AppData\Local\Microsoft\Windows\INetCache\IE\XL2NSL70\footprint-311453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510289">
            <a:off x="3620666" y="4048406"/>
            <a:ext cx="1228652" cy="1557103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 rot="836209">
            <a:off x="3706936" y="3844504"/>
            <a:ext cx="1296144" cy="1944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7904" y="3789040"/>
            <a:ext cx="1296144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9005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감사합니다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163</TotalTime>
  <Words>71</Words>
  <Application>Microsoft Office PowerPoint</Application>
  <PresentationFormat>화면 슬라이드 쇼(4:3)</PresentationFormat>
  <Paragraphs>26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태양</vt:lpstr>
      <vt:lpstr>아이디어 발표(09/14)</vt:lpstr>
      <vt:lpstr>목차</vt:lpstr>
      <vt:lpstr>문제1. 지하철에서 내릴 때</vt:lpstr>
      <vt:lpstr>해결방안</vt:lpstr>
      <vt:lpstr>슬라이드 5</vt:lpstr>
      <vt:lpstr>문제2. 교정</vt:lpstr>
      <vt:lpstr>슬라이드 7</vt:lpstr>
      <vt:lpstr>해결방안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아이디어 발표</dc:title>
  <dc:creator>이수경</dc:creator>
  <cp:lastModifiedBy>이수경</cp:lastModifiedBy>
  <cp:revision>5</cp:revision>
  <dcterms:created xsi:type="dcterms:W3CDTF">2017-09-13T22:41:24Z</dcterms:created>
  <dcterms:modified xsi:type="dcterms:W3CDTF">2017-09-14T01:24:58Z</dcterms:modified>
</cp:coreProperties>
</file>