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4" r:id="rId2"/>
    <p:sldId id="382" r:id="rId3"/>
    <p:sldId id="390" r:id="rId4"/>
    <p:sldId id="395" r:id="rId5"/>
    <p:sldId id="396" r:id="rId6"/>
    <p:sldId id="370" r:id="rId7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AFE3"/>
    <a:srgbClr val="FF51B7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96" d="100"/>
          <a:sy n="96" d="100"/>
        </p:scale>
        <p:origin x="4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1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0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6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6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47F99-6ADC-4C80-99B3-D41D132752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13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47F99-6ADC-4C80-99B3-D41D132752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6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0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2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 smtClean="0">
                <a:solidFill>
                  <a:schemeClr val="accent3"/>
                </a:solidFill>
              </a:rPr>
              <a:t>单击输入标题</a:t>
            </a:r>
            <a:endParaRPr lang="en-US" altLang="zh-CN" sz="2100" dirty="0" smtClean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 smtClean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 smtClean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6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3568" y="74575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67AFE3"/>
                </a:solidFill>
              </a:rPr>
              <a:t>无</a:t>
            </a:r>
            <a:r>
              <a:rPr lang="zh-CN" altLang="en-US" sz="7200" b="1" dirty="0" smtClean="0">
                <a:solidFill>
                  <a:srgbClr val="67AFE3"/>
                </a:solidFill>
              </a:rPr>
              <a:t>障碍应用市场</a:t>
            </a:r>
            <a:endParaRPr lang="zh-CN" altLang="en-US" sz="7200" b="1" dirty="0">
              <a:solidFill>
                <a:srgbClr val="67AFE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058" y="3745364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人：余亮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5058" y="41054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部门：技术部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394210"/>
            <a:ext cx="6480720" cy="293157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dirty="0" smtClean="0"/>
              <a:t>2002</a:t>
            </a:r>
            <a:r>
              <a:rPr lang="zh-CN" altLang="en-US" dirty="0" smtClean="0"/>
              <a:t>年世界卫生组织公布</a:t>
            </a:r>
            <a:r>
              <a:rPr lang="zh-CN" altLang="en-US" dirty="0"/>
              <a:t>的</a:t>
            </a:r>
            <a:r>
              <a:rPr lang="zh-CN" altLang="en-US" dirty="0" smtClean="0"/>
              <a:t>统计，</a:t>
            </a:r>
            <a:r>
              <a:rPr lang="zh-CN" altLang="en-US" dirty="0"/>
              <a:t>目前全球共有盲人近</a:t>
            </a:r>
            <a:r>
              <a:rPr lang="en-US" altLang="zh-CN" dirty="0"/>
              <a:t>4500</a:t>
            </a:r>
            <a:r>
              <a:rPr lang="zh-CN" altLang="en-US" dirty="0"/>
              <a:t>万，有各种各样视力毛病的人则多达</a:t>
            </a: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8</a:t>
            </a:r>
            <a:r>
              <a:rPr lang="zh-CN" altLang="en-US" dirty="0"/>
              <a:t>亿</a:t>
            </a:r>
            <a:r>
              <a:rPr lang="zh-CN" altLang="en-US" dirty="0" smtClean="0"/>
              <a:t>，并且全球</a:t>
            </a:r>
            <a:r>
              <a:rPr lang="zh-CN" altLang="en-US" dirty="0"/>
              <a:t>每年有</a:t>
            </a:r>
            <a:r>
              <a:rPr lang="en-US" altLang="zh-CN" dirty="0"/>
              <a:t>700</a:t>
            </a:r>
            <a:r>
              <a:rPr lang="zh-CN" altLang="en-US" dirty="0"/>
              <a:t>万人成为盲人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手机的市场占有率高达</a:t>
            </a:r>
            <a:r>
              <a:rPr lang="en-US" altLang="zh-CN" dirty="0" smtClean="0"/>
              <a:t>84.4%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应用各式各样，并不是所有的应用支持</a:t>
            </a:r>
            <a:r>
              <a:rPr lang="zh-CN" altLang="en-US" dirty="0"/>
              <a:t>无障碍</a:t>
            </a:r>
            <a:r>
              <a:rPr lang="zh-CN" altLang="en-US" dirty="0" smtClean="0"/>
              <a:t>，经常某应用在下载榜单排名很高，盲人却无法正常使用。因此我们团队针对这一群体，打造一款全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平台的应用商店，使盲人群体可以方便的下载使用，分享该应用。</a:t>
            </a:r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935596" y="1001750"/>
            <a:ext cx="7236804" cy="3442208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3648" y="699542"/>
            <a:ext cx="2400540" cy="557194"/>
            <a:chOff x="947324" y="607654"/>
            <a:chExt cx="2400540" cy="557194"/>
          </a:xfrm>
        </p:grpSpPr>
        <p:sp>
          <p:nvSpPr>
            <p:cNvPr id="12" name="圆角矩形 11"/>
            <p:cNvSpPr/>
            <p:nvPr/>
          </p:nvSpPr>
          <p:spPr>
            <a:xfrm>
              <a:off x="947324" y="607654"/>
              <a:ext cx="2400540" cy="55719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625527"/>
              <a:ext cx="2088232" cy="523137"/>
            </a:xfrm>
            <a:prstGeom prst="rect">
              <a:avLst/>
            </a:prstGeom>
            <a:noFill/>
          </p:spPr>
          <p:txBody>
            <a:bodyPr wrap="square" lIns="91361" tIns="45679" rIns="91361" bIns="45679">
              <a:spAutoFit/>
            </a:bodyPr>
            <a:lstStyle/>
            <a:p>
              <a:pPr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PREFACE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/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需求分析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1" name="圆角矩形 3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如何推广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76056" y="2403654"/>
            <a:ext cx="2972164" cy="503773"/>
            <a:chOff x="6339096" y="3296031"/>
            <a:chExt cx="3744415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39096" y="3296031"/>
              <a:ext cx="3744415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盈利模式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下箭头 66"/>
          <p:cNvSpPr/>
          <p:nvPr/>
        </p:nvSpPr>
        <p:spPr>
          <a:xfrm rot="16200000">
            <a:off x="3602551" y="1085329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6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50"/>
                            </p:stCondLst>
                            <p:childTnLst>
                              <p:par>
                                <p:cTn id="4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9" grpId="0" animBg="1"/>
      <p:bldP spid="29" grpId="1" animBg="1"/>
      <p:bldP spid="36" grpId="0" animBg="1"/>
      <p:bldP spid="36" grpId="1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36810" y="1078844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43306" y="918547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盲人常用网站刷帖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六边形 36"/>
          <p:cNvSpPr/>
          <p:nvPr/>
        </p:nvSpPr>
        <p:spPr>
          <a:xfrm>
            <a:off x="893679" y="2160842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如何推广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827598" y="1498411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 flipV="1">
            <a:off x="2084126" y="2671733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</p:cNvCxnSpPr>
          <p:nvPr/>
        </p:nvCxnSpPr>
        <p:spPr>
          <a:xfrm>
            <a:off x="1827598" y="3186956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2350" y="1350595"/>
            <a:ext cx="4537095" cy="2859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在盲人常用的网站，如爱盲之家等，进行刷帖，刷好评论。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36810" y="2252166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2091867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各大应用市场刷评论下载量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32350" y="2541917"/>
            <a:ext cx="4537095" cy="54938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可以在豌豆荚，腾讯应用宝，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360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手机助手，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Google Play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等，各大应用市场水军进行刷评论，刷下载量。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36810" y="3446428"/>
            <a:ext cx="5102700" cy="11415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43306" y="3286130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2350" y="3736179"/>
            <a:ext cx="4537095" cy="78944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在盲人常用的群里，发安装包，然后进行推广，并且提供应用自己的分享功能，让盲人用户可以自己分享朋友圈，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空间，微博等等。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推广</a:t>
            </a:r>
          </a:p>
        </p:txBody>
      </p:sp>
    </p:spTree>
    <p:extLst>
      <p:ext uri="{BB962C8B-B14F-4D97-AF65-F5344CB8AC3E}">
        <p14:creationId xmlns:p14="http://schemas.microsoft.com/office/powerpoint/2010/main" val="14653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48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8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8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48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盈利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000100" y="185737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5655" y="2093583"/>
            <a:ext cx="90868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如何盈利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84992" y="777250"/>
            <a:ext cx="4479052" cy="45168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2679468" y="98133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384992" y="1511644"/>
            <a:ext cx="4479052" cy="45168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384992" y="2246038"/>
            <a:ext cx="4479052" cy="45168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384992" y="2980431"/>
            <a:ext cx="4479052" cy="45168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3504" y="925314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FFFF"/>
                </a:solidFill>
              </a:rPr>
              <a:t>运营</a:t>
            </a:r>
            <a:r>
              <a:rPr lang="zh-CN" altLang="en-US" sz="1200" dirty="0" smtClean="0">
                <a:solidFill>
                  <a:srgbClr val="FFFFFF"/>
                </a:solidFill>
              </a:rPr>
              <a:t>商的流量分成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504" y="1654130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第三方应用的推广收益。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3504" y="2388524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第三方应用的评论维护收益。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3504" y="3122917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植入广告获得收益。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96481" y="3709941"/>
            <a:ext cx="4467563" cy="87803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14993" y="3852427"/>
            <a:ext cx="3758504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FFFF"/>
                </a:solidFill>
              </a:rPr>
              <a:t>如</a:t>
            </a:r>
            <a:r>
              <a:rPr lang="en-US" altLang="zh-CN" sz="1200" dirty="0" smtClean="0">
                <a:solidFill>
                  <a:srgbClr val="FFFFFF"/>
                </a:solidFill>
              </a:rPr>
              <a:t>91</a:t>
            </a:r>
            <a:r>
              <a:rPr lang="zh-CN" altLang="en-US" sz="1200" dirty="0" smtClean="0">
                <a:solidFill>
                  <a:srgbClr val="FFFFFF"/>
                </a:solidFill>
              </a:rPr>
              <a:t>手机助手卖</a:t>
            </a:r>
            <a:r>
              <a:rPr lang="en-US" altLang="zh-CN" sz="1200" dirty="0" smtClean="0">
                <a:solidFill>
                  <a:srgbClr val="FFFFFF"/>
                </a:solidFill>
              </a:rPr>
              <a:t>19</a:t>
            </a:r>
            <a:r>
              <a:rPr lang="zh-CN" altLang="en-US" sz="1200" dirty="0" smtClean="0">
                <a:solidFill>
                  <a:srgbClr val="FFFFFF"/>
                </a:solidFill>
              </a:rPr>
              <a:t>亿美金，豌豆荚</a:t>
            </a:r>
            <a:r>
              <a:rPr lang="en-US" altLang="zh-CN" sz="1200" dirty="0" smtClean="0">
                <a:solidFill>
                  <a:srgbClr val="FFFFFF"/>
                </a:solidFill>
              </a:rPr>
              <a:t>40</a:t>
            </a:r>
            <a:r>
              <a:rPr lang="zh-CN" altLang="en-US" sz="1200" dirty="0" smtClean="0">
                <a:solidFill>
                  <a:srgbClr val="FFFFFF"/>
                </a:solidFill>
              </a:rPr>
              <a:t>亿卖给阿里巴巴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。但他们仅仅是中国市场用户，如果我们将全球盲人用户群接入首个无障碍应用市场。我相信市值一定不低。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7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5576" y="987574"/>
            <a:ext cx="4088280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zh-CN" altLang="en-US" sz="4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5058" y="278777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人：余亮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5058" y="314781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部门：技术部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cover/>
      </p:transition>
    </mc:Choice>
    <mc:Fallback xmlns="">
      <p:transition spd="slow" advTm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339</Words>
  <Application>Microsoft Office PowerPoint</Application>
  <PresentationFormat>全屏显示(16:9)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 Unicode MS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yu liang</cp:lastModifiedBy>
  <cp:revision>191</cp:revision>
  <dcterms:created xsi:type="dcterms:W3CDTF">2014-12-16T06:14:24Z</dcterms:created>
  <dcterms:modified xsi:type="dcterms:W3CDTF">2016-11-17T08:29:08Z</dcterms:modified>
</cp:coreProperties>
</file>