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94" r:id="rId2"/>
    <p:sldId id="382" r:id="rId3"/>
    <p:sldId id="390" r:id="rId4"/>
    <p:sldId id="370" r:id="rId5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7AFE3"/>
    <a:srgbClr val="FF51B7"/>
    <a:srgbClr val="F5F5F5"/>
    <a:srgbClr val="969696"/>
    <a:srgbClr val="C8C8C8"/>
    <a:srgbClr val="0096D5"/>
    <a:srgbClr val="D4D4D4"/>
    <a:srgbClr val="EAEAEA"/>
    <a:srgbClr val="F3F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60"/>
  </p:normalViewPr>
  <p:slideViewPr>
    <p:cSldViewPr>
      <p:cViewPr varScale="1">
        <p:scale>
          <a:sx n="143" d="100"/>
          <a:sy n="143" d="100"/>
        </p:scale>
        <p:origin x="75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7DD0A-9044-4D18-9C18-8B428ED92850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C6817-9CDC-4935-A4AC-27CF72BD8B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13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7C70-E853-4894-BF07-D2F4B19C8F53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47F99-6ADC-4C80-99B3-D41D132752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0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6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6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0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2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0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131840" y="409253"/>
            <a:ext cx="28803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 smtClean="0">
                <a:solidFill>
                  <a:schemeClr val="accent3"/>
                </a:solidFill>
              </a:rPr>
              <a:t>单击输入标题</a:t>
            </a:r>
            <a:endParaRPr lang="en-US" altLang="zh-CN" sz="2100" dirty="0" smtClean="0">
              <a:solidFill>
                <a:schemeClr val="accent3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单击此处添加副标题或详细文本描述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131840" y="458797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n>
                  <a:noFill/>
                </a:ln>
                <a:solidFill>
                  <a:schemeClr val="accent3"/>
                </a:solidFill>
              </a:rPr>
              <a:t>www.</a:t>
            </a:r>
            <a:r>
              <a:rPr lang="zh-CN" altLang="en-US" sz="800" dirty="0" smtClean="0">
                <a:ln>
                  <a:noFill/>
                </a:ln>
                <a:solidFill>
                  <a:schemeClr val="accent3"/>
                </a:solidFill>
              </a:rPr>
              <a:t>企业网站</a:t>
            </a:r>
            <a:r>
              <a:rPr lang="en-US" altLang="zh-CN" sz="800" dirty="0" smtClean="0">
                <a:ln>
                  <a:noFill/>
                </a:ln>
                <a:solidFill>
                  <a:schemeClr val="accent3"/>
                </a:solidFill>
              </a:rPr>
              <a:t>.com</a:t>
            </a:r>
          </a:p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企业名称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宣传口号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企业标题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3419872" y="339502"/>
            <a:ext cx="246466" cy="384285"/>
            <a:chOff x="3579019" y="293633"/>
            <a:chExt cx="361957" cy="564356"/>
          </a:xfrm>
        </p:grpSpPr>
        <p:sp>
          <p:nvSpPr>
            <p:cNvPr id="18" name="任意多边形 17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" fmla="*/ 0 w 145256"/>
                <a:gd name="connsiteY0" fmla="*/ 0 h 235743"/>
                <a:gd name="connsiteX1" fmla="*/ 145256 w 145256"/>
                <a:gd name="connsiteY1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 flipH="1">
            <a:off x="5477662" y="339502"/>
            <a:ext cx="246466" cy="384285"/>
            <a:chOff x="3579019" y="293633"/>
            <a:chExt cx="361957" cy="564356"/>
          </a:xfrm>
        </p:grpSpPr>
        <p:sp>
          <p:nvSpPr>
            <p:cNvPr id="23" name="任意多边形 22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" fmla="*/ 0 w 145256"/>
                <a:gd name="connsiteY0" fmla="*/ 0 h 235743"/>
                <a:gd name="connsiteX1" fmla="*/ 145256 w 145256"/>
                <a:gd name="connsiteY1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 flipH="1">
            <a:off x="526183" y="690855"/>
            <a:ext cx="314015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5477662" y="690855"/>
            <a:ext cx="3140157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H="1">
            <a:off x="526184" y="4749606"/>
            <a:ext cx="3325736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H="1">
            <a:off x="5292080" y="4749606"/>
            <a:ext cx="332574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2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64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555526"/>
            <a:ext cx="9144000" cy="0"/>
          </a:xfrm>
          <a:prstGeom prst="line">
            <a:avLst/>
          </a:prstGeom>
          <a:ln w="22225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4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3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3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8091-7EE4-41B5-8137-A62B04FCA6E6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2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31791"/>
            <a:ext cx="8943695" cy="74978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83568" y="745754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67AFE3"/>
                </a:solidFill>
              </a:rPr>
              <a:t>无</a:t>
            </a:r>
            <a:r>
              <a:rPr lang="zh-CN" altLang="en-US" sz="7200" b="1" dirty="0" smtClean="0">
                <a:solidFill>
                  <a:srgbClr val="67AFE3"/>
                </a:solidFill>
              </a:rPr>
              <a:t>障碍应用市场</a:t>
            </a:r>
            <a:endParaRPr lang="zh-CN" altLang="en-US" sz="7200" b="1" dirty="0">
              <a:solidFill>
                <a:srgbClr val="67AFE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5058" y="3745364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人：余亮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5058" y="41054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部门：技术部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9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1640" y="1394210"/>
            <a:ext cx="6480720" cy="293157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dirty="0" smtClean="0"/>
              <a:t>2002</a:t>
            </a:r>
            <a:r>
              <a:rPr lang="zh-CN" altLang="en-US" dirty="0" smtClean="0"/>
              <a:t>年</a:t>
            </a:r>
            <a:r>
              <a:rPr lang="zh-CN" altLang="en-US" dirty="0" smtClean="0"/>
              <a:t>世界卫生组织公布</a:t>
            </a:r>
            <a:r>
              <a:rPr lang="zh-CN" altLang="en-US" dirty="0"/>
              <a:t>的</a:t>
            </a:r>
            <a:r>
              <a:rPr lang="zh-CN" altLang="en-US" dirty="0" smtClean="0"/>
              <a:t>统计，</a:t>
            </a:r>
            <a:r>
              <a:rPr lang="zh-CN" altLang="en-US" dirty="0"/>
              <a:t>目前全球共有盲人近</a:t>
            </a:r>
            <a:r>
              <a:rPr lang="en-US" altLang="zh-CN" dirty="0"/>
              <a:t>4500</a:t>
            </a:r>
            <a:r>
              <a:rPr lang="zh-CN" altLang="en-US" dirty="0"/>
              <a:t>万，有各种各样视力毛病的人则多达</a:t>
            </a:r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8</a:t>
            </a:r>
            <a:r>
              <a:rPr lang="zh-CN" altLang="en-US" dirty="0"/>
              <a:t>亿</a:t>
            </a:r>
            <a:r>
              <a:rPr lang="zh-CN" altLang="en-US" dirty="0" smtClean="0"/>
              <a:t>，并且全球</a:t>
            </a:r>
            <a:r>
              <a:rPr lang="zh-CN" altLang="en-US" dirty="0"/>
              <a:t>每年有</a:t>
            </a:r>
            <a:r>
              <a:rPr lang="en-US" altLang="zh-CN" dirty="0"/>
              <a:t>700</a:t>
            </a:r>
            <a:r>
              <a:rPr lang="zh-CN" altLang="en-US" dirty="0"/>
              <a:t>万人成为盲人</a:t>
            </a:r>
            <a:r>
              <a:rPr lang="zh-CN" altLang="en-US" dirty="0" smtClean="0"/>
              <a:t>。而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手机的市场占有率高达</a:t>
            </a:r>
            <a:r>
              <a:rPr lang="en-US" altLang="zh-CN" dirty="0" smtClean="0"/>
              <a:t>84.4%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应用各式各样，并不是所有的应用支持</a:t>
            </a:r>
            <a:r>
              <a:rPr lang="zh-CN" altLang="en-US" dirty="0"/>
              <a:t>无障碍</a:t>
            </a:r>
            <a:r>
              <a:rPr lang="zh-CN" altLang="en-US" dirty="0" smtClean="0"/>
              <a:t>，经常某应用在下载榜单排名很高，盲人却无法正常使用。因此我们团队针对这一群体，打造一款全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平台的应用商店，使盲人群体可以方便的下载使用，分享该应用。</a:t>
            </a:r>
            <a:endParaRPr lang="en-US" altLang="zh-CN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935596" y="1001750"/>
            <a:ext cx="7236804" cy="3442208"/>
          </a:xfrm>
          <a:prstGeom prst="roundRect">
            <a:avLst>
              <a:gd name="adj" fmla="val 43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03648" y="699542"/>
            <a:ext cx="2400540" cy="557194"/>
            <a:chOff x="947324" y="607654"/>
            <a:chExt cx="2400540" cy="557194"/>
          </a:xfrm>
        </p:grpSpPr>
        <p:sp>
          <p:nvSpPr>
            <p:cNvPr id="12" name="圆角矩形 11"/>
            <p:cNvSpPr/>
            <p:nvPr/>
          </p:nvSpPr>
          <p:spPr>
            <a:xfrm>
              <a:off x="947324" y="607654"/>
              <a:ext cx="2400540" cy="55719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625527"/>
              <a:ext cx="2088232" cy="523137"/>
            </a:xfrm>
            <a:prstGeom prst="rect">
              <a:avLst/>
            </a:prstGeom>
            <a:noFill/>
          </p:spPr>
          <p:txBody>
            <a:bodyPr wrap="square" lIns="91361" tIns="45679" rIns="91361" bIns="45679">
              <a:spAutoFit/>
            </a:bodyPr>
            <a:lstStyle/>
            <a:p>
              <a:pPr>
                <a:defRPr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前言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PREFACE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7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3" b="66242"/>
          <a:stretch/>
        </p:blipFill>
        <p:spPr>
          <a:xfrm flipH="1">
            <a:off x="-1" y="2612419"/>
            <a:ext cx="4958118" cy="253108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427984" y="1015860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76056" y="1015654"/>
            <a:ext cx="2972164" cy="503773"/>
            <a:chOff x="6339097" y="1573726"/>
            <a:chExt cx="3744416" cy="511504"/>
          </a:xfrm>
        </p:grpSpPr>
        <p:sp>
          <p:nvSpPr>
            <p:cNvPr id="27" name="圆角矩形 26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96718" y="1614014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移动端架构设计    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4427984" y="1715062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058154" y="1714856"/>
            <a:ext cx="2972164" cy="503773"/>
            <a:chOff x="6315199" y="2410178"/>
            <a:chExt cx="3744416" cy="511504"/>
          </a:xfrm>
        </p:grpSpPr>
        <p:sp>
          <p:nvSpPr>
            <p:cNvPr id="31" name="圆角矩形 30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893964" y="2450466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用户流程图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427984" y="2403863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076056" y="2403654"/>
            <a:ext cx="2972164" cy="503773"/>
            <a:chOff x="6339097" y="3296031"/>
            <a:chExt cx="3744416" cy="511504"/>
          </a:xfrm>
        </p:grpSpPr>
        <p:sp>
          <p:nvSpPr>
            <p:cNvPr id="38" name="圆角矩形 37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98538" y="3336319"/>
              <a:ext cx="2736305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应用详情界面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4427984" y="3106714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076056" y="3106349"/>
            <a:ext cx="2972164" cy="503772"/>
            <a:chOff x="6339097" y="4180903"/>
            <a:chExt cx="3744416" cy="511504"/>
          </a:xfrm>
        </p:grpSpPr>
        <p:sp>
          <p:nvSpPr>
            <p:cNvPr id="46" name="圆角矩形 45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>
                <a:defRPr/>
              </a:pPr>
              <a:r>
                <a:rPr lang="en-US" altLang="zh-CN" sz="2000" b="1" dirty="0" smtClean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……</a:t>
              </a:r>
              <a:endParaRPr lang="zh-CN" altLang="en-US" sz="2000" b="1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898538" y="4221882"/>
              <a:ext cx="2736305" cy="43754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圆角矩形 47"/>
          <p:cNvSpPr/>
          <p:nvPr/>
        </p:nvSpPr>
        <p:spPr>
          <a:xfrm>
            <a:off x="4428081" y="3803637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076056" y="3803637"/>
            <a:ext cx="2972164" cy="503773"/>
            <a:chOff x="6339097" y="5057483"/>
            <a:chExt cx="3744416" cy="511504"/>
          </a:xfrm>
        </p:grpSpPr>
        <p:sp>
          <p:nvSpPr>
            <p:cNvPr id="65" name="圆角矩形 64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898669" y="5085978"/>
              <a:ext cx="2736174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盈利模式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下箭头 66"/>
          <p:cNvSpPr/>
          <p:nvPr/>
        </p:nvSpPr>
        <p:spPr>
          <a:xfrm rot="16200000">
            <a:off x="3602551" y="1085329"/>
            <a:ext cx="431948" cy="5092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53" rIns="68504" bIns="34253"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7504" y="915566"/>
            <a:ext cx="2160240" cy="1015580"/>
          </a:xfrm>
          <a:prstGeom prst="rect">
            <a:avLst/>
          </a:prstGeom>
          <a:noFill/>
        </p:spPr>
        <p:txBody>
          <a:bodyPr wrap="square" lIns="91361" tIns="45679" rIns="91361" bIns="45679">
            <a:spAutoFit/>
          </a:bodyPr>
          <a:lstStyle/>
          <a:p>
            <a:pPr algn="r">
              <a:defRPr/>
            </a:pPr>
            <a:r>
              <a:rPr lang="zh-CN" altLang="en-US" sz="3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6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4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3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8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4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400"/>
                            </p:stCondLst>
                            <p:childTnLst>
                              <p:par>
                                <p:cTn id="6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9" grpId="0" animBg="1"/>
      <p:bldP spid="29" grpId="1" animBg="1"/>
      <p:bldP spid="36" grpId="0" animBg="1"/>
      <p:bldP spid="36" grpId="1" animBg="1"/>
      <p:bldP spid="40" grpId="0" animBg="1"/>
      <p:bldP spid="40" grpId="1" animBg="1"/>
      <p:bldP spid="48" grpId="0" animBg="1"/>
      <p:bldP spid="48" grpId="1" animBg="1"/>
      <p:bldP spid="67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31791"/>
            <a:ext cx="8943695" cy="74978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55576" y="987574"/>
            <a:ext cx="4088280" cy="746348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感谢您的观看！</a:t>
            </a:r>
            <a:endParaRPr lang="zh-CN" altLang="en-US" sz="4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5058" y="278777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人：余亮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5058" y="314781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部门：技术部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0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4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167">
      <a:dk1>
        <a:srgbClr val="000000"/>
      </a:dk1>
      <a:lt1>
        <a:srgbClr val="FFFFFF"/>
      </a:lt1>
      <a:dk2>
        <a:srgbClr val="67B0E3"/>
      </a:dk2>
      <a:lt2>
        <a:srgbClr val="A0A0A0"/>
      </a:lt2>
      <a:accent1>
        <a:srgbClr val="B5B5B5"/>
      </a:accent1>
      <a:accent2>
        <a:srgbClr val="B5B5B5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0000FF"/>
      </a:hlink>
      <a:folHlink>
        <a:srgbClr val="80008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164</Words>
  <Application>Microsoft Office PowerPoint</Application>
  <PresentationFormat>全屏显示(16:9)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yu liang</cp:lastModifiedBy>
  <cp:revision>187</cp:revision>
  <dcterms:created xsi:type="dcterms:W3CDTF">2014-12-16T06:14:24Z</dcterms:created>
  <dcterms:modified xsi:type="dcterms:W3CDTF">2016-10-13T07:30:43Z</dcterms:modified>
</cp:coreProperties>
</file>