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05"/>
    <a:srgbClr val="FF8000"/>
    <a:srgbClr val="0283EF"/>
    <a:srgbClr val="0DA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34F8-B3A8-4423-87ED-D210C4A10289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2B00-4923-462B-9F9F-B1F6CB237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7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34F8-B3A8-4423-87ED-D210C4A10289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2B00-4923-462B-9F9F-B1F6CB237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8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34F8-B3A8-4423-87ED-D210C4A10289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2B00-4923-462B-9F9F-B1F6CB237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1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34F8-B3A8-4423-87ED-D210C4A10289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2B00-4923-462B-9F9F-B1F6CB237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1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34F8-B3A8-4423-87ED-D210C4A10289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2B00-4923-462B-9F9F-B1F6CB237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8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34F8-B3A8-4423-87ED-D210C4A10289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2B00-4923-462B-9F9F-B1F6CB237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6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34F8-B3A8-4423-87ED-D210C4A10289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2B00-4923-462B-9F9F-B1F6CB237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34F8-B3A8-4423-87ED-D210C4A10289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2B00-4923-462B-9F9F-B1F6CB237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34F8-B3A8-4423-87ED-D210C4A10289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2B00-4923-462B-9F9F-B1F6CB237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4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34F8-B3A8-4423-87ED-D210C4A10289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2B00-4923-462B-9F9F-B1F6CB237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5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34F8-B3A8-4423-87ED-D210C4A10289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2B00-4923-462B-9F9F-B1F6CB237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4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34F8-B3A8-4423-87ED-D210C4A10289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2B00-4923-462B-9F9F-B1F6CB237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883391" y="1729864"/>
            <a:ext cx="4585126" cy="2743200"/>
            <a:chOff x="1883391" y="1729864"/>
            <a:chExt cx="4585126" cy="27432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883391" y="1729864"/>
              <a:ext cx="4572000" cy="2743200"/>
              <a:chOff x="1883391" y="1729864"/>
              <a:chExt cx="4572000" cy="27432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883391" y="1729864"/>
                <a:ext cx="4572000" cy="2743200"/>
                <a:chOff x="1883391" y="1729864"/>
                <a:chExt cx="4572000" cy="2743200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1883391" y="1729864"/>
                  <a:ext cx="4572000" cy="2743200"/>
                  <a:chOff x="1883391" y="1729864"/>
                  <a:chExt cx="4572000" cy="2743200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1883391" y="1729864"/>
                    <a:ext cx="4572000" cy="27432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1883391" y="3720586"/>
                    <a:ext cx="4572000" cy="730817"/>
                  </a:xfrm>
                  <a:prstGeom prst="rect">
                    <a:avLst/>
                  </a:prstGeom>
                  <a:solidFill>
                    <a:srgbClr val="0283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9030" y="2283179"/>
                  <a:ext cx="829128" cy="938865"/>
                </a:xfrm>
                <a:prstGeom prst="rect">
                  <a:avLst/>
                </a:prstGeom>
              </p:spPr>
            </p:pic>
          </p:grpSp>
          <p:sp>
            <p:nvSpPr>
              <p:cNvPr id="8" name="文本框 7"/>
              <p:cNvSpPr txBox="1"/>
              <p:nvPr/>
            </p:nvSpPr>
            <p:spPr>
              <a:xfrm>
                <a:off x="2104670" y="3778805"/>
                <a:ext cx="3534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优美的 </a:t>
                </a:r>
                <a:r>
                  <a:rPr lang="en-US" altLang="zh-CN" b="1" dirty="0" err="1" smtClean="0">
                    <a:solidFill>
                      <a:srgbClr val="FF8305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LaTeX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模板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-(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Free)</a:t>
                </a:r>
                <a:endParaRPr lang="zh-CN" altLang="en-US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104670" y="4078898"/>
                <a:ext cx="2476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http://elegantlatex.org</a:t>
                </a:r>
                <a:endParaRPr lang="zh-CN" altLang="en-US" sz="1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351284" y="1963491"/>
              <a:ext cx="31172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0283E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精美模板  随心所用</a:t>
              </a:r>
              <a:endParaRPr lang="en-US" altLang="zh-CN" dirty="0" smtClean="0">
                <a:solidFill>
                  <a:srgbClr val="0283E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0283E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神奇技巧  你我共享</a:t>
              </a:r>
            </a:p>
          </p:txBody>
        </p:sp>
      </p:grp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53" y="2915930"/>
            <a:ext cx="2800694" cy="709150"/>
          </a:xfrm>
        </p:spPr>
      </p:pic>
    </p:spTree>
    <p:extLst>
      <p:ext uri="{BB962C8B-B14F-4D97-AF65-F5344CB8AC3E}">
        <p14:creationId xmlns:p14="http://schemas.microsoft.com/office/powerpoint/2010/main" val="2107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思源黑体 CN Normal</vt:lpstr>
      <vt:lpstr>楷体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whu dds</dc:creator>
  <cp:lastModifiedBy>whu dds</cp:lastModifiedBy>
  <cp:revision>7</cp:revision>
  <dcterms:created xsi:type="dcterms:W3CDTF">2014-08-16T12:28:43Z</dcterms:created>
  <dcterms:modified xsi:type="dcterms:W3CDTF">2014-08-16T15:25:22Z</dcterms:modified>
</cp:coreProperties>
</file>