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9FF"/>
    <a:srgbClr val="7DD1FF"/>
    <a:srgbClr val="19C3FF"/>
    <a:srgbClr val="0096E6"/>
    <a:srgbClr val="0283EF"/>
    <a:srgbClr val="00BBFE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4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F818-0193-4CA0-BB39-27B7997620EF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CE6C-C931-46B6-B9FF-7C7812C08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0800000" flipH="1">
            <a:off x="2563155" y="1092057"/>
            <a:ext cx="2167900" cy="2491823"/>
            <a:chOff x="2557912" y="1015037"/>
            <a:chExt cx="2356358" cy="273494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菱形 21"/>
            <p:cNvSpPr/>
            <p:nvPr/>
          </p:nvSpPr>
          <p:spPr>
            <a:xfrm>
              <a:off x="2557912" y="1015037"/>
              <a:ext cx="2356358" cy="1199849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5400000">
              <a:off x="2099802" y="2105113"/>
              <a:ext cx="2121408" cy="1168319"/>
            </a:xfrm>
            <a:prstGeom prst="parallelogram">
              <a:avLst>
                <a:gd name="adj" fmla="val 45892"/>
              </a:avLst>
            </a:prstGeom>
            <a:solidFill>
              <a:srgbClr val="0283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rot="16200000" flipH="1">
              <a:off x="3260305" y="2091180"/>
              <a:ext cx="2121408" cy="1168319"/>
            </a:xfrm>
            <a:prstGeom prst="parallelogram">
              <a:avLst>
                <a:gd name="adj" fmla="val 45892"/>
              </a:avLst>
            </a:prstGeom>
            <a:solidFill>
              <a:srgbClr val="0283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rot="5400000">
              <a:off x="2590852" y="2386892"/>
              <a:ext cx="1098110" cy="604760"/>
            </a:xfrm>
            <a:prstGeom prst="parallelogram">
              <a:avLst>
                <a:gd name="adj" fmla="val 45892"/>
              </a:avLst>
            </a:prstGeom>
            <a:noFill/>
            <a:ln w="177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 rot="16200000" flipH="1">
              <a:off x="3833541" y="2345929"/>
              <a:ext cx="1098110" cy="604760"/>
            </a:xfrm>
            <a:prstGeom prst="parallelogram">
              <a:avLst>
                <a:gd name="adj" fmla="val 45892"/>
              </a:avLst>
            </a:prstGeom>
            <a:noFill/>
            <a:ln w="177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49958" y="1833339"/>
            <a:ext cx="3920594" cy="944141"/>
            <a:chOff x="6549958" y="1833339"/>
            <a:chExt cx="3920594" cy="944141"/>
          </a:xfrm>
        </p:grpSpPr>
        <p:grpSp>
          <p:nvGrpSpPr>
            <p:cNvPr id="81" name="组合 80"/>
            <p:cNvGrpSpPr/>
            <p:nvPr/>
          </p:nvGrpSpPr>
          <p:grpSpPr>
            <a:xfrm>
              <a:off x="6549958" y="1833339"/>
              <a:ext cx="804592" cy="918412"/>
              <a:chOff x="8718997" y="1713934"/>
              <a:chExt cx="1842948" cy="2103657"/>
            </a:xfrm>
            <a:effectLst/>
          </p:grpSpPr>
          <p:sp>
            <p:nvSpPr>
              <p:cNvPr id="56" name="菱形 55"/>
              <p:cNvSpPr/>
              <p:nvPr/>
            </p:nvSpPr>
            <p:spPr>
              <a:xfrm rot="10800000" flipH="1">
                <a:off x="8719078" y="1717861"/>
                <a:ext cx="1842867" cy="929290"/>
              </a:xfrm>
              <a:prstGeom prst="diamond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58" name="平行四边形 57"/>
              <p:cNvSpPr/>
              <p:nvPr/>
            </p:nvSpPr>
            <p:spPr>
              <a:xfrm rot="5400000" flipH="1">
                <a:off x="9293124" y="2557143"/>
                <a:ext cx="1622185" cy="898711"/>
              </a:xfrm>
              <a:prstGeom prst="parallelogram">
                <a:avLst>
                  <a:gd name="adj" fmla="val 4589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菱形 74"/>
              <p:cNvSpPr/>
              <p:nvPr/>
            </p:nvSpPr>
            <p:spPr>
              <a:xfrm rot="10800000" flipH="1">
                <a:off x="8718997" y="1713934"/>
                <a:ext cx="1834575" cy="929290"/>
              </a:xfrm>
              <a:prstGeom prst="diamond">
                <a:avLst/>
              </a:prstGeom>
              <a:solidFill>
                <a:srgbClr val="19C3F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76" name="平行四边形 75"/>
              <p:cNvSpPr/>
              <p:nvPr/>
            </p:nvSpPr>
            <p:spPr>
              <a:xfrm rot="16200000">
                <a:off x="8357340" y="2557142"/>
                <a:ext cx="1622185" cy="898713"/>
              </a:xfrm>
              <a:prstGeom prst="parallelogram">
                <a:avLst>
                  <a:gd name="adj" fmla="val 45892"/>
                </a:avLst>
              </a:prstGeom>
              <a:solidFill>
                <a:srgbClr val="009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六边形 54"/>
              <p:cNvSpPr/>
              <p:nvPr/>
            </p:nvSpPr>
            <p:spPr>
              <a:xfrm rot="16200000">
                <a:off x="8934923" y="2178459"/>
                <a:ext cx="1411178" cy="1216533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56" idx="1"/>
                <a:endCxn id="56" idx="0"/>
              </p:cNvCxnSpPr>
              <p:nvPr/>
            </p:nvCxnSpPr>
            <p:spPr>
              <a:xfrm>
                <a:off x="8719078" y="2182506"/>
                <a:ext cx="921434" cy="464645"/>
              </a:xfrm>
              <a:prstGeom prst="line">
                <a:avLst/>
              </a:prstGeom>
              <a:ln w="285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endCxn id="56" idx="3"/>
              </p:cNvCxnSpPr>
              <p:nvPr/>
            </p:nvCxnSpPr>
            <p:spPr>
              <a:xfrm flipV="1">
                <a:off x="9640512" y="2182506"/>
                <a:ext cx="921433" cy="464645"/>
              </a:xfrm>
              <a:prstGeom prst="line">
                <a:avLst/>
              </a:prstGeom>
              <a:ln w="285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6" idx="0"/>
              </p:cNvCxnSpPr>
              <p:nvPr/>
            </p:nvCxnSpPr>
            <p:spPr>
              <a:xfrm flipH="1">
                <a:off x="9632138" y="2647151"/>
                <a:ext cx="8374" cy="1170440"/>
              </a:xfrm>
              <a:prstGeom prst="line">
                <a:avLst/>
              </a:prstGeom>
              <a:ln w="285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平行四边形 76"/>
              <p:cNvSpPr/>
              <p:nvPr/>
            </p:nvSpPr>
            <p:spPr>
              <a:xfrm rot="16200000">
                <a:off x="9134466" y="2950938"/>
                <a:ext cx="363819" cy="201560"/>
              </a:xfrm>
              <a:prstGeom prst="parallelogram">
                <a:avLst>
                  <a:gd name="adj" fmla="val 45892"/>
                </a:avLst>
              </a:prstGeom>
              <a:solidFill>
                <a:srgbClr val="7DD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平行四边形 77"/>
              <p:cNvSpPr/>
              <p:nvPr/>
            </p:nvSpPr>
            <p:spPr>
              <a:xfrm rot="5400000" flipH="1">
                <a:off x="9605323" y="2947566"/>
                <a:ext cx="659359" cy="267728"/>
              </a:xfrm>
              <a:prstGeom prst="parallelogram">
                <a:avLst>
                  <a:gd name="adj" fmla="val 48862"/>
                </a:avLst>
              </a:prstGeom>
              <a:solidFill>
                <a:srgbClr val="7DD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7281689" y="2069594"/>
              <a:ext cx="3188863" cy="707886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en-US" altLang="zh-CN" sz="4000" dirty="0" smtClean="0">
                  <a:solidFill>
                    <a:srgbClr val="2FC9F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 </a:t>
              </a:r>
              <a:r>
                <a:rPr lang="en-US" altLang="zh-CN" sz="4000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  <a:r>
                <a:rPr lang="en-US" altLang="zh-CN" sz="4000" dirty="0" smtClean="0">
                  <a:solidFill>
                    <a:srgbClr val="2FC9F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eng</a:t>
              </a:r>
              <a:endParaRPr lang="zh-CN" altLang="en-US" sz="4000" dirty="0">
                <a:solidFill>
                  <a:srgbClr val="2FC9F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39282" y="3788781"/>
            <a:ext cx="804592" cy="918412"/>
            <a:chOff x="8718997" y="1713934"/>
            <a:chExt cx="1842948" cy="2103657"/>
          </a:xfrm>
          <a:effectLst/>
        </p:grpSpPr>
        <p:sp>
          <p:nvSpPr>
            <p:cNvPr id="23" name="菱形 22"/>
            <p:cNvSpPr/>
            <p:nvPr/>
          </p:nvSpPr>
          <p:spPr>
            <a:xfrm rot="10800000" flipH="1">
              <a:off x="8719078" y="1717861"/>
              <a:ext cx="1842867" cy="929290"/>
            </a:xfrm>
            <a:prstGeom prst="diamond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rot="5400000" flipH="1">
              <a:off x="9293124" y="2557143"/>
              <a:ext cx="1622185" cy="898711"/>
            </a:xfrm>
            <a:prstGeom prst="parallelogram">
              <a:avLst>
                <a:gd name="adj" fmla="val 4589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 rot="10800000" flipH="1">
              <a:off x="8718997" y="1713934"/>
              <a:ext cx="1834575" cy="929290"/>
            </a:xfrm>
            <a:prstGeom prst="diamond">
              <a:avLst/>
            </a:prstGeom>
            <a:solidFill>
              <a:srgbClr val="19C3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 rot="16200000">
              <a:off x="8357340" y="2557142"/>
              <a:ext cx="1622185" cy="898713"/>
            </a:xfrm>
            <a:prstGeom prst="parallelogram">
              <a:avLst>
                <a:gd name="adj" fmla="val 45892"/>
              </a:avLst>
            </a:prstGeom>
            <a:solidFill>
              <a:srgbClr val="009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 rot="16200000">
              <a:off x="8934923" y="2178459"/>
              <a:ext cx="1411178" cy="1216533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23" idx="1"/>
              <a:endCxn id="23" idx="0"/>
            </p:cNvCxnSpPr>
            <p:nvPr/>
          </p:nvCxnSpPr>
          <p:spPr>
            <a:xfrm>
              <a:off x="8719078" y="2182506"/>
              <a:ext cx="921434" cy="464645"/>
            </a:xfrm>
            <a:prstGeom prst="line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3" idx="3"/>
            </p:cNvCxnSpPr>
            <p:nvPr/>
          </p:nvCxnSpPr>
          <p:spPr>
            <a:xfrm flipV="1">
              <a:off x="9640512" y="2182506"/>
              <a:ext cx="921433" cy="464645"/>
            </a:xfrm>
            <a:prstGeom prst="line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3" idx="0"/>
            </p:cNvCxnSpPr>
            <p:nvPr/>
          </p:nvCxnSpPr>
          <p:spPr>
            <a:xfrm flipH="1">
              <a:off x="9632138" y="2647151"/>
              <a:ext cx="8374" cy="1170440"/>
            </a:xfrm>
            <a:prstGeom prst="line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平行四边形 34"/>
            <p:cNvSpPr/>
            <p:nvPr/>
          </p:nvSpPr>
          <p:spPr>
            <a:xfrm rot="16200000">
              <a:off x="9134466" y="2950938"/>
              <a:ext cx="363819" cy="201560"/>
            </a:xfrm>
            <a:prstGeom prst="parallelogram">
              <a:avLst>
                <a:gd name="adj" fmla="val 45892"/>
              </a:avLst>
            </a:prstGeom>
            <a:solidFill>
              <a:srgbClr val="7D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rot="5400000" flipH="1">
              <a:off x="9605323" y="2947566"/>
              <a:ext cx="659359" cy="267728"/>
            </a:xfrm>
            <a:prstGeom prst="parallelogram">
              <a:avLst>
                <a:gd name="adj" fmla="val 48862"/>
              </a:avLst>
            </a:prstGeom>
            <a:solidFill>
              <a:srgbClr val="7D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Aharoni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17</cp:revision>
  <dcterms:created xsi:type="dcterms:W3CDTF">2014-08-10T16:03:45Z</dcterms:created>
  <dcterms:modified xsi:type="dcterms:W3CDTF">2014-08-14T12:56:45Z</dcterms:modified>
</cp:coreProperties>
</file>